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66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8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78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851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64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26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6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75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17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12AB66-FC71-461D-B86A-70E236631D3F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6B3D43-AE86-4B1E-A609-5E95841F08B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77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48CBF0-173D-FB6B-33E6-7123595CC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Read-</a:t>
            </a:r>
            <a:r>
              <a:rPr lang="hu-HU" dirty="0" err="1"/>
              <a:t>only</a:t>
            </a:r>
            <a:r>
              <a:rPr lang="hu-HU" dirty="0"/>
              <a:t> tartomány-vezérlő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0498A2-961D-1F09-64B2-81E771B8F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RODC – Read-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Controller</a:t>
            </a:r>
            <a:endParaRPr lang="hu-HU" dirty="0"/>
          </a:p>
          <a:p>
            <a:r>
              <a:rPr lang="hu-HU" dirty="0"/>
              <a:t>Palkó </a:t>
            </a:r>
            <a:r>
              <a:rPr lang="hu-HU" dirty="0" err="1"/>
              <a:t>ádám</a:t>
            </a:r>
            <a:r>
              <a:rPr lang="hu-HU"/>
              <a:t>, 2024.12.02., 12.N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894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684D05-9831-A234-AD21-175C5149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admin</a:t>
            </a:r>
            <a:r>
              <a:rPr lang="hu-HU" dirty="0"/>
              <a:t> jogok szétválasztása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C974C5-CBB9-D8FE-BEF9-6DE38656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u-HU" dirty="0"/>
              <a:t>Mint ahogyan már említettem, a RODC-n szükséges és fontos is egy helyi magas szintű jogosultság biztosítása, ami nagyjából a lokális </a:t>
            </a:r>
            <a:r>
              <a:rPr lang="hu-HU" dirty="0" err="1"/>
              <a:t>admin</a:t>
            </a:r>
            <a:r>
              <a:rPr lang="hu-HU" dirty="0"/>
              <a:t> jogkörrel egyenlő – anélkül, hogy a címtár objektumaira bármilyen befolyása lenne az ebbe a csoportba tartozó felhasználóknak.</a:t>
            </a:r>
          </a:p>
          <a:p>
            <a:pPr marL="0" indent="0" algn="just">
              <a:buNone/>
            </a:pPr>
            <a:r>
              <a:rPr lang="hu-HU" dirty="0"/>
              <a:t>Egy ilyen fiók csak egy tartományi fiók lehet (célszerűen az adott telephely egy felhasználója), és ami még fontos, hogy ha egy másik helyszínen, egy hagyományos tartományvezérlőn lépne be ez a felhasználó, akkor ez ugyanúgy nem fog sikerülni neki, mint mielőtt megkapta volna ezt a lehetőséget a RODC-n, mivel csak azon az egyetlen RODC-n számít </a:t>
            </a:r>
            <a:r>
              <a:rPr lang="hu-HU" dirty="0" err="1"/>
              <a:t>adminnak</a:t>
            </a:r>
            <a:r>
              <a:rPr lang="hu-HU" dirty="0"/>
              <a:t>.</a:t>
            </a:r>
          </a:p>
          <a:p>
            <a:pPr marL="0" indent="0" algn="just">
              <a:buNone/>
            </a:pPr>
            <a:r>
              <a:rPr lang="hu-HU" dirty="0"/>
              <a:t>Egy fiók e csoportba történő belehelyezése egyébként kétféle módon történhet meg: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dirty="0"/>
              <a:t>A parancssorból a „</a:t>
            </a:r>
            <a:r>
              <a:rPr lang="hu-HU" dirty="0" err="1"/>
              <a:t>Dsmgmt</a:t>
            </a:r>
            <a:r>
              <a:rPr lang="hu-HU" dirty="0"/>
              <a:t>” eszközzel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dirty="0"/>
              <a:t>A RODC telepítése során a varázsló egyik lépéseként</a:t>
            </a:r>
          </a:p>
        </p:txBody>
      </p:sp>
    </p:spTree>
    <p:extLst>
      <p:ext uri="{BB962C8B-B14F-4D97-AF65-F5344CB8AC3E}">
        <p14:creationId xmlns:p14="http://schemas.microsoft.com/office/powerpoint/2010/main" val="52817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C36FD-7A0A-7B7D-CE67-C4405D8B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Read-</a:t>
            </a:r>
            <a:r>
              <a:rPr lang="hu-HU" dirty="0" err="1"/>
              <a:t>Only</a:t>
            </a:r>
            <a:r>
              <a:rPr lang="hu-HU" dirty="0"/>
              <a:t> DNS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CB5673-ECB6-B982-90DE-18FAF5C0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/>
              <a:t>„Ha DC, akkor DNS szerver is”. </a:t>
            </a:r>
            <a:r>
              <a:rPr lang="hu-HU" dirty="0"/>
              <a:t>Ezt a tételt a RODC esetén is tudjuk érvényesíteni. A RODC DNS szerver teljes értékű, pl. képes az összes a DNS által használt alkalmazáspartíciók </a:t>
            </a:r>
            <a:r>
              <a:rPr lang="hu-HU" dirty="0" err="1"/>
              <a:t>replikálására</a:t>
            </a:r>
            <a:r>
              <a:rPr lang="hu-HU" dirty="0"/>
              <a:t> (pl. a </a:t>
            </a:r>
            <a:r>
              <a:rPr lang="hu-HU" dirty="0" err="1"/>
              <a:t>ForestDNSZones</a:t>
            </a:r>
            <a:r>
              <a:rPr lang="hu-HU" dirty="0"/>
              <a:t>, </a:t>
            </a:r>
            <a:r>
              <a:rPr lang="hu-HU" dirty="0" err="1"/>
              <a:t>DomainDNSZones</a:t>
            </a:r>
            <a:r>
              <a:rPr lang="hu-HU" dirty="0"/>
              <a:t>) vagy a kliensek maradéktalan névfeloldási kéréseinek kiszolgálására.</a:t>
            </a:r>
          </a:p>
          <a:p>
            <a:pPr marL="0" indent="0" algn="just">
              <a:buNone/>
            </a:pPr>
            <a:r>
              <a:rPr lang="hu-HU" dirty="0"/>
              <a:t>De… a RODC jellegéből adódóan minden művelet nem történhet meg. Melyek ezek? Nos, ide tartozik pl. a kliensek automatikus regisztrációja a DDNS segítségével, vagy saját maga felvétele pl. egy AD integrált zónába, egy NS rekord alá.</a:t>
            </a:r>
          </a:p>
        </p:txBody>
      </p:sp>
    </p:spTree>
    <p:extLst>
      <p:ext uri="{BB962C8B-B14F-4D97-AF65-F5344CB8AC3E}">
        <p14:creationId xmlns:p14="http://schemas.microsoft.com/office/powerpoint/2010/main" val="42565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072F96-3703-F317-E760-9300498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Tartományok és vezérlők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83701-C608-8307-554F-78FDE345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2008-ban a Microsoft egy teljesen új tartományvezérlő típussal rukkolt elő, és valóban elmondható, hogy ténylegesen valós igények hozták létre ezt a típust.</a:t>
            </a:r>
          </a:p>
          <a:p>
            <a:pPr marL="0" indent="0" algn="just">
              <a:buNone/>
            </a:pPr>
            <a:r>
              <a:rPr lang="hu-HU" dirty="0"/>
              <a:t>A </a:t>
            </a:r>
            <a:r>
              <a:rPr lang="hu-HU" b="1" dirty="0"/>
              <a:t>csak olvasható tartományvezérlő </a:t>
            </a:r>
            <a:r>
              <a:rPr lang="hu-HU" dirty="0"/>
              <a:t>(RODC – Read-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) egy olyan DC, amely tartalmazza a címtár egy példányát, azaz képes az összes tartományvezérlő feladat ellátására, de a címtár tartalma nem változtatható meg helyben.</a:t>
            </a:r>
          </a:p>
          <a:p>
            <a:pPr marL="0" indent="0" algn="just">
              <a:buNone/>
            </a:pPr>
            <a:r>
              <a:rPr lang="hu-HU" dirty="0"/>
              <a:t>Miért előnyös ez?</a:t>
            </a:r>
          </a:p>
        </p:txBody>
      </p:sp>
    </p:spTree>
    <p:extLst>
      <p:ext uri="{BB962C8B-B14F-4D97-AF65-F5344CB8AC3E}">
        <p14:creationId xmlns:p14="http://schemas.microsoft.com/office/powerpoint/2010/main" val="250374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F62F37-BA59-FFBD-95CA-25E4867A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Biztonságos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2C9E3C-CB1C-BDF7-D74E-6FF80B03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Mivel nincs globális AD módosítási lehetőség, olyan környezetbe is ajánlható, ahol fizikailag nem garantálható a biztonság, pl. egy védett szerverszobát nélkülöző telephelyre.</a:t>
            </a:r>
          </a:p>
          <a:p>
            <a:pPr marL="0" indent="0" algn="just">
              <a:buNone/>
            </a:pPr>
            <a:r>
              <a:rPr lang="hu-HU" dirty="0"/>
              <a:t>Ha esetleg aztán az adott szervert helyben megpróbálják feltörni, vagy történetesen eltulajdonítják, az igazán szenzitív, globális tartományi adatokhoz nem lehet majd hozzáférni semmilyen módon, hiszen helyben ezek alapértelmezés szerint nem tárolódnak.</a:t>
            </a:r>
          </a:p>
        </p:txBody>
      </p:sp>
    </p:spTree>
    <p:extLst>
      <p:ext uri="{BB962C8B-B14F-4D97-AF65-F5344CB8AC3E}">
        <p14:creationId xmlns:p14="http://schemas.microsoft.com/office/powerpoint/2010/main" val="107077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25C2A3-90C1-11C3-C0E1-36EBADF1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Sávszélesség- és erőforrás-takarékos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C5FACE-D18B-B032-99E4-78C8445D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Mivel egy telephelyre biztonságosan telepíthető, a hitelesítési folyamatokhoz (pl. belépés, helyi erőforrás elérés) nincs szükség a WAN hálózatra vagy az internetre, igaz, ekkor némi kompromisszumra kényszerülünk, lásd később.</a:t>
            </a:r>
          </a:p>
        </p:txBody>
      </p:sp>
    </p:spTree>
    <p:extLst>
      <p:ext uri="{BB962C8B-B14F-4D97-AF65-F5344CB8AC3E}">
        <p14:creationId xmlns:p14="http://schemas.microsoft.com/office/powerpoint/2010/main" val="156774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A676F3-9D46-8232-8DEC-18A86424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Alkalmazás- és üzemeltetés-barát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DF7588-BBAB-75AC-5F5B-3FE78FB7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Előfordulhat, hogy üzleti szempontból is fontos alkalmazások megkövetelik a tartományvezérlőt mintegy </a:t>
            </a:r>
            <a:r>
              <a:rPr lang="hu-HU" dirty="0" err="1"/>
              <a:t>host</a:t>
            </a:r>
            <a:r>
              <a:rPr lang="hu-HU" dirty="0"/>
              <a:t> gépként, vagy legalább a gyors elérését.</a:t>
            </a:r>
          </a:p>
          <a:p>
            <a:pPr marL="0" indent="0" algn="just">
              <a:buNone/>
            </a:pPr>
            <a:r>
              <a:rPr lang="hu-HU" dirty="0"/>
              <a:t>Az is elképzelhető, hogy ezt az alkalmazást más szerver híján az egyetlen (telephelyi) szerverünkre kell feltelepíteni.</a:t>
            </a:r>
          </a:p>
          <a:p>
            <a:pPr marL="0" indent="0" algn="just">
              <a:buNone/>
            </a:pPr>
            <a:r>
              <a:rPr lang="hu-HU" dirty="0"/>
              <a:t>Sőt, az is előfordulhat, hogy a speciális alkalmazást egy külső cég üzemelteti, azaz szüksége van interaktív belépésre, magas jogosultsági szinttel.</a:t>
            </a:r>
          </a:p>
        </p:txBody>
      </p:sp>
    </p:spTree>
    <p:extLst>
      <p:ext uri="{BB962C8B-B14F-4D97-AF65-F5344CB8AC3E}">
        <p14:creationId xmlns:p14="http://schemas.microsoft.com/office/powerpoint/2010/main" val="168560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A3AE1-DD2B-A583-7FEF-E3A5F2C1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Alkalmazás- és üzemeltetés-barát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9621D4-4F2A-80FC-80C4-1F627B04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Ki az, aki szívesen ad tartomány rendszergazda jogot egy ilyen esetben a külső szervezetnek?</a:t>
            </a:r>
          </a:p>
          <a:p>
            <a:pPr marL="0" indent="0" algn="just">
              <a:buNone/>
            </a:pPr>
            <a:r>
              <a:rPr lang="hu-HU" dirty="0"/>
              <a:t>Viszont eddig - egy DC esetén - majdnem minden esetben muszáj volt, hiszen más lehetőségünk nem állt rendelkezésre.</a:t>
            </a:r>
          </a:p>
          <a:p>
            <a:pPr marL="0" indent="0" algn="just">
              <a:buNone/>
            </a:pPr>
            <a:r>
              <a:rPr lang="hu-HU" dirty="0"/>
              <a:t>Nos, a RODC esetén nyugodtabbak lehetünk, hiszen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dirty="0"/>
              <a:t>nem lehet módosítani a címtár adott példányát helyben, és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dirty="0"/>
              <a:t>tartományvezérlő mivolta ellenére van helyi </a:t>
            </a:r>
            <a:r>
              <a:rPr lang="hu-HU" dirty="0" err="1"/>
              <a:t>Administrator</a:t>
            </a:r>
            <a:r>
              <a:rPr lang="hu-HU" dirty="0"/>
              <a:t> csoport,</a:t>
            </a:r>
          </a:p>
          <a:p>
            <a:pPr marL="0" indent="0" algn="just">
              <a:buNone/>
            </a:pPr>
            <a:r>
              <a:rPr lang="hu-HU" dirty="0"/>
              <a:t>azaz lehetséges az AD-n kívüli minden mást üzemeltetni egy nem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felhasználói fiókkal.</a:t>
            </a:r>
          </a:p>
        </p:txBody>
      </p:sp>
    </p:spTree>
    <p:extLst>
      <p:ext uri="{BB962C8B-B14F-4D97-AF65-F5344CB8AC3E}">
        <p14:creationId xmlns:p14="http://schemas.microsoft.com/office/powerpoint/2010/main" val="341635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6ED99C-1947-F5D3-298B-E3C8BC5A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Üzemeltetés-mentes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434DF1-AB76-C3AE-3103-D9C1383E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Nincs AD üzemeltetés, ergo nincs szükség magasabb szaktudású,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Admins</a:t>
            </a:r>
            <a:r>
              <a:rPr lang="hu-HU" dirty="0"/>
              <a:t> jogosultsággal rendelkező szakemberre, hiszen nincs semmilyen a tartományhoz, erdőhöz kapcsolódó üzemeltetési feladat.</a:t>
            </a:r>
          </a:p>
          <a:p>
            <a:pPr marL="0" indent="0" algn="just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dirty="0"/>
              <a:t>Folytassuk a RODC megismerését</a:t>
            </a:r>
          </a:p>
          <a:p>
            <a:pPr marL="0" indent="0" algn="ctr">
              <a:buNone/>
            </a:pPr>
            <a:r>
              <a:rPr lang="hu-HU" dirty="0"/>
              <a:t>a megoldandó technikai problémákkal…</a:t>
            </a:r>
          </a:p>
        </p:txBody>
      </p:sp>
    </p:spTree>
    <p:extLst>
      <p:ext uri="{BB962C8B-B14F-4D97-AF65-F5344CB8AC3E}">
        <p14:creationId xmlns:p14="http://schemas.microsoft.com/office/powerpoint/2010/main" val="258252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0A425-A3EE-6620-B84C-6E976C4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Read-Only </a:t>
            </a:r>
            <a:r>
              <a:rPr lang="en-US" dirty="0" err="1"/>
              <a:t>címtár</a:t>
            </a:r>
            <a:r>
              <a:rPr lang="hu-HU" dirty="0"/>
              <a:t>-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replikáció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B35206-EEC2-C8CB-74E5-B2D7F2C2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Az ún. </a:t>
            </a:r>
            <a:r>
              <a:rPr lang="hu-HU" b="1" dirty="0"/>
              <a:t>„</a:t>
            </a:r>
            <a:r>
              <a:rPr lang="hu-HU" b="1" dirty="0" err="1"/>
              <a:t>unidirectional</a:t>
            </a:r>
            <a:r>
              <a:rPr lang="hu-HU" b="1" dirty="0"/>
              <a:t>” replikáció </a:t>
            </a:r>
            <a:r>
              <a:rPr lang="hu-HU" dirty="0"/>
              <a:t>következménye az a változás is, hogy az írható DC-k a replikációs folyamatban felismerik, hogy a partnerük egy Read-</a:t>
            </a:r>
            <a:r>
              <a:rPr lang="hu-HU" dirty="0" err="1"/>
              <a:t>Only</a:t>
            </a:r>
            <a:r>
              <a:rPr lang="hu-HU" dirty="0"/>
              <a:t> szerepkört tartalmaz, és ebben az esetben nem is kezdeményezik a „</a:t>
            </a:r>
            <a:r>
              <a:rPr lang="hu-HU" b="1" dirty="0" err="1"/>
              <a:t>pull</a:t>
            </a:r>
            <a:r>
              <a:rPr lang="hu-HU" dirty="0"/>
              <a:t>” típust, hiszen nem is jönne, nem is jöhetne semmilyen változás a RODC irányából.</a:t>
            </a:r>
          </a:p>
          <a:p>
            <a:pPr marL="0" indent="0" algn="just">
              <a:buNone/>
            </a:pPr>
            <a:r>
              <a:rPr lang="hu-HU" dirty="0"/>
              <a:t>Ez megint csak sávszélesség csökkentést jelent, és egyúttal a hídfő DC-ket sem terheljük annyira. Ide tartozik az is, hogy ez az új, egyoldalas replikáció nemcsak a címtárszolgáltatásoknál jelentkezik, hanem értelemszerűen az ugyanígy használható </a:t>
            </a:r>
            <a:r>
              <a:rPr lang="hu-HU" b="1" dirty="0"/>
              <a:t>DFS-R</a:t>
            </a:r>
            <a:r>
              <a:rPr lang="hu-HU" dirty="0"/>
              <a:t>-nél is (</a:t>
            </a:r>
            <a:r>
              <a:rPr lang="hu-HU" dirty="0" err="1"/>
              <a:t>Distributed</a:t>
            </a:r>
            <a:r>
              <a:rPr lang="hu-HU" dirty="0"/>
              <a:t> File System </a:t>
            </a:r>
            <a:r>
              <a:rPr lang="hu-HU" dirty="0" err="1"/>
              <a:t>Replication</a:t>
            </a:r>
            <a:r>
              <a:rPr lang="hu-H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310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3EAF61-D8C0-481A-C2C5-6CB19CC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hitelesítési adatok </a:t>
            </a:r>
            <a:r>
              <a:rPr lang="hu-HU" dirty="0" err="1"/>
              <a:t>gyorsítótárazása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ED8E1D-163C-5626-1B6E-7D58BFB3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Alapértelmezés szerint a RODC - két kivételtől eltekintve - nem tartalmazza semmilyen felhasználói vagy számítógépfiók jelszavát. E két kivétel az RODC gépfiókja, illetve a speciális szerepet betöltő </a:t>
            </a:r>
            <a:r>
              <a:rPr lang="hu-HU" dirty="0" err="1"/>
              <a:t>krbtgt</a:t>
            </a:r>
            <a:r>
              <a:rPr lang="hu-HU" dirty="0"/>
              <a:t> fiók. Viszont arra van lehetőségünk, hogy bármely más fiók hitelesítési adatait </a:t>
            </a:r>
            <a:r>
              <a:rPr lang="hu-HU" dirty="0" err="1"/>
              <a:t>gyorsítótárazzuk</a:t>
            </a:r>
            <a:r>
              <a:rPr lang="hu-HU" dirty="0"/>
              <a:t>.</a:t>
            </a:r>
          </a:p>
          <a:p>
            <a:pPr marL="0" indent="0" algn="just">
              <a:buNone/>
            </a:pPr>
            <a:r>
              <a:rPr lang="hu-HU" dirty="0"/>
              <a:t>A RODC képes KDC-ként (Key </a:t>
            </a:r>
            <a:r>
              <a:rPr lang="hu-HU" dirty="0" err="1"/>
              <a:t>Distribution</a:t>
            </a:r>
            <a:r>
              <a:rPr lang="hu-HU" dirty="0"/>
              <a:t> Center) viselkedni a telephely felhasználói és </a:t>
            </a:r>
            <a:r>
              <a:rPr lang="hu-HU" dirty="0" err="1"/>
              <a:t>gépei</a:t>
            </a:r>
            <a:r>
              <a:rPr lang="hu-HU" dirty="0"/>
              <a:t> felé, azaz képes lesz tökéletes és érvényes </a:t>
            </a:r>
            <a:r>
              <a:rPr lang="hu-HU" dirty="0" err="1"/>
              <a:t>Kerberos</a:t>
            </a:r>
            <a:r>
              <a:rPr lang="hu-HU" dirty="0"/>
              <a:t> kulcsokat kiadni, melyeket aztán a fiókok teljes körűen használhatnak is a hitelesítési folyamatban – a központi DC-k nélkül is.</a:t>
            </a:r>
          </a:p>
        </p:txBody>
      </p:sp>
    </p:spTree>
    <p:extLst>
      <p:ext uri="{BB962C8B-B14F-4D97-AF65-F5344CB8AC3E}">
        <p14:creationId xmlns:p14="http://schemas.microsoft.com/office/powerpoint/2010/main" val="1190683742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42</TotalTime>
  <Words>818</Words>
  <Application>Microsoft Office PowerPoint</Application>
  <PresentationFormat>Szélesvásznú</PresentationFormat>
  <Paragraphs>43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Jelvény</vt:lpstr>
      <vt:lpstr>Read-only tartomány-vezérlő</vt:lpstr>
      <vt:lpstr>Tartományok és vezérlők</vt:lpstr>
      <vt:lpstr>Biztonságos</vt:lpstr>
      <vt:lpstr>Sávszélesség- és erőforrás-takarékos</vt:lpstr>
      <vt:lpstr>Alkalmazás- és üzemeltetés-barát</vt:lpstr>
      <vt:lpstr>Alkalmazás- és üzemeltetés-barát</vt:lpstr>
      <vt:lpstr>Üzemeltetés-mentes</vt:lpstr>
      <vt:lpstr>A Read-Only címtár-adatbázis és a replikáció</vt:lpstr>
      <vt:lpstr>A hitelesítési adatok gyorsítótárazása</vt:lpstr>
      <vt:lpstr>Az admin jogok szétválasztása</vt:lpstr>
      <vt:lpstr>Read-Only 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8</cp:revision>
  <dcterms:created xsi:type="dcterms:W3CDTF">2024-12-01T12:48:35Z</dcterms:created>
  <dcterms:modified xsi:type="dcterms:W3CDTF">2024-12-01T14:51:50Z</dcterms:modified>
</cp:coreProperties>
</file>