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11BD70-E669-42A4-8E1F-F99595E6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C39ABC-3260-41C6-B7A9-0FF4C394C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DA4BD0-1329-482D-A8D2-75125C6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A4C1E3-3C61-4AB6-83A4-7B12AAC3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42D764-4EFB-4D34-9F21-ADCE5B4A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31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110750-D9A5-4998-879C-18325EE3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2A6B78F-B156-419A-97F6-10120833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D3D67C-9A79-40B4-A57D-91D6A7B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1A0003-4E1A-4664-9D96-796E8C58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DAFA5D-CD9D-4929-877D-321ECD9F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8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C7D2CCD-1598-4769-B076-2B7322550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86EDC0A-C9EC-4336-A111-B57EB9CA1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F5FA6-0723-47F7-A01C-27D12829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3F8EDD-DB6A-4008-9CA9-4A0A6256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C8EE8D-8552-4717-82ED-47EFF931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81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C1550-D59B-4263-A8B8-6D061931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4CB8CA-D368-4C51-B6F4-FA8CD632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A4EB69-01F9-41B9-A7AA-97EF01E0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A7E26F-DBF6-47FA-944F-5E629C0D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2C3918-2247-42D5-9B1D-36D52C25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6A2697-F3D4-4366-89B9-70C9FD12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033599-5E00-4EBA-9101-96820995D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A68DBD-28E4-490D-A3D7-3B1D6708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2444D6-1FA1-4481-9D5E-6E71E517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ECA6D4-F9A9-40B5-9EB2-0BFCAC0D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51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BFC46F-5BC4-4B91-9042-67EED44C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E537ED-4F62-4532-A1BF-C1C61BC9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2FAAFEA-93DD-407D-8326-3FFFCA52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3B6533-8152-4DA9-8D88-81FB6980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BFA676F-7BAF-48E7-857E-61FE13F9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20B462-3968-4E2D-9857-FFDF3152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6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BF028E-07B4-4EF7-9B38-7BF2A48B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CAFC8E-5B8C-44F6-A475-FA44E3E8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39BB3B-9403-4290-9291-04B9B79F2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7B352B-791E-4544-8E5D-63DDD4036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16DEC6D-AC04-4239-9181-71FAA401A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24A6AC-7222-421C-9267-C0D413DD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0C08F1F-88E3-489F-A887-6B1A5B25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58527C0-8158-411A-B73C-06C69EEF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15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C01927-B77A-499C-AECE-7931370B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6F095A2-53DC-4988-8DC3-EDACE20C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CDBDD3F-CCE3-4DCE-8385-F0D517E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CE64459-C1DB-4739-889A-DA99974A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72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51AB3AB-AC0A-4F76-BEB6-F58D7AF4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F4B5EA6-9F62-412B-AAF9-716CDD71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3D1DC12-AF13-4AE8-8F2D-BA147562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58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C87718-C873-4372-B616-521C10BD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40C2B1-7676-4B51-98F6-96E9F9B9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42CC9D-BE62-4823-8D7F-D81C515C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00F3CD-C470-4555-BC10-F574411B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25B48E-59A1-47DF-91A6-3F58C89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3680004-E259-460A-AB1F-ACCCB50E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2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43660D-A927-4232-BA07-AB46BD5C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1E3B8CE-E3F9-4DCE-9637-A05749DFE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24AAAD5-2DB6-4E68-8D93-7A9026DD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4C8D5F-AB42-4CFF-90D2-A2F99A46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04B4F3-8F21-455B-A403-76720638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16C22C-3E84-4A39-B1B0-0F40569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03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DA65130-05BC-42A0-8F07-F1BC4A86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2BD9291-912A-443F-AFA8-0966175E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56EEFA-705D-40CE-8EB6-7262D3857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A8D5-761C-41D9-A526-1F1128DA15D4}" type="datetimeFigureOut">
              <a:rPr lang="hu-HU" smtClean="0"/>
              <a:t>2023. 10. 19.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63BAE4-943A-4FDB-9660-747CA3EE7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1FE796-D457-4736-B1D8-4DA4ECA82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5DBC-936F-4ABC-9A44-33DAD565E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2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562793-83C3-412E-8F37-0B73BEFF8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Életjáték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F6EEDA-14E0-4725-8D2F-5D64CCFD2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0. Projektfeladat</a:t>
            </a:r>
          </a:p>
        </p:txBody>
      </p:sp>
    </p:spTree>
    <p:extLst>
      <p:ext uri="{BB962C8B-B14F-4D97-AF65-F5344CB8AC3E}">
        <p14:creationId xmlns:p14="http://schemas.microsoft.com/office/powerpoint/2010/main" val="2413255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BA635F-7AE8-4BD6-B20E-57325694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of Life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A6BF4A-D3E9-4C46-94D4-9DF4DB2F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John </a:t>
            </a:r>
            <a:r>
              <a:rPr lang="hu-HU" dirty="0" err="1"/>
              <a:t>Conway</a:t>
            </a:r>
            <a:r>
              <a:rPr lang="hu-HU" dirty="0"/>
              <a:t> 1970</a:t>
            </a:r>
          </a:p>
          <a:p>
            <a:pPr>
              <a:buFontTx/>
              <a:buChar char="-"/>
            </a:pPr>
            <a:r>
              <a:rPr lang="hu-HU" dirty="0"/>
              <a:t>Nullszemélyes játék</a:t>
            </a:r>
          </a:p>
          <a:p>
            <a:pPr>
              <a:buFontTx/>
              <a:buChar char="-"/>
            </a:pPr>
            <a:r>
              <a:rPr lang="hu-HU" dirty="0"/>
              <a:t>Négyzetrács</a:t>
            </a:r>
          </a:p>
          <a:p>
            <a:pPr>
              <a:buFontTx/>
              <a:buChar char="-"/>
            </a:pPr>
            <a:r>
              <a:rPr lang="hu-HU" dirty="0"/>
              <a:t>Celláknak több állapota lehet</a:t>
            </a:r>
          </a:p>
          <a:p>
            <a:pPr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192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9F3ED-4750-4BEC-868B-00C05069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A34DCF-64D7-461A-B4C7-FFDB7E12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r>
              <a:rPr lang="hu-HU" dirty="0"/>
              <a:t>Cellák, sejtek</a:t>
            </a:r>
          </a:p>
          <a:p>
            <a:pPr>
              <a:buFontTx/>
              <a:buChar char="-"/>
            </a:pPr>
            <a:r>
              <a:rPr lang="hu-HU" dirty="0"/>
              <a:t>Körökre osztott</a:t>
            </a:r>
          </a:p>
          <a:p>
            <a:pPr>
              <a:buFontTx/>
              <a:buChar char="-"/>
            </a:pPr>
            <a:r>
              <a:rPr lang="hu-HU" dirty="0"/>
              <a:t>A játékosnak nincs beleszólása a játékmenetbe</a:t>
            </a:r>
          </a:p>
          <a:p>
            <a:pPr>
              <a:buFontTx/>
              <a:buChar char="-"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236AB0-2BCD-47C1-AF1F-B971E4C3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17" y="1714500"/>
            <a:ext cx="2381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932B3529-A919-4F19-8E32-A04318EB3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382CF06-3EF5-4DEB-8349-1851E41C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Nyulak és Rókák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7B429DEE-9D41-484A-9AE3-DA95998A6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" b="100000" l="0" r="100000">
                        <a14:foregroundMark x1="11667" y1="45085" x2="11667" y2="45085"/>
                        <a14:foregroundMark x1="11667" y1="45424" x2="18000" y2="46102"/>
                        <a14:foregroundMark x1="11000" y1="45085" x2="1667" y2="44407"/>
                        <a14:foregroundMark x1="13667" y1="33559" x2="24333" y2="37627"/>
                        <a14:foregroundMark x1="14333" y1="17627" x2="25667" y2="27119"/>
                        <a14:foregroundMark x1="30667" y1="15593" x2="34667" y2="21356"/>
                        <a14:foregroundMark x1="41000" y1="2712" x2="44000" y2="17627"/>
                        <a14:foregroundMark x1="53667" y1="16610" x2="55000" y2="12203"/>
                        <a14:foregroundMark x1="63667" y1="19661" x2="70333" y2="5763"/>
                        <a14:foregroundMark x1="72333" y1="26102" x2="76667" y2="21695"/>
                        <a14:foregroundMark x1="78333" y1="33898" x2="92667" y2="25763"/>
                        <a14:foregroundMark x1="81333" y1="42712" x2="88667" y2="42373"/>
                        <a14:foregroundMark x1="83000" y1="54237" x2="98667" y2="55593"/>
                        <a14:foregroundMark x1="79333" y1="63729" x2="87333" y2="66780"/>
                        <a14:foregroundMark x1="74333" y1="72203" x2="86333" y2="83390"/>
                        <a14:foregroundMark x1="66000" y1="80000" x2="70333" y2="86102"/>
                        <a14:foregroundMark x1="46333" y1="84746" x2="45333" y2="89492"/>
                        <a14:foregroundMark x1="29667" y1="95593" x2="36667" y2="80678"/>
                        <a14:foregroundMark x1="23000" y1="79322" x2="28000" y2="74576"/>
                        <a14:foregroundMark x1="6667" y1="73898" x2="20333" y2="67119"/>
                        <a14:foregroundMark x1="10667" y1="57627" x2="19333" y2="57627"/>
                        <a14:foregroundMark x1="56333" y1="81356" x2="59667" y2="98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20" y="160939"/>
            <a:ext cx="2019452" cy="1985794"/>
          </a:xfrm>
          <a:prstGeom prst="rect">
            <a:avLst/>
          </a:prstGeom>
        </p:spPr>
      </p:pic>
      <p:pic>
        <p:nvPicPr>
          <p:cNvPr id="8" name="Tartalom helye 6">
            <a:extLst>
              <a:ext uri="{FF2B5EF4-FFF2-40B4-BE49-F238E27FC236}">
                <a16:creationId xmlns:a16="http://schemas.microsoft.com/office/drawing/2014/main" id="{01D136E5-A072-4A94-A3A0-2B8875E6C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25" l="0" r="100000">
                        <a14:foregroundMark x1="3333" y1="62708" x2="79000" y2="81948"/>
                        <a14:backgroundMark x1="7833" y1="17815" x2="7833" y2="17815"/>
                        <a14:backgroundMark x1="8667" y1="17815" x2="8667" y2="17815"/>
                        <a14:backgroundMark x1="10833" y1="18052" x2="10833" y2="18052"/>
                        <a14:backgroundMark x1="10833" y1="18052" x2="10833" y2="18052"/>
                        <a14:backgroundMark x1="10833" y1="18052" x2="10833" y2="18052"/>
                        <a14:backgroundMark x1="12333" y1="14727" x2="12333" y2="14727"/>
                        <a14:backgroundMark x1="12333" y1="14727" x2="12333" y2="14727"/>
                        <a14:backgroundMark x1="12333" y1="14727" x2="12333" y2="14727"/>
                        <a14:backgroundMark x1="19167" y1="15439" x2="19167" y2="15439"/>
                        <a14:backgroundMark x1="19167" y1="15439" x2="19167" y2="15439"/>
                        <a14:backgroundMark x1="23667" y1="22090" x2="23667" y2="22090"/>
                        <a14:backgroundMark x1="23667" y1="22090" x2="23667" y2="22090"/>
                        <a14:backgroundMark x1="23667" y1="22090" x2="23667" y2="22090"/>
                        <a14:backgroundMark x1="23667" y1="22090" x2="23667" y2="22090"/>
                        <a14:backgroundMark x1="30000" y1="24228" x2="30000" y2="24228"/>
                        <a14:backgroundMark x1="31333" y1="24703" x2="31333" y2="24703"/>
                        <a14:backgroundMark x1="38833" y1="23753" x2="41000" y2="21140"/>
                        <a14:backgroundMark x1="42500" y1="19002" x2="44000" y2="19002"/>
                        <a14:backgroundMark x1="51833" y1="18290" x2="55167" y2="18290"/>
                        <a14:backgroundMark x1="64000" y1="15677" x2="64000" y2="15677"/>
                        <a14:backgroundMark x1="64000" y1="15677" x2="64000" y2="15677"/>
                        <a14:backgroundMark x1="70833" y1="16390" x2="72667" y2="16865"/>
                        <a14:backgroundMark x1="76167" y1="16627" x2="76167" y2="16627"/>
                        <a14:backgroundMark x1="76167" y1="16627" x2="74667" y2="16390"/>
                        <a14:backgroundMark x1="71833" y1="17102" x2="70167" y2="18527"/>
                        <a14:backgroundMark x1="68833" y1="19715" x2="66667" y2="23753"/>
                        <a14:backgroundMark x1="65833" y1="26128" x2="64333" y2="30641"/>
                        <a14:backgroundMark x1="63667" y1="30641" x2="57833" y2="31829"/>
                        <a14:backgroundMark x1="56833" y1="31116" x2="37000" y2="31829"/>
                        <a14:backgroundMark x1="42833" y1="9739" x2="6333" y2="20190"/>
                        <a14:backgroundMark x1="5167" y1="24941" x2="75667" y2="34679"/>
                        <a14:backgroundMark x1="5500" y1="8076" x2="87333" y2="9026"/>
                        <a14:backgroundMark x1="37000" y1="37055" x2="80167" y2="37530"/>
                        <a14:backgroundMark x1="76500" y1="30641" x2="96333" y2="18290"/>
                        <a14:backgroundMark x1="17000" y1="4988" x2="3667" y2="5226"/>
                        <a14:backgroundMark x1="3167" y1="2613" x2="1833" y2="389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A5F8186-4F30-4464-84D3-C153912EFA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12" b="98607" l="696" r="98782">
                        <a14:foregroundMark x1="31767" y1="14551" x2="31767" y2="14551"/>
                        <a14:foregroundMark x1="31593" y1="14706" x2="38816" y2="30495"/>
                        <a14:foregroundMark x1="42472" y1="32353" x2="43168" y2="80805"/>
                        <a14:foregroundMark x1="38381" y1="38700" x2="39164" y2="39319"/>
                        <a14:foregroundMark x1="31593" y1="40402" x2="27502" y2="37152"/>
                        <a14:foregroundMark x1="17668" y1="52167" x2="12097" y2="54489"/>
                        <a14:foregroundMark x1="17842" y1="52322" x2="32724" y2="49536"/>
                        <a14:foregroundMark x1="9487" y1="56811" x2="12185" y2="54644"/>
                        <a14:foregroundMark x1="50218" y1="50000" x2="51871" y2="50929"/>
                        <a14:foregroundMark x1="53873" y1="52477" x2="53873" y2="52477"/>
                        <a14:foregroundMark x1="55875" y1="53251" x2="55875" y2="53251"/>
                        <a14:foregroundMark x1="60226" y1="55108" x2="60226" y2="55108"/>
                        <a14:foregroundMark x1="63534" y1="56656" x2="63534" y2="56656"/>
                        <a14:foregroundMark x1="64578" y1="56502" x2="64578" y2="56502"/>
                        <a14:foregroundMark x1="67537" y1="57430" x2="67537" y2="57430"/>
                        <a14:foregroundMark x1="71105" y1="57895" x2="76501" y2="58050"/>
                        <a14:foregroundMark x1="56484" y1="53715" x2="59443" y2="54799"/>
                        <a14:foregroundMark x1="61097" y1="55418" x2="62924" y2="55728"/>
                        <a14:foregroundMark x1="65274" y1="56811" x2="66754" y2="56966"/>
                        <a14:foregroundMark x1="68320" y1="57585" x2="70409" y2="57895"/>
                        <a14:foregroundMark x1="52045" y1="51238" x2="55265" y2="52941"/>
                        <a14:foregroundMark x1="53612" y1="41022" x2="69800" y2="326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82" y="4177682"/>
            <a:ext cx="3564918" cy="200429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3E153354-1099-4329-8F54-B4934765F2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0" b="89969" l="1166" r="89990">
                        <a14:foregroundMark x1="34985" y1="24138" x2="34985" y2="24138"/>
                        <a14:foregroundMark x1="42857" y1="24138" x2="42857" y2="24138"/>
                        <a14:foregroundMark x1="81924" y1="33856" x2="81924" y2="33856"/>
                        <a14:foregroundMark x1="83090" y1="34169" x2="82216" y2="289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75" y="7062184"/>
            <a:ext cx="3541149" cy="21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3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1625 4.44444E-6 C 0.23529 4.44444E-6 0.32513 0.12106 0.32513 0.21944 L 0.32513 0.43912 " pathEditMode="relative" rAng="0" ptsTypes="AAAA">
                                      <p:cBhvr>
                                        <p:cTn id="6" dur="1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2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-1.14401 0.01274 " pathEditMode="relative" rAng="0" ptsTypes="AA">
                                      <p:cBhvr>
                                        <p:cTn id="8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01" y="6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7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4.58333E-6 -4.81481E-6 L -4.58333E-6 -0.19629 C -4.58333E-6 -0.28449 -0.18437 -0.39259 -0.33385 -0.39259 L -0.66757 -0.39259 " pathEditMode="relative" rAng="0" ptsTypes="AAAA">
                                      <p:cBhvr>
                                        <p:cTn id="10" dur="13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85" y="-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C8671-9CFC-4BF7-89F1-0C875E51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Szituáció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7584B9-A66E-4082-BCB5-EEBBC3A5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Téglalap mező, fű nő rajta</a:t>
            </a:r>
          </a:p>
          <a:p>
            <a:r>
              <a:rPr lang="hu-HU" dirty="0"/>
              <a:t>Nyulak/Rókák (</a:t>
            </a:r>
            <a:r>
              <a:rPr lang="hu-HU" dirty="0" err="1"/>
              <a:t>predator</a:t>
            </a:r>
            <a:r>
              <a:rPr lang="hu-HU" dirty="0"/>
              <a:t>/</a:t>
            </a:r>
            <a:r>
              <a:rPr lang="hu-HU" dirty="0" err="1"/>
              <a:t>prey</a:t>
            </a:r>
            <a:r>
              <a:rPr lang="hu-HU" dirty="0"/>
              <a:t>)</a:t>
            </a:r>
          </a:p>
          <a:p>
            <a:r>
              <a:rPr lang="hu-HU" dirty="0"/>
              <a:t>3 állapotú fű</a:t>
            </a:r>
          </a:p>
          <a:p>
            <a:r>
              <a:rPr lang="hu-HU" dirty="0"/>
              <a:t>Nyúl füvet eszik (</a:t>
            </a:r>
            <a:r>
              <a:rPr lang="hu-HU" dirty="0" err="1"/>
              <a:t>zsenge,kifejlett</a:t>
            </a:r>
            <a:r>
              <a:rPr lang="hu-HU" dirty="0"/>
              <a:t>)</a:t>
            </a:r>
          </a:p>
          <a:p>
            <a:r>
              <a:rPr lang="hu-HU" dirty="0"/>
              <a:t>Róka nyulat eszik(ha elkapja)</a:t>
            </a:r>
          </a:p>
          <a:p>
            <a:r>
              <a:rPr lang="hu-HU" dirty="0"/>
              <a:t>Ha nem esznek, </a:t>
            </a:r>
            <a:r>
              <a:rPr lang="hu-HU" dirty="0" err="1"/>
              <a:t>éhenhalnak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541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1CF7609-BAF6-4659-9223-6D1AC9573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-115410"/>
            <a:ext cx="11372295" cy="697340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96C25A4-4516-43BE-8C67-B9BCAB10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2308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A mi kódunk!</a:t>
            </a:r>
          </a:p>
        </p:txBody>
      </p:sp>
    </p:spTree>
    <p:extLst>
      <p:ext uri="{BB962C8B-B14F-4D97-AF65-F5344CB8AC3E}">
        <p14:creationId xmlns:p14="http://schemas.microsoft.com/office/powerpoint/2010/main" val="97811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74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Életjáték</vt:lpstr>
      <vt:lpstr>Game of Life</vt:lpstr>
      <vt:lpstr>Szabályok</vt:lpstr>
      <vt:lpstr>Nyulak és Rókák</vt:lpstr>
      <vt:lpstr>Szituáció</vt:lpstr>
      <vt:lpstr>A mi kódunk!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Életjáték</dc:title>
  <dc:creator>babid</dc:creator>
  <cp:lastModifiedBy>babid</cp:lastModifiedBy>
  <cp:revision>8</cp:revision>
  <dcterms:created xsi:type="dcterms:W3CDTF">2023-10-19T09:46:59Z</dcterms:created>
  <dcterms:modified xsi:type="dcterms:W3CDTF">2023-10-19T10:50:41Z</dcterms:modified>
</cp:coreProperties>
</file>