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0" r:id="rId4"/>
    <p:sldId id="32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0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4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4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4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8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0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1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6520-969F-4ACA-81A8-27A3979C0B5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792E-B696-44B8-8489-42168423B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3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17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DIGITAL FUNDAMENTALS &amp;</a:t>
            </a:r>
            <a:br>
              <a:rPr lang="en-IN" b="1" dirty="0"/>
            </a:br>
            <a:r>
              <a:rPr lang="en-IN" b="1" dirty="0"/>
              <a:t>COMPUTER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1- PART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92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44" y="1005029"/>
            <a:ext cx="6140400" cy="53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244" y="2033609"/>
            <a:ext cx="5355000" cy="6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43" y="2676809"/>
            <a:ext cx="7639801" cy="39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4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10" y="1584347"/>
            <a:ext cx="7925401" cy="24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60" y="1151564"/>
            <a:ext cx="5426400" cy="544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10" y="2067053"/>
            <a:ext cx="4676700" cy="50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940" y="2759864"/>
            <a:ext cx="2249100" cy="1036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391" y="4228467"/>
            <a:ext cx="7604101" cy="3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68" y="1314766"/>
            <a:ext cx="5533500" cy="41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82" y="2084406"/>
            <a:ext cx="4998000" cy="18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23" y="1401489"/>
            <a:ext cx="6461701" cy="464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49" y="2560259"/>
            <a:ext cx="2963100" cy="4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9" y="1207887"/>
            <a:ext cx="3248700" cy="34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88" y="1812229"/>
            <a:ext cx="7318501" cy="750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71" y="2901374"/>
            <a:ext cx="5819100" cy="38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722" y="3496895"/>
            <a:ext cx="8568001" cy="93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348" y="4408638"/>
            <a:ext cx="8532301" cy="929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996" y="5539215"/>
            <a:ext cx="1606500" cy="1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" y="489933"/>
            <a:ext cx="12102301" cy="58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43" y="1070793"/>
            <a:ext cx="9067801" cy="36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97" y="1218722"/>
            <a:ext cx="8925001" cy="26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27" y="1140775"/>
            <a:ext cx="4712400" cy="34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03" y="1863473"/>
            <a:ext cx="8318101" cy="25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16" y="975619"/>
            <a:ext cx="4141200" cy="812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99" y="2097933"/>
            <a:ext cx="8568001" cy="2662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501" y="4860490"/>
            <a:ext cx="5569200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2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51" y="1179454"/>
            <a:ext cx="5390700" cy="4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249" y="2450800"/>
            <a:ext cx="9103501" cy="1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2" y="961207"/>
            <a:ext cx="11923801" cy="43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29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15" y="1063864"/>
            <a:ext cx="6140400" cy="67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21" y="3576415"/>
            <a:ext cx="6747301" cy="3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11" y="1186753"/>
            <a:ext cx="7532701" cy="491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260" y="1809136"/>
            <a:ext cx="6925801" cy="37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23" y="853916"/>
            <a:ext cx="6747301" cy="40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72" y="1746862"/>
            <a:ext cx="7711201" cy="83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817" y="2846426"/>
            <a:ext cx="7032901" cy="35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2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99" y="1407715"/>
            <a:ext cx="6961501" cy="12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37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79" y="499288"/>
            <a:ext cx="7497001" cy="339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12" y="1253413"/>
            <a:ext cx="8353801" cy="46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79" y="499288"/>
            <a:ext cx="7497001" cy="339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12" y="1253413"/>
            <a:ext cx="8353801" cy="46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79" y="499288"/>
            <a:ext cx="7497001" cy="3394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99" y="838755"/>
            <a:ext cx="9496201" cy="2558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64" y="3580427"/>
            <a:ext cx="8853601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2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28" y="896084"/>
            <a:ext cx="3748500" cy="6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71" y="2049426"/>
            <a:ext cx="8675101" cy="15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16" y="975619"/>
            <a:ext cx="4141200" cy="8129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58" y="2510611"/>
            <a:ext cx="9067801" cy="1920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299" y="4902323"/>
            <a:ext cx="5997600" cy="929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58" y="1834099"/>
            <a:ext cx="5140800" cy="4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91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28" y="896084"/>
            <a:ext cx="3748500" cy="67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71" y="2144188"/>
            <a:ext cx="4391100" cy="45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398" y="2824621"/>
            <a:ext cx="4712400" cy="2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8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28" y="896084"/>
            <a:ext cx="3748500" cy="6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12" y="1834994"/>
            <a:ext cx="4248300" cy="553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954" y="2697521"/>
            <a:ext cx="6747301" cy="32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25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49" y="486434"/>
            <a:ext cx="5462100" cy="34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19" y="921181"/>
            <a:ext cx="8639401" cy="58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3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49" y="486434"/>
            <a:ext cx="5462100" cy="34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69" y="913050"/>
            <a:ext cx="8960701" cy="424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589" y="3664517"/>
            <a:ext cx="3187057" cy="29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06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44" y="982039"/>
            <a:ext cx="6604501" cy="464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97" y="1691466"/>
            <a:ext cx="8103765" cy="34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44" y="982039"/>
            <a:ext cx="6604501" cy="4645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9" y="1654980"/>
            <a:ext cx="11388301" cy="39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3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44" y="982039"/>
            <a:ext cx="6604501" cy="464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37" y="1446572"/>
            <a:ext cx="8176260" cy="53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2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08" y="818070"/>
            <a:ext cx="3498600" cy="339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10" y="1609357"/>
            <a:ext cx="8675101" cy="25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10" y="2495995"/>
            <a:ext cx="8782201" cy="11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31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9" y="981512"/>
            <a:ext cx="8633043" cy="46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9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44" y="293614"/>
            <a:ext cx="9067801" cy="61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0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49" y="1137600"/>
            <a:ext cx="9103501" cy="45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44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06" y="543761"/>
            <a:ext cx="8782201" cy="13578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14" y="1901628"/>
            <a:ext cx="1535100" cy="18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833" y="2384745"/>
            <a:ext cx="8675101" cy="544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933" y="3225195"/>
            <a:ext cx="6318900" cy="33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23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9" y="626273"/>
            <a:ext cx="11059083" cy="305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27" y="3359034"/>
            <a:ext cx="5176500" cy="33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9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16" y="461394"/>
            <a:ext cx="8746501" cy="59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60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96" y="1131952"/>
            <a:ext cx="5497800" cy="500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33" y="1815383"/>
            <a:ext cx="6069000" cy="50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827" y="2442029"/>
            <a:ext cx="4998000" cy="125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233" y="3701629"/>
            <a:ext cx="5426400" cy="29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2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96" y="1131952"/>
            <a:ext cx="5497800" cy="500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13" y="1920629"/>
            <a:ext cx="3748500" cy="634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24" y="3296999"/>
            <a:ext cx="4462500" cy="1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29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96" y="1131952"/>
            <a:ext cx="5497800" cy="500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58" y="1949526"/>
            <a:ext cx="7604101" cy="175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96" y="3789787"/>
            <a:ext cx="5961900" cy="27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79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96" y="1131952"/>
            <a:ext cx="5497800" cy="500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78" y="1855472"/>
            <a:ext cx="4890900" cy="29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608" y="2373525"/>
            <a:ext cx="4141200" cy="652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690" y="3392336"/>
            <a:ext cx="5283600" cy="2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72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26" y="953606"/>
            <a:ext cx="4926600" cy="571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09" y="1723389"/>
            <a:ext cx="7639801" cy="35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90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89" y="1109955"/>
            <a:ext cx="8889301" cy="946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34" y="2598759"/>
            <a:ext cx="7675501" cy="23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65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49" y="918733"/>
            <a:ext cx="8460901" cy="50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49" y="489933"/>
            <a:ext cx="8675101" cy="58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4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50" y="900866"/>
            <a:ext cx="5247900" cy="50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99" y="2240866"/>
            <a:ext cx="8353801" cy="2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49" y="1021466"/>
            <a:ext cx="8817901" cy="48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5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05" y="1415433"/>
            <a:ext cx="4783800" cy="41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11" y="2229883"/>
            <a:ext cx="9139201" cy="32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8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52" y="694397"/>
            <a:ext cx="5319300" cy="384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52" y="1188931"/>
            <a:ext cx="5105100" cy="41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602" y="1398864"/>
            <a:ext cx="5569200" cy="55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</Words>
  <Application>Microsoft Office PowerPoint</Application>
  <PresentationFormat>Widescreen</PresentationFormat>
  <Paragraphs>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DIGITAL FUNDAMENTALS &amp; COMPUTER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Ashok Kumar T</dc:creator>
  <cp:lastModifiedBy>Dr Ashok Kumar T</cp:lastModifiedBy>
  <cp:revision>105</cp:revision>
  <dcterms:created xsi:type="dcterms:W3CDTF">2024-09-11T03:53:14Z</dcterms:created>
  <dcterms:modified xsi:type="dcterms:W3CDTF">2024-10-07T09:52:23Z</dcterms:modified>
</cp:coreProperties>
</file>