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0" r:id="rId2"/>
    <p:sldMasterId id="2147483898" r:id="rId3"/>
  </p:sldMasterIdLst>
  <p:sldIdLst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65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CF59-0C56-4912-AC70-3F6FEA155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E15C3-D21F-4FF9-B3A3-3D8F4B39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C8B2-8903-4F77-8BD9-A07BC36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3A18-89D5-48E2-8345-18A0E311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4DEA-90CD-43D1-8157-BDA65F02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F99-84CD-4CBC-AC01-020B229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8977-72B5-4B17-84D1-06843E54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7AA8-5A5D-4A20-A27A-9A29C9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D8EA-8348-4D0C-BAB6-B06879ED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E4CE-3C13-4553-ABB5-CE2B9772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E0FE-C317-4DCC-8DA3-4CAF57E2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1DCD2-A63A-43AF-A4A5-6067557A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35CC-CA93-4C38-99FD-4929A784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602-56D8-4100-BA6B-509C4203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F66C-4052-478F-8D72-F5B9281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1F2B-B25D-443F-A01B-0E77BFDA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F4E4-C3C0-4EC4-91BE-9861B6703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40A1D-5930-43F7-ADD2-F806EB94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356-3B32-4FFA-85BF-A7EB5024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6CC7-B79F-4265-A33C-38F40C70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525C-33C3-4836-AA77-1B3B6289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1EB7-7AB7-4863-A7F8-91F9A69C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1E68-9794-4A36-A0BA-C53F401E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9102-1678-4E71-91E9-798C4337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20439-D253-41C0-968E-50113EF43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FFE82-8AED-429C-86B7-94B70AF0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720FE-4FB3-44F4-ADE2-D1CEC9A1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89C9A-D705-4536-A2D6-746789C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EF500-F651-4680-BB27-1AF592ED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D3E6-A5A2-4FB4-80C2-06647804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44DC-01F3-40B2-B36F-930C4DA7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200F6-6211-42B6-8850-562C625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D8291-2008-4D6A-A050-4A3BABCC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6DDDF-DB85-4926-8CA6-7B3D704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803-DDFE-496F-B927-891E42AC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CF59-FF96-4EE7-9DB6-FF2682C3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0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6889-687D-4CF5-A91A-51535510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2EF4-D4DB-475F-98B6-673904E0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7281-357D-40CD-BE67-EC29268D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2025-5740-4001-A2C6-9ACE9CC7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C716-5117-468A-B6CF-9C1296A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3FDA-09AB-4D53-A440-0456DF1B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1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4D77-094F-47A4-938A-39F77851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68BC7-E7D0-4290-80ED-DBCECA87C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AE85-0D4B-4EDD-B5B2-841E15B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BDD5-E83E-48F1-BDFF-7D4DC620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DD949-BDD0-4905-831E-E108DC78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3BF2A-A179-49A4-9DEC-AD4556C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0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A802-DA05-4A92-BD62-998D6F4E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B283-4FD2-4F23-ACB9-294567D3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2CE4-6880-4266-8A0C-EBC524AD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70F6-CF55-4D6A-BB46-C8BEB2EB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A827-76CB-4082-AAF1-01C6F768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6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2C02-58FD-4531-9211-A973680A7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35B7D-3175-4D11-A382-0E474B98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D1CD-E7BC-4342-B4EC-7242589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13AF-89EE-4635-93F3-FED5CD5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BA1A-BF23-4725-92FB-95E6D4FA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4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8381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7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270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2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4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4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937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965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1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BE30F-8C96-4AE8-9376-7BE0DBA8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853E-A511-4963-B38A-07A0D7F7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3269-9878-4039-8D26-F8A4CC4DB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83B1-F261-427A-9E0F-23BBAA60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4788-52FF-4A2B-8223-266BC53E4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CBEDD9-2077-4B34-89A6-4DB52A67F81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F55C19-BD85-4D75-AEFD-DA714152A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86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2268-5FC0-4887-BC86-0BF3AFED4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677880"/>
            <a:ext cx="8001000" cy="2183906"/>
          </a:xfrm>
        </p:spPr>
        <p:txBody>
          <a:bodyPr>
            <a:normAutofit fontScale="90000"/>
          </a:bodyPr>
          <a:lstStyle/>
          <a:p>
            <a:r>
              <a:rPr lang="en-US" dirty="0"/>
              <a:t>  Presentation on: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6A33E-B4A2-4109-84B5-F4C210AF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054" y="4154749"/>
            <a:ext cx="10182688" cy="1636451"/>
          </a:xfrm>
        </p:spPr>
        <p:txBody>
          <a:bodyPr>
            <a:normAutofit/>
          </a:bodyPr>
          <a:lstStyle/>
          <a:p>
            <a:r>
              <a:rPr lang="en-US" sz="5400" dirty="0"/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14200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7ED927-62D0-48EB-87DC-AF26F3808176}"/>
              </a:ext>
            </a:extLst>
          </p:cNvPr>
          <p:cNvSpPr/>
          <p:nvPr/>
        </p:nvSpPr>
        <p:spPr>
          <a:xfrm>
            <a:off x="171307" y="204572"/>
            <a:ext cx="3918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Bodoni MT Black" panose="02070A03080606020203" pitchFamily="18" charset="0"/>
                <a:ea typeface="Adobe Fangsong Std R" panose="02020400000000000000" pitchFamily="18" charset="-128"/>
              </a:rPr>
              <a:t>Screenshot Of Project</a:t>
            </a:r>
            <a:endParaRPr lang="en-GB" sz="2400" b="1" dirty="0">
              <a:latin typeface="Bodoni MT Black" panose="02070A03080606020203" pitchFamily="18" charset="0"/>
              <a:ea typeface="Adobe Fangsong Std R" panose="02020400000000000000" pitchFamily="18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2E449-389C-45E9-8A08-0996951E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3" y="666237"/>
            <a:ext cx="5389234" cy="2917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F11FC1-032C-47BB-9AEF-8C7364B1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66237"/>
            <a:ext cx="5924693" cy="291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73A46-7461-4C72-BBBD-0CA262CE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83" y="3662578"/>
            <a:ext cx="5389234" cy="2990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3CFDC-0D42-423E-8D64-4D447D568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62577"/>
            <a:ext cx="5924693" cy="30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7692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62354-AAF7-44C9-B575-8AFDBD03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6" y="174712"/>
            <a:ext cx="5811795" cy="325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1B8E6-ADEF-47C2-A088-AD3C56B8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712"/>
            <a:ext cx="6001264" cy="3254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48C25-033F-4A01-BAF5-0650C2D7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6" y="3595816"/>
            <a:ext cx="5811795" cy="3087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1F363-868B-4772-9B3E-5D47D0A7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5817"/>
            <a:ext cx="6001264" cy="30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647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BC4D9-621D-4EA1-A554-26A8BD9C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1" y="123953"/>
            <a:ext cx="5775366" cy="3305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0F35ED-C6E2-4F71-940D-D3292DA6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3953"/>
            <a:ext cx="5828270" cy="3305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16EF8-C6B7-40BF-ADDF-11974ED61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2" y="3595816"/>
            <a:ext cx="5775365" cy="3045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8901A-C36F-4B49-823D-A5328CF6C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5816"/>
            <a:ext cx="5828271" cy="30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4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D290-0B2A-490E-89B0-EC29BBF2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24286"/>
            <a:ext cx="8001000" cy="1597979"/>
          </a:xfrm>
        </p:spPr>
        <p:txBody>
          <a:bodyPr>
            <a:normAutofit/>
          </a:bodyPr>
          <a:lstStyle/>
          <a:p>
            <a:r>
              <a:rPr lang="en-US" dirty="0"/>
              <a:t>   Limitation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F1D1E-AD70-4013-97F1-0E253845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82" y="1473693"/>
            <a:ext cx="6400800" cy="43352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Medicine List is Build-in Added. No one can Add New invented Medicine.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String ( Patient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Name,Doctor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Name) can take only two word if we separate them with space.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After Changing Or After set a password, Login in process Show Access denied for Frist time then it work smoothly.                                   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4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D28F-44E5-4B3E-ABF2-63135B25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0"/>
            <a:ext cx="8001000" cy="1066800"/>
          </a:xfrm>
        </p:spPr>
        <p:txBody>
          <a:bodyPr/>
          <a:lstStyle/>
          <a:p>
            <a:r>
              <a:rPr lang="en-US" dirty="0"/>
              <a:t>   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2ED6-ED47-4A0A-9F1B-F043BF0F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161" y="1322773"/>
            <a:ext cx="7048869" cy="446842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Custom Medicine Adding system will be added on future , when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Clinet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Will request for that. Its a Business Trick.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Login in Bug will be fixed on Future Update.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String Problem also be fixed on future work.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will also add some feature  “How much medicine Have left after selling, Which doctor are free to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Treate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ment,Doctor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Earning list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”  in Future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udate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will secure our software in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2310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2862-D877-4B7F-86C2-4E10F5D7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Thanks to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CDDA-C181-4E80-AC84-85434AED1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1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9210-BE55-4994-8FD7-9E249FA5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0"/>
            <a:ext cx="9966960" cy="1704513"/>
          </a:xfrm>
        </p:spPr>
        <p:txBody>
          <a:bodyPr/>
          <a:lstStyle/>
          <a:p>
            <a:r>
              <a:rPr lang="en-US" dirty="0"/>
              <a:t>Team member: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DAA0-5885-4DA8-B000-B5780BBA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522" y="1376039"/>
            <a:ext cx="10234918" cy="4082929"/>
          </a:xfrm>
        </p:spPr>
        <p:txBody>
          <a:bodyPr/>
          <a:lstStyle/>
          <a:p>
            <a:r>
              <a:rPr lang="en-US" dirty="0"/>
              <a:t>1.Joy </a:t>
            </a:r>
            <a:r>
              <a:rPr lang="en-US" dirty="0" err="1"/>
              <a:t>Adhikary</a:t>
            </a:r>
            <a:endParaRPr lang="en-US" dirty="0"/>
          </a:p>
          <a:p>
            <a:r>
              <a:rPr lang="en-US" dirty="0"/>
              <a:t>Id:18192103062                                              Supervised By:</a:t>
            </a:r>
          </a:p>
          <a:p>
            <a:r>
              <a:rPr lang="en-US" dirty="0"/>
              <a:t>2.Oleraj </a:t>
            </a:r>
            <a:r>
              <a:rPr lang="en-US" dirty="0" err="1"/>
              <a:t>Hossin</a:t>
            </a:r>
            <a:r>
              <a:rPr lang="en-US" dirty="0"/>
              <a:t>                                               </a:t>
            </a:r>
            <a:r>
              <a:rPr lang="en-US" dirty="0" err="1"/>
              <a:t>Md.Saifur</a:t>
            </a:r>
            <a:r>
              <a:rPr lang="en-US" dirty="0"/>
              <a:t> Rahman</a:t>
            </a:r>
          </a:p>
          <a:p>
            <a:r>
              <a:rPr lang="en-US" dirty="0"/>
              <a:t>Id:18192103072                                               Assistant Professor</a:t>
            </a:r>
          </a:p>
          <a:p>
            <a:r>
              <a:rPr lang="en-US" dirty="0"/>
              <a:t>3.Pallab Majumdar                                       Department of CSE(BUBT) </a:t>
            </a:r>
          </a:p>
          <a:p>
            <a:r>
              <a:rPr lang="en-US" dirty="0"/>
              <a:t>Id:18192103050</a:t>
            </a:r>
          </a:p>
        </p:txBody>
      </p:sp>
    </p:spTree>
    <p:extLst>
      <p:ext uri="{BB962C8B-B14F-4D97-AF65-F5344CB8AC3E}">
        <p14:creationId xmlns:p14="http://schemas.microsoft.com/office/powerpoint/2010/main" val="183291162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458-5E2F-4641-925B-B8718AC3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287" y="279647"/>
            <a:ext cx="8001000" cy="1007615"/>
          </a:xfrm>
        </p:spPr>
        <p:txBody>
          <a:bodyPr>
            <a:normAutofit fontScale="90000"/>
          </a:bodyPr>
          <a:lstStyle/>
          <a:p>
            <a:r>
              <a:rPr lang="en-US" dirty="0"/>
              <a:t> 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D130-70CC-4A7A-9D3E-6A64477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932" y="1553593"/>
            <a:ext cx="7084380" cy="50247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1. Purpose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2. Scope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3. Motivation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4. Objective of project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Main system design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		Flow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1. Sample code of project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2. Sample screenshot of project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3. Limitation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4. Future work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5. Reference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8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54E-7728-476E-B7F3-50E2CC6DB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2145"/>
            <a:ext cx="8001000" cy="1376038"/>
          </a:xfrm>
        </p:spPr>
        <p:txBody>
          <a:bodyPr/>
          <a:lstStyle/>
          <a:p>
            <a:r>
              <a:rPr lang="en-US" dirty="0"/>
              <a:t> 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B1D9C-1B8A-4C7E-854D-BDD7C2D69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10" y="1322773"/>
            <a:ext cx="8433786" cy="4468428"/>
          </a:xfrm>
        </p:spPr>
        <p:txBody>
          <a:bodyPr>
            <a:normAutofit/>
          </a:bodyPr>
          <a:lstStyle/>
          <a:p>
            <a:pPr lvl="1"/>
            <a:endParaRPr lang="en-US" sz="1050" dirty="0"/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• The Software is for the automation of Hospital Management.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• It maintains two levels of users:-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Administrator Level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User Level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• The Software includes:-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Maintaining Patient details.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Providing Prescription.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Billing and Report generation.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FD0C-93CA-4FB5-BF42-3AE1C7AF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48575"/>
            <a:ext cx="8001000" cy="1420427"/>
          </a:xfrm>
        </p:spPr>
        <p:txBody>
          <a:bodyPr/>
          <a:lstStyle/>
          <a:p>
            <a:r>
              <a:rPr lang="en-US" dirty="0"/>
              <a:t> 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DA55B-2DBA-48C2-AD1F-484A245C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85" y="1908699"/>
            <a:ext cx="6400800" cy="394464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It can be used in any Hospital, Clinic, Dispensary or Pathology labs for maintaining patient details and their test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8715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F8A8-2B25-49B3-AA8B-CD3535F9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52761"/>
            <a:ext cx="8001000" cy="1562471"/>
          </a:xfrm>
        </p:spPr>
        <p:txBody>
          <a:bodyPr/>
          <a:lstStyle/>
          <a:p>
            <a:r>
              <a:rPr lang="en-US" dirty="0"/>
              <a:t>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739E-792C-4995-89F5-73800AAF9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7" y="2325951"/>
            <a:ext cx="10795246" cy="3465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Our respected course instructor Assistant professor Md.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Saifur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Rahman, Department of CSE, Bangladesh University of Business &amp; Technology (BUBT). He first motivates us to create any type of management project. Then we discuss with our team member and decide to develop a Hospital Management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EBE3-543D-4164-AA85-18626AB67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01841"/>
            <a:ext cx="8001000" cy="1899821"/>
          </a:xfrm>
        </p:spPr>
        <p:txBody>
          <a:bodyPr/>
          <a:lstStyle/>
          <a:p>
            <a:r>
              <a:rPr lang="en-US" dirty="0"/>
              <a:t>  Objective of</a:t>
            </a:r>
            <a:br>
              <a:rPr lang="en-US" dirty="0"/>
            </a:br>
            <a:r>
              <a:rPr lang="en-US" dirty="0"/>
              <a:t>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D66B-E3AC-4DAE-BAB2-D480193D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78" y="2485749"/>
            <a:ext cx="6906826" cy="330545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Design a system for better patient care.</a:t>
            </a:r>
          </a:p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Reduce hospital operating costs.                                   </a:t>
            </a:r>
          </a:p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Better co-ordination among the different departments.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Provide top management a single point of control. </a:t>
            </a:r>
          </a:p>
        </p:txBody>
      </p:sp>
    </p:spTree>
    <p:extLst>
      <p:ext uri="{BB962C8B-B14F-4D97-AF65-F5344CB8AC3E}">
        <p14:creationId xmlns:p14="http://schemas.microsoft.com/office/powerpoint/2010/main" val="33071379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BA19-2CA2-4DC8-856A-AD354F1F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06" y="-92676"/>
            <a:ext cx="4913399" cy="9514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5B657-B4C4-4EBC-A2A1-F7C22D865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7C8D2-A585-431D-9DAF-34826A00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74291"/>
            <a:ext cx="4666264" cy="5200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D12C7-10BD-417E-89FE-6EE7578F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54" y="1274291"/>
            <a:ext cx="4514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5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057C-0197-4B51-8E5C-866D5FED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9C983-1A35-451E-B31F-110320192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CF660-0005-4429-B531-39F32627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28" y="114981"/>
            <a:ext cx="5415457" cy="662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EBAF0-74F4-4D9C-B925-7F525D02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4" y="114981"/>
            <a:ext cx="5740185" cy="66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9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</TotalTime>
  <Words>421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Bodoni MT Black</vt:lpstr>
      <vt:lpstr>Calibri</vt:lpstr>
      <vt:lpstr>Calibri Light</vt:lpstr>
      <vt:lpstr>Franklin Gothic Book</vt:lpstr>
      <vt:lpstr>Georgia</vt:lpstr>
      <vt:lpstr>Trebuchet MS</vt:lpstr>
      <vt:lpstr>Wingdings</vt:lpstr>
      <vt:lpstr>Wood Type</vt:lpstr>
      <vt:lpstr>Office Theme</vt:lpstr>
      <vt:lpstr>Crop</vt:lpstr>
      <vt:lpstr>  Presentation on:  </vt:lpstr>
      <vt:lpstr>Team member:</vt:lpstr>
      <vt:lpstr>  Index</vt:lpstr>
      <vt:lpstr>  Purpose</vt:lpstr>
      <vt:lpstr>  scope</vt:lpstr>
      <vt:lpstr> Motivation</vt:lpstr>
      <vt:lpstr>  Objective of    project</vt:lpstr>
      <vt:lpstr>Follow Chart</vt:lpstr>
      <vt:lpstr>PowerPoint Presentation</vt:lpstr>
      <vt:lpstr>PowerPoint Presentation</vt:lpstr>
      <vt:lpstr>PowerPoint Presentation</vt:lpstr>
      <vt:lpstr>PowerPoint Presentation</vt:lpstr>
      <vt:lpstr>   Limitation</vt:lpstr>
      <vt:lpstr>    Future work</vt:lpstr>
      <vt:lpstr> Thanks to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pallab majumdar</dc:creator>
  <cp:lastModifiedBy>pallab majumdar</cp:lastModifiedBy>
  <cp:revision>17</cp:revision>
  <dcterms:created xsi:type="dcterms:W3CDTF">2020-02-25T05:21:21Z</dcterms:created>
  <dcterms:modified xsi:type="dcterms:W3CDTF">2020-02-25T14:33:55Z</dcterms:modified>
</cp:coreProperties>
</file>