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more82.gorumanuals.com/pega-prpc-installation-guide-ftqpgch.pdf" TargetMode="External"/><Relationship Id="rId3" Type="http://schemas.openxmlformats.org/officeDocument/2006/relationships/hyperlink" Target="http://www.digi-element.com/Resources/commplugin.pdf" TargetMode="External"/><Relationship Id="rId4" Type="http://schemas.openxmlformats.org/officeDocument/2006/relationships/hyperlink" Target="http://www.csun.edu/~zz1802/Finance%2520303/HP10BII.pdf" TargetMode="External"/><Relationship Id="rId5" Type="http://schemas.openxmlformats.org/officeDocument/2006/relationships/hyperlink" Target="http://www.vbtutor.net/vb2008book/vb2008me_preview.pdf" TargetMode="External"/><Relationship Id="rId6" Type="http://schemas.openxmlformats.org/officeDocument/2006/relationships/hyperlink" Target="http://es.tldp.org/Manuales-LuCAS/doc-tutorial-c%2B%2B/doc-tutorial-c%2B%2B.pdf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liv.ac.uk/media/livacuk/qweci/dmc_practical_english.pdf" TargetMode="External"/><Relationship Id="rId3" Type="http://schemas.openxmlformats.org/officeDocument/2006/relationships/hyperlink" Target="http://www.scodanibbio.com/site/access/tutorials/tut05/access/tut05.pdf" TargetMode="External"/><Relationship Id="rId4" Type="http://schemas.openxmlformats.org/officeDocument/2006/relationships/hyperlink" Target="http://carfield.com.hk/document/java/tutorial/jmf_tutorial.pdf" TargetMode="External"/><Relationship Id="rId5" Type="http://schemas.openxmlformats.org/officeDocument/2006/relationships/hyperlink" Target="http://web.richmond.k12.va.us/Portals/14/assets/pdfs/The%2520Big%2520Six%2520Research%2520Tu" TargetMode="External"/><Relationship Id="rId6" Type="http://schemas.openxmlformats.org/officeDocument/2006/relationships/hyperlink" Target="http://maps.usm.edu/pat/files/PAT_v3_Tutorial.pdf" TargetMode="External"/><Relationship Id="rId7" Type="http://schemas.openxmlformats.org/officeDocument/2006/relationships/hyperlink" Target="http://telemetry-products.com/sites/default/files/PCM_Tutorial.pdf" TargetMode="External"/><Relationship Id="rId8" Type="http://schemas.openxmlformats.org/officeDocument/2006/relationships/hyperlink" Target="http://www.cs.ru.nl/~erikpoll/teaching/SoftwareSecurity2006/fortify/FortifySourceCodeAnalysisTutorial.pdf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svsd.net/cms/lib5/PA01001234/Centricity/Domain/378/eBooks%2520FollettShelf%2520Apps" TargetMode="External"/><Relationship Id="rId3" Type="http://schemas.openxmlformats.org/officeDocument/2006/relationships/hyperlink" Target="http://www.dstuns.iitm.ac.in/teaching-and-presentations/teaching/undergraduate%2520courses/CY1001" TargetMode="External"/><Relationship Id="rId4" Type="http://schemas.openxmlformats.org/officeDocument/2006/relationships/hyperlink" Target="http://ebookme.sourceforge.net/samples/EBookME.pdf" TargetMode="External"/><Relationship Id="rId5" Type="http://schemas.openxmlformats.org/officeDocument/2006/relationships/hyperlink" Target="http://noraartgallery.com/dlist/t/tutorial-mazda-626.pdf" TargetMode="External"/><Relationship Id="rId6" Type="http://schemas.openxmlformats.org/officeDocument/2006/relationships/hyperlink" Target="http://home.anadolu.edu.tr/~skaytako/chemcad/ChemCad-CC5Tutor%5B1%5D.pdf" TargetMode="External"/><Relationship Id="rId7" Type="http://schemas.openxmlformats.org/officeDocument/2006/relationships/hyperlink" Target="http://www.uwb.edu/it/howdoi/articles/finalcutpro-09-23-2010.pdf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violettedoree.com/spirit/s/sb-900-tutorial-manual.pdf" TargetMode="External"/><Relationship Id="rId3" Type="http://schemas.openxmlformats.org/officeDocument/2006/relationships/hyperlink" Target="http://www.dpi.ufv.br/projetos/geoprofile/tutoriais/StarUML_Tutorial_english.pdf" TargetMode="External"/><Relationship Id="rId4" Type="http://schemas.openxmlformats.org/officeDocument/2006/relationships/hyperlink" Target="http://acousmodules.free.fr/tutoriaux/AcousModules_Nuendo_basic_tutorial.pdf" TargetMode="External"/><Relationship Id="rId5" Type="http://schemas.openxmlformats.org/officeDocument/2006/relationships/hyperlink" Target="http://www3.nd.edu/~batill/www.ame40463sp08/CAM_nd_logo_wf3.pdf" TargetMode="External"/><Relationship Id="rId6" Type="http://schemas.openxmlformats.org/officeDocument/2006/relationships/hyperlink" Target="http://pl.cs.jhu.edu/oose/resources/android/Android-Tutorial.pdf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ngr.sjsu.edu/bjfurman/courses/ME106/ME106pdf/soldering_tutorial.pdf" TargetMode="External"/><Relationship Id="rId3" Type="http://schemas.openxmlformats.org/officeDocument/2006/relationships/hyperlink" Target="http://iridescentlearning.org/wp-content/uploads/2012/10/Tutorial-Instructions4.pdf" TargetMode="External"/><Relationship Id="rId4" Type="http://schemas.openxmlformats.org/officeDocument/2006/relationships/hyperlink" Target="http://www.item.ntnu.no/fag/tm8100/Pensumstoff2004/GPRS_Tutorial.pdf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674" y="312877"/>
            <a:ext cx="9512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latin typeface="Arial"/>
                <a:cs typeface="Arial"/>
              </a:rPr>
              <a:t>Pega </a:t>
            </a:r>
            <a:r>
              <a:rPr dirty="0" sz="800" spc="15" b="1">
                <a:latin typeface="Arial"/>
                <a:cs typeface="Arial"/>
              </a:rPr>
              <a:t>Bpm</a:t>
            </a:r>
            <a:r>
              <a:rPr dirty="0" sz="800" spc="-50" b="1">
                <a:latin typeface="Arial"/>
                <a:cs typeface="Arial"/>
              </a:rPr>
              <a:t> </a:t>
            </a:r>
            <a:r>
              <a:rPr dirty="0" sz="800" spc="10" b="1">
                <a:latin typeface="Arial"/>
                <a:cs typeface="Arial"/>
              </a:rPr>
              <a:t>Tutorial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" y="553910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75138" y="10199090"/>
            <a:ext cx="1555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1/7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7631" y="10199090"/>
            <a:ext cx="1366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PEGA-BPM-TUTORIAL.PDF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302" y="907707"/>
            <a:ext cx="154940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 b="1">
                <a:solidFill>
                  <a:srgbClr val="333333"/>
                </a:solidFill>
                <a:latin typeface="Arial"/>
                <a:cs typeface="Arial"/>
              </a:rPr>
              <a:t>PEGA BPM</a:t>
            </a:r>
            <a:r>
              <a:rPr dirty="0" sz="1100" spc="-7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00" spc="15" b="1">
                <a:solidFill>
                  <a:srgbClr val="333333"/>
                </a:solidFill>
                <a:latin typeface="Arial"/>
                <a:cs typeface="Arial"/>
              </a:rPr>
              <a:t>TUTORIAL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04" y="313397"/>
            <a:ext cx="12598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Pega Bpm</a:t>
            </a:r>
            <a:r>
              <a:rPr dirty="0" sz="1100" spc="-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Tutorial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" y="514566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0004" y="575995"/>
          <a:ext cx="6485255" cy="903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2790"/>
                <a:gridCol w="1312544"/>
                <a:gridCol w="1096010"/>
                <a:gridCol w="791210"/>
              </a:tblGrid>
              <a:tr h="299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Books</a:t>
                      </a:r>
                      <a:r>
                        <a:rPr dirty="0" sz="900" spc="-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Book</a:t>
                      </a:r>
                      <a:r>
                        <a:rPr dirty="0" sz="900" spc="-1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Information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Pega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KANG6456231141760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Pega 344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KANG645623564063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Pega Training Materials Pdf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KANG6456231663130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Pega 244 Operator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KANG645623433899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Pega 357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KANG645623547911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Code Pega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KANG645623576490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Pega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KANG645623635315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Pega Tooling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KANG6456231141752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Pega 244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KANG645623564060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Pega 345</a:t>
                      </a:r>
                      <a:r>
                        <a:rPr dirty="0" sz="900" spc="-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KANG645623560594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Pega 344 Fanuc 6m</a:t>
                      </a:r>
                      <a:r>
                        <a:rPr dirty="0" sz="900" spc="-1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KANG645623512901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Turret Pega 367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KANG645623434199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Pega Ps3 Slim Stand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KANG6456231495046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Turret Pega 357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KANG645623436436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Pega 557 Parts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KANG645623623753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Turret Pega 344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KANG645623564067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Turret Pega 244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KANG645623722661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Pega Ps3 Slim Stand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KANG6456231445705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Amada Pega 357 Manual Part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KANG645623721554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  <a:tr h="436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Pega Ps3 Slim Stand User</a:t>
                      </a:r>
                      <a:r>
                        <a:rPr dirty="0" sz="900" spc="-1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Manual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KANG6456231426444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2317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PDF / EPUBS</a:t>
                      </a:r>
                      <a:r>
                        <a:rPr dirty="0" sz="900" spc="-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  EBOOKS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90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9525">
                      <a:solidFill>
                        <a:srgbClr val="666666"/>
                      </a:solidFill>
                      <a:prstDash val="solid"/>
                    </a:lnL>
                    <a:lnR w="9525">
                      <a:solidFill>
                        <a:srgbClr val="666666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6666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674" y="312877"/>
            <a:ext cx="9512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latin typeface="Arial"/>
                <a:cs typeface="Arial"/>
              </a:rPr>
              <a:t>Pega </a:t>
            </a:r>
            <a:r>
              <a:rPr dirty="0" sz="800" spc="15" b="1">
                <a:latin typeface="Arial"/>
                <a:cs typeface="Arial"/>
              </a:rPr>
              <a:t>Bpm</a:t>
            </a:r>
            <a:r>
              <a:rPr dirty="0" sz="800" spc="-50" b="1">
                <a:latin typeface="Arial"/>
                <a:cs typeface="Arial"/>
              </a:rPr>
              <a:t> </a:t>
            </a:r>
            <a:r>
              <a:rPr dirty="0" sz="800" spc="10" b="1">
                <a:latin typeface="Arial"/>
                <a:cs typeface="Arial"/>
              </a:rPr>
              <a:t>Tutorial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" y="553910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75138" y="10199090"/>
            <a:ext cx="1555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3/7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7631" y="10199090"/>
            <a:ext cx="1366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PEGA-BPM-TUTORIAL.PDF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304" y="565302"/>
            <a:ext cx="6523355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PEGA PRPC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INSTALLATION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"/>
                <a:cs typeface="Arial"/>
              </a:rPr>
              <a:t>detailed instructions for doing the installation. ... - my favorite ... download kubota f2100 parts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manual.pdf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buChar char="·"/>
              <a:tabLst>
                <a:tab pos="105410" algn="l"/>
              </a:tabLst>
            </a:pPr>
            <a:r>
              <a:rPr dirty="0" sz="1100">
                <a:latin typeface="Arial"/>
                <a:cs typeface="Arial"/>
              </a:rPr>
              <a:t>download honda gx 930 motor service manual.pdf · download study guide key physics principles </a:t>
            </a:r>
            <a:r>
              <a:rPr dirty="0" sz="1100" spc="5">
                <a:latin typeface="Arial"/>
                <a:cs typeface="Arial"/>
              </a:rPr>
              <a:t>and  </a:t>
            </a:r>
            <a:r>
              <a:rPr dirty="0" sz="1100">
                <a:latin typeface="Arial"/>
                <a:cs typeface="Arial"/>
              </a:rPr>
              <a:t>problems.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pdf.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>
                <a:latin typeface="Arial"/>
                <a:cs typeface="Arial"/>
                <a:hlinkClick r:id="rId2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2"/>
              </a:rPr>
              <a:t> </a:t>
            </a:r>
            <a:r>
              <a:rPr dirty="0" sz="1100">
                <a:latin typeface="Arial"/>
                <a:cs typeface="Arial"/>
                <a:hlinkClick r:id="rId2"/>
              </a:rPr>
              <a:t>http://more82.gorumanuals.com/pega-prpc-installation-guide-ftqpgch.pdf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004" y="1929041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7304" y="2137905"/>
            <a:ext cx="6508750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COMMUNICATION PLUGIN TUTORIAL FOR 3DSMAX HERE IS A SMALL</a:t>
            </a:r>
            <a:r>
              <a:rPr dirty="0" sz="1050" spc="-2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10">
                <a:latin typeface="Arial"/>
                <a:cs typeface="Arial"/>
              </a:rPr>
              <a:t>here </a:t>
            </a:r>
            <a:r>
              <a:rPr dirty="0" sz="1100" spc="5">
                <a:latin typeface="Arial"/>
                <a:cs typeface="Arial"/>
              </a:rPr>
              <a:t>is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10">
                <a:latin typeface="Arial"/>
                <a:cs typeface="Arial"/>
              </a:rPr>
              <a:t>small </a:t>
            </a:r>
            <a:r>
              <a:rPr dirty="0" sz="1100" spc="10" b="1">
                <a:latin typeface="Arial"/>
                <a:cs typeface="Arial"/>
              </a:rPr>
              <a:t>tutorial </a:t>
            </a:r>
            <a:r>
              <a:rPr dirty="0" sz="1100" spc="10">
                <a:latin typeface="Arial"/>
                <a:cs typeface="Arial"/>
              </a:rPr>
              <a:t>that will get you started with awb communication plugin. the </a:t>
            </a:r>
            <a:r>
              <a:rPr dirty="0" sz="1100" spc="15">
                <a:latin typeface="Arial"/>
                <a:cs typeface="Arial"/>
              </a:rPr>
              <a:t>communication  </a:t>
            </a:r>
            <a:r>
              <a:rPr dirty="0" sz="1100">
                <a:latin typeface="Arial"/>
                <a:cs typeface="Arial"/>
              </a:rPr>
              <a:t>plugin is a powerful tool that let you import your 3dsmax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3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3"/>
              </a:rPr>
              <a:t> </a:t>
            </a:r>
            <a:r>
              <a:rPr dirty="0" sz="1100">
                <a:latin typeface="Arial"/>
                <a:cs typeface="Arial"/>
                <a:hlinkClick r:id="rId3"/>
              </a:rPr>
              <a:t>http://www.digi-element.com/Resources/commplugin.pdf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004" y="3315843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7304" y="3524707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DATABASE SYSTEMS TUTORIAL SET 1 (ANSWERS) TUTORIAL</a:t>
            </a:r>
            <a:r>
              <a:rPr dirty="0" sz="1050" spc="-1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QUESTIONS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database systems.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set 1 (answers).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questions (transaction processing). 1. list the </a:t>
            </a:r>
            <a:r>
              <a:rPr dirty="0" sz="1100" spc="5">
                <a:latin typeface="Arial"/>
                <a:cs typeface="Arial"/>
              </a:rPr>
              <a:t>acid 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properties. explain the usefulness of each.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ans:.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</a:rPr>
              <a:t>File location :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http://202.116.160.98:8000/course/database/text/tutorial/tscau1_ans.pdf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004" y="4702645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7304" y="4911509"/>
            <a:ext cx="6507480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HEWLETTPACKARD 10BII TUTORIAL THIS TUTORIAL HAS BEEN DEVELOPED</a:t>
            </a:r>
            <a:r>
              <a:rPr dirty="0" sz="1050" spc="-2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TO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educational institutions are constrained to using financial calculators. while the .... the hp is programmed  so that if the pv is + then the fv is displayed as - and vice versa, because the ..... many business </a:t>
            </a:r>
            <a:r>
              <a:rPr dirty="0" sz="1100" spc="5">
                <a:latin typeface="Arial"/>
                <a:cs typeface="Arial"/>
              </a:rPr>
              <a:t>loans  </a:t>
            </a:r>
            <a:r>
              <a:rPr dirty="0" sz="1100">
                <a:latin typeface="Arial"/>
                <a:cs typeface="Arial"/>
              </a:rPr>
              <a:t>are examples of this. if a loan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4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4"/>
              </a:rPr>
              <a:t> </a:t>
            </a:r>
            <a:r>
              <a:rPr dirty="0" sz="1100">
                <a:latin typeface="Arial"/>
                <a:cs typeface="Arial"/>
                <a:hlinkClick r:id="rId4"/>
              </a:rPr>
              <a:t>http://www.csun.edu/~zz1802/Finance%2520303/HP10BII.pdf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0004" y="6275247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7304" y="6484112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A COMPLETE TUTORIAL FOR BEGINNERSVISUAL BASIC</a:t>
            </a:r>
            <a:r>
              <a:rPr dirty="0" sz="1050" spc="-1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he is also the author of visual basic 6 made easy, visual basic 2010. made easy and excel ... 3.2 setting  control properties using code. 9. 9. 10. chapter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4.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5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5"/>
              </a:rPr>
              <a:t> </a:t>
            </a:r>
            <a:r>
              <a:rPr dirty="0" sz="1100">
                <a:latin typeface="Arial"/>
                <a:cs typeface="Arial"/>
                <a:hlinkClick r:id="rId5"/>
              </a:rPr>
              <a:t>http://www.vbtutor.net/vb2008book/vb2008me_preview.pdf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0004" y="7662050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7304" y="7870900"/>
            <a:ext cx="6508750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 DE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C++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15" b="1">
                <a:latin typeface="Arial"/>
                <a:cs typeface="Arial"/>
              </a:rPr>
              <a:t>tutorial </a:t>
            </a:r>
            <a:r>
              <a:rPr dirty="0" sz="1100" spc="10">
                <a:latin typeface="Arial"/>
                <a:cs typeface="Arial"/>
              </a:rPr>
              <a:t>de </a:t>
            </a:r>
            <a:r>
              <a:rPr dirty="0" sz="1100" spc="15">
                <a:latin typeface="Arial"/>
                <a:cs typeface="Arial"/>
              </a:rPr>
              <a:t>c++: </a:t>
            </a:r>
            <a:r>
              <a:rPr dirty="0" sz="1100">
                <a:latin typeface="Arial"/>
                <a:cs typeface="Arial"/>
              </a:rPr>
              <a:t>o </a:t>
            </a:r>
            <a:r>
              <a:rPr dirty="0" sz="1100" spc="10">
                <a:latin typeface="Arial"/>
                <a:cs typeface="Arial"/>
              </a:rPr>
              <a:t>el </a:t>
            </a:r>
            <a:r>
              <a:rPr dirty="0" sz="1100" spc="15">
                <a:latin typeface="Arial"/>
                <a:cs typeface="Arial"/>
              </a:rPr>
              <a:t>diario </a:t>
            </a:r>
            <a:r>
              <a:rPr dirty="0" sz="1100" spc="10">
                <a:latin typeface="Arial"/>
                <a:cs typeface="Arial"/>
              </a:rPr>
              <a:t>de </a:t>
            </a:r>
            <a:r>
              <a:rPr dirty="0" sz="1100" spc="15">
                <a:latin typeface="Arial"/>
                <a:cs typeface="Arial"/>
              </a:rPr>
              <a:t>peter class </a:t>
            </a:r>
            <a:r>
              <a:rPr dirty="0" sz="1100" spc="10">
                <a:latin typeface="Arial"/>
                <a:cs typeface="Arial"/>
              </a:rPr>
              <a:t>por </a:t>
            </a:r>
            <a:r>
              <a:rPr dirty="0" sz="1100" spc="15">
                <a:latin typeface="Arial"/>
                <a:cs typeface="Arial"/>
              </a:rPr>
              <a:t>peter .... peter </a:t>
            </a:r>
            <a:r>
              <a:rPr dirty="0" sz="1100" spc="10">
                <a:latin typeface="Arial"/>
                <a:cs typeface="Arial"/>
              </a:rPr>
              <a:t>era un </a:t>
            </a:r>
            <a:r>
              <a:rPr dirty="0" sz="1100" spc="15">
                <a:latin typeface="Arial"/>
                <a:cs typeface="Arial"/>
              </a:rPr>
              <a:t>campesino </a:t>
            </a:r>
            <a:r>
              <a:rPr dirty="0" sz="1100" spc="10">
                <a:latin typeface="Arial"/>
                <a:cs typeface="Arial"/>
              </a:rPr>
              <a:t>que se </a:t>
            </a:r>
            <a:r>
              <a:rPr dirty="0" sz="1100" spc="15">
                <a:latin typeface="Arial"/>
                <a:cs typeface="Arial"/>
              </a:rPr>
              <a:t>empe?o </a:t>
            </a:r>
            <a:r>
              <a:rPr dirty="0" sz="1100" spc="20">
                <a:latin typeface="Arial"/>
                <a:cs typeface="Arial"/>
              </a:rPr>
              <a:t>en  </a:t>
            </a:r>
            <a:r>
              <a:rPr dirty="0" sz="1100">
                <a:latin typeface="Arial"/>
                <a:cs typeface="Arial"/>
              </a:rPr>
              <a:t>convertirse en paladin de c++, para des- ... igual que en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6"/>
              </a:rPr>
              <a:t>File location :</a:t>
            </a:r>
            <a:r>
              <a:rPr dirty="0" sz="1100" spc="-25">
                <a:latin typeface="Arial"/>
                <a:cs typeface="Arial"/>
                <a:hlinkClick r:id="rId6"/>
              </a:rPr>
              <a:t> </a:t>
            </a:r>
            <a:r>
              <a:rPr dirty="0" sz="1100">
                <a:latin typeface="Arial"/>
                <a:cs typeface="Arial"/>
                <a:hlinkClick r:id="rId6"/>
              </a:rPr>
              <a:t>http://es.tldp.org/Manuales-LuCAS/doc-tutorial-c%2B%2B/doc-tutorial-c%2B%2B.pdf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0004" y="9048839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7304" y="9257703"/>
            <a:ext cx="6506209" cy="713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DMC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and diagrams of the model structure. please note that ... under the default windows directory ?c:program  filesdmc? if this is not modified during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installation.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004" y="514566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27304" y="229044"/>
            <a:ext cx="5088255" cy="52959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100" b="1">
                <a:latin typeface="Arial"/>
                <a:cs typeface="Arial"/>
              </a:rPr>
              <a:t>Pega Bpm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Tutorial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100">
                <a:latin typeface="Arial"/>
                <a:cs typeface="Arial"/>
                <a:hlinkClick r:id="rId2"/>
              </a:rPr>
              <a:t>File location :</a:t>
            </a:r>
            <a:r>
              <a:rPr dirty="0" sz="1100" spc="-90">
                <a:latin typeface="Arial"/>
                <a:cs typeface="Arial"/>
                <a:hlinkClick r:id="rId2"/>
              </a:rPr>
              <a:t> </a:t>
            </a:r>
            <a:r>
              <a:rPr dirty="0" sz="1100">
                <a:latin typeface="Arial"/>
                <a:cs typeface="Arial"/>
                <a:hlinkClick r:id="rId2"/>
              </a:rPr>
              <a:t>https://www.liv.ac.uk/media/livacuk/qweci/dmc_practical_english.pdf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0004" y="1037818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7304" y="1246682"/>
            <a:ext cx="6507480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a scrap yard business collects and processes scrap cool-drinks-cans for ... this long cycle time is </a:t>
            </a:r>
            <a:r>
              <a:rPr dirty="0" sz="1100" spc="5">
                <a:latin typeface="Arial"/>
                <a:cs typeface="Arial"/>
              </a:rPr>
              <a:t>due:  </a:t>
            </a:r>
            <a:r>
              <a:rPr dirty="0" sz="1100">
                <a:latin typeface="Arial"/>
                <a:cs typeface="Arial"/>
              </a:rPr>
              <a:t>primarily, to the fully manual operation of the baler - but ... bend, search for small "dirty" bags, open them  up while standing,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throw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3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3"/>
              </a:rPr>
              <a:t> </a:t>
            </a:r>
            <a:r>
              <a:rPr dirty="0" sz="1100">
                <a:latin typeface="Arial"/>
                <a:cs typeface="Arial"/>
                <a:hlinkClick r:id="rId3"/>
              </a:rPr>
              <a:t>http://www.scodanibbio.com/site/access/tutorials/tut05/access/tut05.pdf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004" y="2610421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7304" y="2819286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JMF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some java networking classes (for transmitting media over a network). some familiarity ...... these should  help to answer any remaining questions you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have.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4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4"/>
              </a:rPr>
              <a:t> </a:t>
            </a:r>
            <a:r>
              <a:rPr dirty="0" sz="1100">
                <a:latin typeface="Arial"/>
                <a:cs typeface="Arial"/>
                <a:hlinkClick r:id="rId4"/>
              </a:rPr>
              <a:t>http://carfield.com.hk/document/java/tutorial/jmf_tutorial.pdf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004" y="3997223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304" y="4206087"/>
            <a:ext cx="6508115" cy="1270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THE BIG SIX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10">
                <a:latin typeface="Arial"/>
                <a:cs typeface="Arial"/>
              </a:rPr>
              <a:t>oct 20, </a:t>
            </a:r>
            <a:r>
              <a:rPr dirty="0" sz="1100" spc="15">
                <a:latin typeface="Arial"/>
                <a:cs typeface="Arial"/>
              </a:rPr>
              <a:t>2011 </a:t>
            </a:r>
            <a:r>
              <a:rPr dirty="0" sz="1100" spc="10">
                <a:latin typeface="Arial"/>
                <a:cs typeface="Arial"/>
              </a:rPr>
              <a:t>... </a:t>
            </a:r>
            <a:r>
              <a:rPr dirty="0" sz="1100" spc="15">
                <a:latin typeface="Arial"/>
                <a:cs typeface="Arial"/>
              </a:rPr>
              <a:t>research </a:t>
            </a:r>
            <a:r>
              <a:rPr dirty="0" sz="1100" spc="15" b="1">
                <a:latin typeface="Arial"/>
                <a:cs typeface="Arial"/>
              </a:rPr>
              <a:t>tutorial</a:t>
            </a:r>
            <a:r>
              <a:rPr dirty="0" sz="1100" spc="15">
                <a:latin typeface="Arial"/>
                <a:cs typeface="Arial"/>
              </a:rPr>
              <a:t>. teaching technology </a:t>
            </a:r>
            <a:r>
              <a:rPr dirty="0" sz="1100" spc="10">
                <a:latin typeface="Arial"/>
                <a:cs typeface="Arial"/>
              </a:rPr>
              <a:t>... </a:t>
            </a:r>
            <a:r>
              <a:rPr dirty="0" sz="1100" spc="15">
                <a:latin typeface="Arial"/>
                <a:cs typeface="Arial"/>
              </a:rPr>
              <a:t>instructions </a:t>
            </a:r>
            <a:r>
              <a:rPr dirty="0" sz="1100" spc="10">
                <a:latin typeface="Arial"/>
                <a:cs typeface="Arial"/>
              </a:rPr>
              <a:t>for </a:t>
            </a:r>
            <a:r>
              <a:rPr dirty="0" sz="1100" spc="15">
                <a:latin typeface="Arial"/>
                <a:cs typeface="Arial"/>
              </a:rPr>
              <a:t>using </a:t>
            </a:r>
            <a:r>
              <a:rPr dirty="0" sz="1100" spc="15" b="1">
                <a:latin typeface="Arial"/>
                <a:cs typeface="Arial"/>
              </a:rPr>
              <a:t>tutorial</a:t>
            </a:r>
            <a:r>
              <a:rPr dirty="0" sz="1100" spc="15">
                <a:latin typeface="Arial"/>
                <a:cs typeface="Arial"/>
              </a:rPr>
              <a:t>. </a:t>
            </a:r>
            <a:r>
              <a:rPr dirty="0" sz="1100">
                <a:latin typeface="Arial"/>
                <a:cs typeface="Arial"/>
              </a:rPr>
              <a:t>? </a:t>
            </a:r>
            <a:r>
              <a:rPr dirty="0" sz="1100" spc="15">
                <a:latin typeface="Arial"/>
                <a:cs typeface="Arial"/>
              </a:rPr>
              <a:t>read </a:t>
            </a:r>
            <a:r>
              <a:rPr dirty="0" sz="1100" spc="20">
                <a:latin typeface="Arial"/>
                <a:cs typeface="Arial"/>
              </a:rPr>
              <a:t>the  </a:t>
            </a:r>
            <a:r>
              <a:rPr dirty="0" sz="1100">
                <a:latin typeface="Arial"/>
                <a:cs typeface="Arial"/>
              </a:rPr>
              <a:t>directions. .... a detailed guide to writing a basic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essay:.</a:t>
            </a:r>
            <a:endParaRPr sz="1100">
              <a:latin typeface="Arial"/>
              <a:cs typeface="Arial"/>
            </a:endParaRPr>
          </a:p>
          <a:p>
            <a:pPr algn="just" marL="12700" marR="5715">
              <a:lnSpc>
                <a:spcPct val="110800"/>
              </a:lnSpc>
              <a:tabLst>
                <a:tab pos="3053715" algn="l"/>
                <a:tab pos="6453505" algn="l"/>
              </a:tabLst>
            </a:pPr>
            <a:r>
              <a:rPr dirty="0" sz="1100" spc="200">
                <a:latin typeface="Arial"/>
                <a:cs typeface="Arial"/>
              </a:rPr>
              <a:t>Fil</a:t>
            </a:r>
            <a:r>
              <a:rPr dirty="0" sz="1100">
                <a:latin typeface="Arial"/>
                <a:cs typeface="Arial"/>
              </a:rPr>
              <a:t>e	</a:t>
            </a:r>
            <a:r>
              <a:rPr dirty="0" sz="1100" spc="200">
                <a:latin typeface="Arial"/>
                <a:cs typeface="Arial"/>
              </a:rPr>
              <a:t>locatio</a:t>
            </a:r>
            <a:r>
              <a:rPr dirty="0" sz="1100">
                <a:latin typeface="Arial"/>
                <a:cs typeface="Arial"/>
              </a:rPr>
              <a:t>n	:  </a:t>
            </a:r>
            <a:r>
              <a:rPr dirty="0" sz="1100">
                <a:latin typeface="Arial"/>
                <a:cs typeface="Arial"/>
                <a:hlinkClick r:id="rId5"/>
              </a:rPr>
              <a:t>http://web.richmond.k12.va.us/Portals/14/assets/pdfs/The%2520Big%2520Six%2520Research%2520Tu </a:t>
            </a:r>
            <a:r>
              <a:rPr dirty="0" sz="1100">
                <a:latin typeface="Arial"/>
                <a:cs typeface="Arial"/>
              </a:rPr>
              <a:t> 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004" y="5755627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7304" y="5964491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user manual and </a:t>
            </a:r>
            <a:r>
              <a:rPr dirty="0" sz="1100" b="1">
                <a:latin typeface="Arial"/>
                <a:cs typeface="Arial"/>
              </a:rPr>
              <a:t>tutorial</a:t>
            </a:r>
            <a:r>
              <a:rPr dirty="0" sz="1100">
                <a:latin typeface="Arial"/>
                <a:cs typeface="Arial"/>
              </a:rPr>
              <a:t>. written by. steve schill and ...... for an erdas imagine file, .jpg for jpeg, .jp2 for  jpeg 2000, .png for png, .tif for tiff, or no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6"/>
              </a:rPr>
              <a:t>File location :</a:t>
            </a:r>
            <a:r>
              <a:rPr dirty="0" sz="1100" spc="-5">
                <a:latin typeface="Arial"/>
                <a:cs typeface="Arial"/>
                <a:hlinkClick r:id="rId6"/>
              </a:rPr>
              <a:t> </a:t>
            </a:r>
            <a:r>
              <a:rPr dirty="0" sz="1100">
                <a:latin typeface="Arial"/>
                <a:cs typeface="Arial"/>
                <a:hlinkClick r:id="rId6"/>
              </a:rPr>
              <a:t>http://maps.usm.edu/pat/files/PAT_v3_Tutorial.pdf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004" y="7142429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304" y="7351280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PCM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pulse code modulation or pcm offers a method of overcoming some of the ... in pcm, the </a:t>
            </a:r>
            <a:r>
              <a:rPr dirty="0" sz="1100" spc="5">
                <a:latin typeface="Arial"/>
                <a:cs typeface="Arial"/>
              </a:rPr>
              <a:t>instantaneous 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amplitude of the sampled signal is represented by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a.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7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7"/>
              </a:rPr>
              <a:t> </a:t>
            </a:r>
            <a:r>
              <a:rPr dirty="0" sz="1100">
                <a:latin typeface="Arial"/>
                <a:cs typeface="Arial"/>
                <a:hlinkClick r:id="rId7"/>
              </a:rPr>
              <a:t>http://telemetry-products.com/sites/default/files/PCM_Tutorial.pdf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0004" y="8529218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7304" y="8738082"/>
            <a:ext cx="6506845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[PDF]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5">
                <a:latin typeface="Arial"/>
                <a:cs typeface="Arial"/>
              </a:rPr>
              <a:t>the </a:t>
            </a:r>
            <a:r>
              <a:rPr dirty="0" sz="1100" spc="5" b="1">
                <a:latin typeface="Arial"/>
                <a:cs typeface="Arial"/>
              </a:rPr>
              <a:t>tutorial </a:t>
            </a:r>
            <a:r>
              <a:rPr dirty="0" sz="1100" spc="5">
                <a:latin typeface="Arial"/>
                <a:cs typeface="Arial"/>
              </a:rPr>
              <a:t>provides an introduction to the fortify source code analysis suite for java, c/c++ using </a:t>
            </a:r>
            <a:r>
              <a:rPr dirty="0" sz="1100" spc="10">
                <a:latin typeface="Arial"/>
                <a:cs typeface="Arial"/>
              </a:rPr>
              <a:t>gcc  </a:t>
            </a:r>
            <a:r>
              <a:rPr dirty="0" sz="1100">
                <a:latin typeface="Arial"/>
                <a:cs typeface="Arial"/>
              </a:rPr>
              <a:t>and .net projects using visual studio. specifically, we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 marR="6350">
              <a:lnSpc>
                <a:spcPct val="110800"/>
              </a:lnSpc>
              <a:tabLst>
                <a:tab pos="3053715" algn="l"/>
                <a:tab pos="6453505" algn="l"/>
              </a:tabLst>
            </a:pPr>
            <a:r>
              <a:rPr dirty="0" sz="1100" spc="200">
                <a:latin typeface="Arial"/>
                <a:cs typeface="Arial"/>
              </a:rPr>
              <a:t>Fil</a:t>
            </a:r>
            <a:r>
              <a:rPr dirty="0" sz="1100">
                <a:latin typeface="Arial"/>
                <a:cs typeface="Arial"/>
              </a:rPr>
              <a:t>e	</a:t>
            </a:r>
            <a:r>
              <a:rPr dirty="0" sz="1100" spc="200">
                <a:latin typeface="Arial"/>
                <a:cs typeface="Arial"/>
              </a:rPr>
              <a:t>locatio</a:t>
            </a:r>
            <a:r>
              <a:rPr dirty="0" sz="1100">
                <a:latin typeface="Arial"/>
                <a:cs typeface="Arial"/>
              </a:rPr>
              <a:t>n	:  </a:t>
            </a:r>
            <a:r>
              <a:rPr dirty="0" sz="1100">
                <a:latin typeface="Arial"/>
                <a:cs typeface="Arial"/>
                <a:hlinkClick r:id="rId8"/>
              </a:rPr>
              <a:t>http://www.cs.ru.nl/~erikpoll/teaching/SoftwareSecurity2006/fortify/FortifySourceCodeAnalysisTutorial.pdf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674" y="312877"/>
            <a:ext cx="9512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latin typeface="Arial"/>
                <a:cs typeface="Arial"/>
              </a:rPr>
              <a:t>Pega </a:t>
            </a:r>
            <a:r>
              <a:rPr dirty="0" sz="800" spc="15" b="1">
                <a:latin typeface="Arial"/>
                <a:cs typeface="Arial"/>
              </a:rPr>
              <a:t>Bpm</a:t>
            </a:r>
            <a:r>
              <a:rPr dirty="0" sz="800" spc="-50" b="1">
                <a:latin typeface="Arial"/>
                <a:cs typeface="Arial"/>
              </a:rPr>
              <a:t> </a:t>
            </a:r>
            <a:r>
              <a:rPr dirty="0" sz="800" spc="10" b="1">
                <a:latin typeface="Arial"/>
                <a:cs typeface="Arial"/>
              </a:rPr>
              <a:t>Tutorial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" y="553910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75138" y="10199090"/>
            <a:ext cx="1555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5/7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7631" y="10199090"/>
            <a:ext cx="1366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PEGA-BPM-TUTORIAL.PDF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004" y="695553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7304" y="904417"/>
            <a:ext cx="6506845" cy="1270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715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tablet devices, kindle fire, nook hd and nook hd+ are supported. - apps are not ... important: clicking onto  enlight's icon of three books will take you into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tabLst>
                <a:tab pos="3053715" algn="l"/>
                <a:tab pos="6453505" algn="l"/>
              </a:tabLst>
            </a:pPr>
            <a:r>
              <a:rPr dirty="0" sz="1100" spc="200">
                <a:latin typeface="Arial"/>
                <a:cs typeface="Arial"/>
              </a:rPr>
              <a:t>Fil</a:t>
            </a:r>
            <a:r>
              <a:rPr dirty="0" sz="1100">
                <a:latin typeface="Arial"/>
                <a:cs typeface="Arial"/>
              </a:rPr>
              <a:t>e	</a:t>
            </a:r>
            <a:r>
              <a:rPr dirty="0" sz="1100" spc="200">
                <a:latin typeface="Arial"/>
                <a:cs typeface="Arial"/>
              </a:rPr>
              <a:t>locatio</a:t>
            </a:r>
            <a:r>
              <a:rPr dirty="0" sz="1100">
                <a:latin typeface="Arial"/>
                <a:cs typeface="Arial"/>
              </a:rPr>
              <a:t>n	:  </a:t>
            </a:r>
            <a:r>
              <a:rPr dirty="0" sz="1100" spc="5">
                <a:latin typeface="Arial"/>
                <a:cs typeface="Arial"/>
                <a:hlinkClick r:id="rId2"/>
              </a:rPr>
              <a:t>http://www.svsd.net/cms/lib5/PA01001234/Centricity/Domain/378/eBooks%2520FollettShelf%2520Apps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</a:rPr>
              <a:t>%2520Tutorial.pdf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004" y="2453957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304" y="2662821"/>
            <a:ext cx="6515100" cy="145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 2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PROBLEMS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10795">
              <a:lnSpc>
                <a:spcPct val="110800"/>
              </a:lnSpc>
              <a:spcBef>
                <a:spcPts val="5"/>
              </a:spcBef>
            </a:pPr>
            <a:r>
              <a:rPr dirty="0" sz="1100" spc="10">
                <a:latin typeface="Arial"/>
                <a:cs typeface="Arial"/>
              </a:rPr>
              <a:t>oct </a:t>
            </a:r>
            <a:r>
              <a:rPr dirty="0" sz="1100" spc="5">
                <a:latin typeface="Arial"/>
                <a:cs typeface="Arial"/>
              </a:rPr>
              <a:t>8, </a:t>
            </a:r>
            <a:r>
              <a:rPr dirty="0" sz="1100" spc="10">
                <a:latin typeface="Arial"/>
                <a:cs typeface="Arial"/>
              </a:rPr>
              <a:t>2013 ... (text book </a:t>
            </a:r>
            <a:r>
              <a:rPr dirty="0" sz="1100" spc="5">
                <a:latin typeface="Arial"/>
                <a:cs typeface="Arial"/>
              </a:rPr>
              <a:t>of </a:t>
            </a:r>
            <a:r>
              <a:rPr dirty="0" sz="1100" spc="10">
                <a:latin typeface="Arial"/>
                <a:cs typeface="Arial"/>
              </a:rPr>
              <a:t>physical chemistry, robert </a:t>
            </a:r>
            <a:r>
              <a:rPr dirty="0" sz="1100" spc="5">
                <a:latin typeface="Arial"/>
                <a:cs typeface="Arial"/>
              </a:rPr>
              <a:t>g. </a:t>
            </a:r>
            <a:r>
              <a:rPr dirty="0" sz="1100" spc="10">
                <a:latin typeface="Arial"/>
                <a:cs typeface="Arial"/>
              </a:rPr>
              <a:t>mortimer, edition </a:t>
            </a:r>
            <a:r>
              <a:rPr dirty="0" sz="1100" spc="5">
                <a:latin typeface="Arial"/>
                <a:cs typeface="Arial"/>
              </a:rPr>
              <a:t>3, </a:t>
            </a:r>
            <a:r>
              <a:rPr dirty="0" sz="1100" spc="10">
                <a:latin typeface="Arial"/>
                <a:cs typeface="Arial"/>
              </a:rPr>
              <a:t>... (physical </a:t>
            </a:r>
            <a:r>
              <a:rPr dirty="0" sz="1100" spc="15">
                <a:latin typeface="Arial"/>
                <a:cs typeface="Arial"/>
              </a:rPr>
              <a:t>chemistry,  </a:t>
            </a:r>
            <a:r>
              <a:rPr dirty="0" sz="1100">
                <a:latin typeface="Arial"/>
                <a:cs typeface="Arial"/>
              </a:rPr>
              <a:t>atkins, p.w.; paula, j. d., 8th ed.; oxford: new york,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 marR="12065">
              <a:lnSpc>
                <a:spcPct val="110800"/>
              </a:lnSpc>
              <a:tabLst>
                <a:tab pos="3053715" algn="l"/>
                <a:tab pos="6453505" algn="l"/>
              </a:tabLst>
            </a:pPr>
            <a:r>
              <a:rPr dirty="0" sz="1100" spc="200">
                <a:latin typeface="Arial"/>
                <a:cs typeface="Arial"/>
              </a:rPr>
              <a:t>Fil</a:t>
            </a:r>
            <a:r>
              <a:rPr dirty="0" sz="1100">
                <a:latin typeface="Arial"/>
                <a:cs typeface="Arial"/>
              </a:rPr>
              <a:t>e	</a:t>
            </a:r>
            <a:r>
              <a:rPr dirty="0" sz="1100" spc="200">
                <a:latin typeface="Arial"/>
                <a:cs typeface="Arial"/>
              </a:rPr>
              <a:t>locatio</a:t>
            </a:r>
            <a:r>
              <a:rPr dirty="0" sz="1100">
                <a:latin typeface="Arial"/>
                <a:cs typeface="Arial"/>
              </a:rPr>
              <a:t>n	:  </a:t>
            </a:r>
            <a:r>
              <a:rPr dirty="0" sz="1100" spc="5">
                <a:latin typeface="Arial"/>
                <a:cs typeface="Arial"/>
                <a:hlinkClick r:id="rId3"/>
              </a:rPr>
              <a:t>http://www.dstuns.iitm.ac.in/teaching-and-presentations/teaching/undergraduate%2520courses/CY1001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60">
                <a:latin typeface="Arial"/>
                <a:cs typeface="Arial"/>
              </a:rPr>
              <a:t>%2520Chemistry%2520Structure,%2520Bonding%2520and%2520Reactivity/assignments-wit-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00">
                <a:latin typeface="Arial"/>
                <a:cs typeface="Arial"/>
              </a:rPr>
              <a:t>-answers/Tutorial%25202%2520problems%2520.pdf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004" y="4398162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7304" y="4607026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(PDF)MESOURCEFORGE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installing and using application for mobile books generating ..... you've installed microemulator package,  then a preview window will be started after an e-book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4"/>
              </a:rPr>
              <a:t>File location :</a:t>
            </a:r>
            <a:r>
              <a:rPr dirty="0" sz="1100" spc="-5">
                <a:latin typeface="Arial"/>
                <a:cs typeface="Arial"/>
                <a:hlinkClick r:id="rId4"/>
              </a:rPr>
              <a:t> </a:t>
            </a:r>
            <a:r>
              <a:rPr dirty="0" sz="1100">
                <a:latin typeface="Arial"/>
                <a:cs typeface="Arial"/>
                <a:hlinkClick r:id="rId4"/>
              </a:rPr>
              <a:t>http://ebookme.sourceforge.net/samples/EBookME.pdf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004" y="5784964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304" y="5993828"/>
            <a:ext cx="6506209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 MAZDA 626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PDF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resources, you can find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mazda 626 or just about any type of ebooks, for any ... change </a:t>
            </a:r>
            <a:r>
              <a:rPr dirty="0" sz="1100" b="1">
                <a:latin typeface="Arial"/>
                <a:cs typeface="Arial"/>
              </a:rPr>
              <a:t>tutorial</a:t>
            </a:r>
            <a:r>
              <a:rPr dirty="0" sz="1100">
                <a:latin typeface="Arial"/>
                <a:cs typeface="Arial"/>
              </a:rPr>
              <a:t>, 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mazda familia, bluetooth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for mazda, mazda miata </a:t>
            </a:r>
            <a:r>
              <a:rPr dirty="0" sz="1100" b="1">
                <a:latin typeface="Arial"/>
                <a:cs typeface="Arial"/>
              </a:rPr>
              <a:t>tutorial</a:t>
            </a:r>
            <a:r>
              <a:rPr dirty="0" sz="1100">
                <a:latin typeface="Arial"/>
                <a:cs typeface="Arial"/>
              </a:rPr>
              <a:t>, ... </a:t>
            </a:r>
            <a:r>
              <a:rPr dirty="0" sz="1100" b="1">
                <a:latin typeface="Arial"/>
                <a:cs typeface="Arial"/>
              </a:rPr>
              <a:t>tutorial</a:t>
            </a:r>
            <a:r>
              <a:rPr dirty="0" sz="1100">
                <a:latin typeface="Arial"/>
                <a:cs typeface="Arial"/>
              </a:rPr>
              <a:t>, mazda 626, mx-6  &amp; ford probe haynes repair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manual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5"/>
              </a:rPr>
              <a:t>File location :</a:t>
            </a:r>
            <a:r>
              <a:rPr dirty="0" sz="1100" spc="-5">
                <a:latin typeface="Arial"/>
                <a:cs typeface="Arial"/>
                <a:hlinkClick r:id="rId5"/>
              </a:rPr>
              <a:t> </a:t>
            </a:r>
            <a:r>
              <a:rPr dirty="0" sz="1100">
                <a:latin typeface="Arial"/>
                <a:cs typeface="Arial"/>
                <a:hlinkClick r:id="rId5"/>
              </a:rPr>
              <a:t>http://noraartgallery.com/dlist/t/tutorial-mazda-626.pdf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0004" y="7357567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7304" y="7566418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WELCOME TO THE CHEMCAD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TUTORIAL!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this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provides basic input skills for operating chemcad. ... provides access to the on-line </a:t>
            </a:r>
            <a:r>
              <a:rPr dirty="0" sz="1100" spc="5">
                <a:latin typeface="Arial"/>
                <a:cs typeface="Arial"/>
              </a:rPr>
              <a:t>manual </a:t>
            </a:r>
            <a:r>
              <a:rPr dirty="0" sz="1100" spc="3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which contains comprehensive technical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information.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6"/>
              </a:rPr>
              <a:t>File location :</a:t>
            </a:r>
            <a:r>
              <a:rPr dirty="0" sz="1100" spc="-20">
                <a:latin typeface="Arial"/>
                <a:cs typeface="Arial"/>
                <a:hlinkClick r:id="rId6"/>
              </a:rPr>
              <a:t> </a:t>
            </a:r>
            <a:r>
              <a:rPr dirty="0" sz="1100">
                <a:latin typeface="Arial"/>
                <a:cs typeface="Arial"/>
                <a:hlinkClick r:id="rId6"/>
              </a:rPr>
              <a:t>http://home.anadolu.edu.tr/~skaytako/chemcad/ChemCad-CC5Tutor%5B1%5D.pdf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0004" y="8744356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7304" y="8953220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FINAL CUT PRO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sep 23, 2010 ... this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will help you complete your multimedia project by guiding you through </a:t>
            </a:r>
            <a:r>
              <a:rPr dirty="0" sz="1100" spc="5">
                <a:latin typeface="Arial"/>
                <a:cs typeface="Arial"/>
              </a:rPr>
              <a:t>the  </a:t>
            </a:r>
            <a:r>
              <a:rPr dirty="0" sz="1100">
                <a:latin typeface="Arial"/>
                <a:cs typeface="Arial"/>
              </a:rPr>
              <a:t>most commonly used features of final cut pro. starting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7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7"/>
              </a:rPr>
              <a:t> </a:t>
            </a:r>
            <a:r>
              <a:rPr dirty="0" sz="1100">
                <a:latin typeface="Arial"/>
                <a:cs typeface="Arial"/>
                <a:hlinkClick r:id="rId7"/>
              </a:rPr>
              <a:t>http://www.uwb.edu/it/howdoi/articles/finalcutpro-09-23-2010.pdf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304" y="313397"/>
            <a:ext cx="12598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Pega Bpm</a:t>
            </a:r>
            <a:r>
              <a:rPr dirty="0" sz="1100" spc="-9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Tutorial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" y="514566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0004" y="695553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7304" y="904417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SB 900 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MANUAL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get download sb 900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manual and access online. unlimited pdf ... com have the following pdf for  sb 900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available for free. you may find</a:t>
            </a:r>
            <a:r>
              <a:rPr dirty="0" sz="1100" spc="29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2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2"/>
              </a:rPr>
              <a:t> </a:t>
            </a:r>
            <a:r>
              <a:rPr dirty="0" sz="1100">
                <a:latin typeface="Arial"/>
                <a:cs typeface="Arial"/>
                <a:hlinkClick r:id="rId2"/>
              </a:rPr>
              <a:t>http://violettedoree.com/spirit/s/sb-900-tutorial-manual.pdf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004" y="2082355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7304" y="2291219"/>
            <a:ext cx="6509384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STARUML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15">
                <a:latin typeface="Arial"/>
                <a:cs typeface="Arial"/>
              </a:rPr>
              <a:t>staruml (uml star, 2010) </a:t>
            </a:r>
            <a:r>
              <a:rPr dirty="0" sz="1100" spc="10">
                <a:latin typeface="Arial"/>
                <a:cs typeface="Arial"/>
              </a:rPr>
              <a:t>is an </a:t>
            </a:r>
            <a:r>
              <a:rPr dirty="0" sz="1100" spc="15">
                <a:latin typeface="Arial"/>
                <a:cs typeface="Arial"/>
              </a:rPr>
              <a:t>open source case tool </a:t>
            </a:r>
            <a:r>
              <a:rPr dirty="0" sz="1100" spc="10">
                <a:latin typeface="Arial"/>
                <a:cs typeface="Arial"/>
              </a:rPr>
              <a:t>and is </a:t>
            </a:r>
            <a:r>
              <a:rPr dirty="0" sz="1100" spc="15">
                <a:latin typeface="Arial"/>
                <a:cs typeface="Arial"/>
              </a:rPr>
              <a:t>under </a:t>
            </a:r>
            <a:r>
              <a:rPr dirty="0" sz="1100" spc="10">
                <a:latin typeface="Arial"/>
                <a:cs typeface="Arial"/>
              </a:rPr>
              <a:t>the gpl </a:t>
            </a:r>
            <a:r>
              <a:rPr dirty="0" sz="1100" spc="15">
                <a:latin typeface="Arial"/>
                <a:cs typeface="Arial"/>
              </a:rPr>
              <a:t>license </a:t>
            </a:r>
            <a:r>
              <a:rPr dirty="0" sz="1100" spc="10">
                <a:latin typeface="Arial"/>
                <a:cs typeface="Arial"/>
              </a:rPr>
              <a:t>... it </a:t>
            </a:r>
            <a:r>
              <a:rPr dirty="0" sz="1100" spc="15">
                <a:latin typeface="Arial"/>
                <a:cs typeface="Arial"/>
              </a:rPr>
              <a:t>supports </a:t>
            </a:r>
            <a:r>
              <a:rPr dirty="0" sz="1100" spc="20">
                <a:latin typeface="Arial"/>
                <a:cs typeface="Arial"/>
              </a:rPr>
              <a:t>the  </a:t>
            </a:r>
            <a:r>
              <a:rPr dirty="0" sz="1100">
                <a:latin typeface="Arial"/>
                <a:cs typeface="Arial"/>
              </a:rPr>
              <a:t>modeling of systems using the uml2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diagrams.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3"/>
              </a:rPr>
              <a:t>File location :</a:t>
            </a:r>
            <a:r>
              <a:rPr dirty="0" sz="1100" spc="-15">
                <a:latin typeface="Arial"/>
                <a:cs typeface="Arial"/>
                <a:hlinkClick r:id="rId3"/>
              </a:rPr>
              <a:t> </a:t>
            </a:r>
            <a:r>
              <a:rPr dirty="0" sz="1100">
                <a:latin typeface="Arial"/>
                <a:cs typeface="Arial"/>
                <a:hlinkClick r:id="rId3"/>
              </a:rPr>
              <a:t>http://www.dpi.ufv.br/projetos/geoprofile/tutoriais/StarUML_Tutorial_english.pdf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004" y="3469157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304" y="3678022"/>
            <a:ext cx="650684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1ACOUSMODULES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from 6 channels for cubase sx to 12 channels for nuendo. nuendo ... this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can be easily adapted  for the other spatialization acousmodules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plugins.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4"/>
              </a:rPr>
              <a:t>File location :</a:t>
            </a:r>
            <a:r>
              <a:rPr dirty="0" sz="1100" spc="-15">
                <a:latin typeface="Arial"/>
                <a:cs typeface="Arial"/>
                <a:hlinkClick r:id="rId4"/>
              </a:rPr>
              <a:t> </a:t>
            </a:r>
            <a:r>
              <a:rPr dirty="0" sz="1100">
                <a:latin typeface="Arial"/>
                <a:cs typeface="Arial"/>
                <a:hlinkClick r:id="rId4"/>
              </a:rPr>
              <a:t>http://acousmodules.free.fr/tutoriaux/AcousModules_Nuendo_basic_tutorial.pdf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004" y="4855959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7304" y="5064823"/>
            <a:ext cx="650811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MASTERCAM X3 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PDF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15">
                <a:latin typeface="Arial"/>
                <a:cs typeface="Arial"/>
              </a:rPr>
              <a:t>results </a:t>
            </a:r>
            <a:r>
              <a:rPr dirty="0" sz="1100">
                <a:latin typeface="Arial"/>
                <a:cs typeface="Arial"/>
              </a:rPr>
              <a:t>1 - </a:t>
            </a:r>
            <a:r>
              <a:rPr dirty="0" sz="1100" spc="10">
                <a:latin typeface="Arial"/>
                <a:cs typeface="Arial"/>
              </a:rPr>
              <a:t>30 of 44 ... </a:t>
            </a:r>
            <a:r>
              <a:rPr dirty="0" sz="1100" spc="15">
                <a:latin typeface="Arial"/>
                <a:cs typeface="Arial"/>
              </a:rPr>
              <a:t>download mastercam </a:t>
            </a:r>
            <a:r>
              <a:rPr dirty="0" sz="1100" spc="10">
                <a:latin typeface="Arial"/>
                <a:cs typeface="Arial"/>
              </a:rPr>
              <a:t>x3 4/5 </a:t>
            </a:r>
            <a:r>
              <a:rPr dirty="0" sz="1100" spc="15">
                <a:latin typeface="Arial"/>
                <a:cs typeface="Arial"/>
              </a:rPr>
              <a:t>axis training </a:t>
            </a:r>
            <a:r>
              <a:rPr dirty="0" sz="1100" spc="15" b="1">
                <a:latin typeface="Arial"/>
                <a:cs typeface="Arial"/>
              </a:rPr>
              <a:t>tutorial </a:t>
            </a:r>
            <a:r>
              <a:rPr dirty="0" sz="1100" spc="10">
                <a:latin typeface="Arial"/>
                <a:cs typeface="Arial"/>
              </a:rPr>
              <a:t>by </a:t>
            </a:r>
            <a:r>
              <a:rPr dirty="0" sz="1100" spc="15">
                <a:latin typeface="Arial"/>
                <a:cs typeface="Arial"/>
              </a:rPr>
              <a:t>mastercam free </a:t>
            </a:r>
            <a:r>
              <a:rPr dirty="0" sz="1100" spc="10">
                <a:latin typeface="Arial"/>
                <a:cs typeface="Arial"/>
              </a:rPr>
              <a:t>... </a:t>
            </a:r>
            <a:r>
              <a:rPr dirty="0" sz="1100" spc="20">
                <a:latin typeface="Arial"/>
                <a:cs typeface="Arial"/>
              </a:rPr>
              <a:t>/file-  </a:t>
            </a:r>
            <a:r>
              <a:rPr dirty="0" sz="1100">
                <a:latin typeface="Arial"/>
                <a:cs typeface="Arial"/>
              </a:rPr>
              <a:t>pdf/manual-de-usuario-samsung-galaxy-.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</a:rPr>
              <a:t>File location :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https://ralvititte.files.wordpress.com/2015/04/mastercam-x3-tutorial-pdf.pdf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004" y="6242761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304" y="6451612"/>
            <a:ext cx="650557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PRO/E WILDFIRE 30, CAM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to be produced by the manufacturing code generated in this </a:t>
            </a:r>
            <a:r>
              <a:rPr dirty="0" sz="1100" b="1">
                <a:latin typeface="Arial"/>
                <a:cs typeface="Arial"/>
              </a:rPr>
              <a:t>tutorial</a:t>
            </a:r>
            <a:r>
              <a:rPr dirty="0" sz="1100">
                <a:latin typeface="Arial"/>
                <a:cs typeface="Arial"/>
              </a:rPr>
              <a:t>. ..... the resultant file in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pro/engineer  contains all the ?g? codes to control the cnc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machine.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5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5"/>
              </a:rPr>
              <a:t> </a:t>
            </a:r>
            <a:r>
              <a:rPr dirty="0" sz="1100">
                <a:latin typeface="Arial"/>
                <a:cs typeface="Arial"/>
                <a:hlinkClick r:id="rId5"/>
              </a:rPr>
              <a:t>http://www3.nd.edu/~batill/www.ame40463sp08/CAM_nd_logo_wf3.pdf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0004" y="7629550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7304" y="7838414"/>
            <a:ext cx="5570220" cy="713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ROID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... driver directly ( . /support/us- .... some say you need to root the phone ? that is not</a:t>
            </a:r>
            <a:r>
              <a:rPr dirty="0" sz="1100" spc="-1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true.  </a:t>
            </a:r>
            <a:r>
              <a:rPr dirty="0" sz="1100">
                <a:latin typeface="Arial"/>
                <a:cs typeface="Arial"/>
                <a:hlinkClick r:id="rId6"/>
              </a:rPr>
              <a:t>File location :</a:t>
            </a:r>
            <a:r>
              <a:rPr dirty="0" sz="1100" spc="-15">
                <a:latin typeface="Arial"/>
                <a:cs typeface="Arial"/>
                <a:hlinkClick r:id="rId6"/>
              </a:rPr>
              <a:t> </a:t>
            </a:r>
            <a:r>
              <a:rPr dirty="0" sz="1100">
                <a:latin typeface="Arial"/>
                <a:cs typeface="Arial"/>
                <a:hlinkClick r:id="rId6"/>
              </a:rPr>
              <a:t>http://pl.cs.jhu.edu/oose/resources/android/Android-Tutorial.pdf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0004" y="8830551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27304" y="9039415"/>
            <a:ext cx="651065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CNC G CODE 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PDF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20">
                <a:latin typeface="Arial"/>
                <a:cs typeface="Arial"/>
              </a:rPr>
              <a:t>this book </a:t>
            </a:r>
            <a:r>
              <a:rPr dirty="0" sz="1100" spc="15">
                <a:latin typeface="Arial"/>
                <a:cs typeface="Arial"/>
              </a:rPr>
              <a:t>is an </a:t>
            </a:r>
            <a:r>
              <a:rPr dirty="0" sz="1100" spc="25">
                <a:latin typeface="Arial"/>
                <a:cs typeface="Arial"/>
              </a:rPr>
              <a:t>introduction </a:t>
            </a:r>
            <a:r>
              <a:rPr dirty="0" sz="1100" spc="15">
                <a:latin typeface="Arial"/>
                <a:cs typeface="Arial"/>
              </a:rPr>
              <a:t>to </a:t>
            </a:r>
            <a:r>
              <a:rPr dirty="0" sz="1100" spc="25">
                <a:latin typeface="Arial"/>
                <a:cs typeface="Arial"/>
              </a:rPr>
              <a:t>g-code </a:t>
            </a:r>
            <a:r>
              <a:rPr dirty="0" sz="1100" spc="20">
                <a:latin typeface="Arial"/>
                <a:cs typeface="Arial"/>
              </a:rPr>
              <a:t>cnc </a:t>
            </a:r>
            <a:r>
              <a:rPr dirty="0" sz="1100" spc="25">
                <a:latin typeface="Arial"/>
                <a:cs typeface="Arial"/>
              </a:rPr>
              <a:t>programming. </a:t>
            </a:r>
            <a:r>
              <a:rPr dirty="0" sz="1100" spc="20">
                <a:latin typeface="Arial"/>
                <a:cs typeface="Arial"/>
              </a:rPr>
              <a:t>this book has </a:t>
            </a:r>
            <a:r>
              <a:rPr dirty="0" sz="1100" spc="25">
                <a:latin typeface="Arial"/>
                <a:cs typeface="Arial"/>
              </a:rPr>
              <a:t>sections </a:t>
            </a:r>
            <a:r>
              <a:rPr dirty="0" sz="1100" spc="20">
                <a:latin typeface="Arial"/>
                <a:cs typeface="Arial"/>
              </a:rPr>
              <a:t>taken from </a:t>
            </a:r>
            <a:r>
              <a:rPr dirty="0" sz="1100" spc="30">
                <a:latin typeface="Arial"/>
                <a:cs typeface="Arial"/>
              </a:rPr>
              <a:t>cnc  </a:t>
            </a:r>
            <a:r>
              <a:rPr dirty="0" sz="1100">
                <a:latin typeface="Arial"/>
                <a:cs typeface="Arial"/>
              </a:rPr>
              <a:t>programming: basics </a:t>
            </a:r>
            <a:r>
              <a:rPr dirty="0" sz="1100" b="1">
                <a:latin typeface="Arial"/>
                <a:cs typeface="Arial"/>
              </a:rPr>
              <a:t>tutorial </a:t>
            </a:r>
            <a:r>
              <a:rPr dirty="0" sz="1100">
                <a:latin typeface="Arial"/>
                <a:cs typeface="Arial"/>
              </a:rPr>
              <a:t>textbook as a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refresher.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</a:rPr>
              <a:t>File location :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https://ohqsyllablepdf.files.wordpress.com/2015/04/cnc-g-code-tutorial-pdf.pdf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674" y="312877"/>
            <a:ext cx="9512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latin typeface="Arial"/>
                <a:cs typeface="Arial"/>
              </a:rPr>
              <a:t>Pega </a:t>
            </a:r>
            <a:r>
              <a:rPr dirty="0" sz="800" spc="15" b="1">
                <a:latin typeface="Arial"/>
                <a:cs typeface="Arial"/>
              </a:rPr>
              <a:t>Bpm</a:t>
            </a:r>
            <a:r>
              <a:rPr dirty="0" sz="800" spc="-50" b="1">
                <a:latin typeface="Arial"/>
                <a:cs typeface="Arial"/>
              </a:rPr>
              <a:t> </a:t>
            </a:r>
            <a:r>
              <a:rPr dirty="0" sz="800" spc="10" b="1">
                <a:latin typeface="Arial"/>
                <a:cs typeface="Arial"/>
              </a:rPr>
              <a:t>Tutorial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004" y="553910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75138" y="10199090"/>
            <a:ext cx="15557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7/7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7631" y="10199090"/>
            <a:ext cx="13665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latin typeface="Times New Roman"/>
                <a:cs typeface="Times New Roman"/>
              </a:rPr>
              <a:t>PEGA-BPM-TUTORIAL.PDF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004" y="695553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7304" y="904417"/>
            <a:ext cx="6517005" cy="1642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12PDFVULA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10160">
              <a:lnSpc>
                <a:spcPct val="110800"/>
              </a:lnSpc>
              <a:spcBef>
                <a:spcPts val="5"/>
              </a:spcBef>
            </a:pPr>
            <a:r>
              <a:rPr dirty="0" sz="1100" spc="35" b="1">
                <a:latin typeface="Arial"/>
                <a:cs typeface="Arial"/>
              </a:rPr>
              <a:t>tutorial </a:t>
            </a:r>
            <a:r>
              <a:rPr dirty="0" sz="1100" spc="25">
                <a:latin typeface="Arial"/>
                <a:cs typeface="Arial"/>
              </a:rPr>
              <a:t>12. </a:t>
            </a:r>
            <a:r>
              <a:rPr dirty="0" sz="1100" spc="20">
                <a:latin typeface="Arial"/>
                <a:cs typeface="Arial"/>
              </a:rPr>
              <a:t>25 </a:t>
            </a:r>
            <a:r>
              <a:rPr dirty="0" sz="1100" spc="30">
                <a:latin typeface="Arial"/>
                <a:cs typeface="Arial"/>
              </a:rPr>
              <a:t>october 2010. </a:t>
            </a:r>
            <a:r>
              <a:rPr dirty="0" sz="1100" spc="35">
                <a:latin typeface="Arial"/>
                <a:cs typeface="Arial"/>
              </a:rPr>
              <a:t>eco3021s </a:t>
            </a:r>
            <a:r>
              <a:rPr dirty="0" sz="1100" spc="25">
                <a:latin typeface="Arial"/>
                <a:cs typeface="Arial"/>
              </a:rPr>
              <a:t>... (d) </a:t>
            </a:r>
            <a:r>
              <a:rPr dirty="0" sz="1100" spc="30">
                <a:latin typeface="Arial"/>
                <a:cs typeface="Arial"/>
              </a:rPr>
              <a:t>compute </a:t>
            </a:r>
            <a:r>
              <a:rPr dirty="0" sz="1100" spc="25">
                <a:latin typeface="Arial"/>
                <a:cs typeface="Arial"/>
              </a:rPr>
              <a:t>the </a:t>
            </a:r>
            <a:r>
              <a:rPr dirty="0" sz="1100" spc="30">
                <a:latin typeface="Arial"/>
                <a:cs typeface="Arial"/>
              </a:rPr>
              <a:t>special case </a:t>
            </a:r>
            <a:r>
              <a:rPr dirty="0" sz="1100" spc="20">
                <a:latin typeface="Arial"/>
                <a:cs typeface="Arial"/>
              </a:rPr>
              <a:t>of </a:t>
            </a:r>
            <a:r>
              <a:rPr dirty="0" sz="1100" spc="25">
                <a:latin typeface="Arial"/>
                <a:cs typeface="Arial"/>
              </a:rPr>
              <a:t>the </a:t>
            </a:r>
            <a:r>
              <a:rPr dirty="0" sz="1100" spc="30">
                <a:latin typeface="Arial"/>
                <a:cs typeface="Arial"/>
              </a:rPr>
              <a:t>white test </a:t>
            </a:r>
            <a:r>
              <a:rPr dirty="0" sz="1100" spc="40">
                <a:latin typeface="Arial"/>
                <a:cs typeface="Arial"/>
              </a:rPr>
              <a:t>for  </a:t>
            </a:r>
            <a:r>
              <a:rPr dirty="0" sz="1100">
                <a:latin typeface="Arial"/>
                <a:cs typeface="Arial"/>
              </a:rPr>
              <a:t>heteroskedasticity. ... you conclude at the 5% level? ... qemp86 = the number of quarters (0 to 4) that the  man was legally employed in 1986 ......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residua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tabLst>
                <a:tab pos="527685" algn="l"/>
                <a:tab pos="1343660" algn="l"/>
                <a:tab pos="1639570" algn="l"/>
              </a:tabLst>
            </a:pPr>
            <a:r>
              <a:rPr dirty="0" sz="1100" spc="85">
                <a:latin typeface="Arial"/>
                <a:cs typeface="Arial"/>
              </a:rPr>
              <a:t>Fil</a:t>
            </a:r>
            <a:r>
              <a:rPr dirty="0" sz="1100">
                <a:latin typeface="Arial"/>
                <a:cs typeface="Arial"/>
              </a:rPr>
              <a:t>e	</a:t>
            </a:r>
            <a:r>
              <a:rPr dirty="0" sz="1100" spc="85">
                <a:latin typeface="Arial"/>
                <a:cs typeface="Arial"/>
              </a:rPr>
              <a:t>locatio</a:t>
            </a:r>
            <a:r>
              <a:rPr dirty="0" sz="1100">
                <a:latin typeface="Arial"/>
                <a:cs typeface="Arial"/>
              </a:rPr>
              <a:t>n	:	</a:t>
            </a:r>
            <a:r>
              <a:rPr dirty="0" sz="1100" spc="85">
                <a:latin typeface="Arial"/>
                <a:cs typeface="Arial"/>
              </a:rPr>
              <a:t>https://vula.uct.ac.za/access/content/group/95dfae58-9991-4317-8-  </a:t>
            </a:r>
            <a:r>
              <a:rPr dirty="0" sz="1100" spc="130">
                <a:latin typeface="Arial"/>
                <a:cs typeface="Arial"/>
              </a:rPr>
              <a:t>1d-  </a:t>
            </a:r>
            <a:r>
              <a:rPr dirty="0" sz="1100" spc="5">
                <a:latin typeface="Arial"/>
                <a:cs typeface="Arial"/>
              </a:rPr>
              <a:t>e2d58f80b3a3/Published%2520OER%2520UCT%2520Resources/Quantitative%2520Methods%2520in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</a:rPr>
              <a:t>%2520Economics/Tutorials/Tutorial%252012.pdf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004" y="2825559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304" y="3034424"/>
            <a:ext cx="6508115" cy="108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SOLDERING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algn="just"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5">
                <a:latin typeface="Arial"/>
                <a:cs typeface="Arial"/>
              </a:rPr>
              <a:t>the lab will provide soldering irons and solder for use in the lab, however, students are encouraged </a:t>
            </a:r>
            <a:r>
              <a:rPr dirty="0" sz="1100" spc="10">
                <a:latin typeface="Arial"/>
                <a:cs typeface="Arial"/>
              </a:rPr>
              <a:t>...  </a:t>
            </a:r>
            <a:r>
              <a:rPr dirty="0" sz="1100">
                <a:latin typeface="Arial"/>
                <a:cs typeface="Arial"/>
              </a:rPr>
              <a:t>several inexpensive units are available; for example the weller wlc100 soldering iron, which is a 40- </a:t>
            </a:r>
            <a:r>
              <a:rPr dirty="0" sz="1100" spc="5">
                <a:latin typeface="Arial"/>
                <a:cs typeface="Arial"/>
              </a:rPr>
              <a:t>...  </a:t>
            </a:r>
            <a:r>
              <a:rPr dirty="0" sz="1100">
                <a:latin typeface="Arial"/>
                <a:cs typeface="Arial"/>
              </a:rPr>
              <a:t>look up the pb-sn phase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diagram.</a:t>
            </a: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2"/>
              </a:rPr>
              <a:t>File location :</a:t>
            </a:r>
            <a:r>
              <a:rPr dirty="0" sz="1100" spc="-20">
                <a:latin typeface="Arial"/>
                <a:cs typeface="Arial"/>
                <a:hlinkClick r:id="rId2"/>
              </a:rPr>
              <a:t> </a:t>
            </a:r>
            <a:r>
              <a:rPr dirty="0" sz="1100">
                <a:latin typeface="Arial"/>
                <a:cs typeface="Arial"/>
                <a:hlinkClick r:id="rId2"/>
              </a:rPr>
              <a:t>http://www.engr.sjsu.edu/bjfurman/courses/ME106/ME106pdf/soldering_tutorial.pdf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0004" y="4398162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7304" y="4607026"/>
            <a:ext cx="6506209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INSTRUCTIONSIRIDESCENT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>
                <a:latin typeface="Arial"/>
                <a:cs typeface="Arial"/>
              </a:rPr>
              <a:t>it could take a few minutes. hack your app! ? change the fonts, colors, etc. ? add new responses to your  list! ? add a ?chimes? sound when your app 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shaken.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3"/>
              </a:rPr>
              <a:t>File location :</a:t>
            </a:r>
            <a:r>
              <a:rPr dirty="0" sz="1100" spc="-20">
                <a:latin typeface="Arial"/>
                <a:cs typeface="Arial"/>
                <a:hlinkClick r:id="rId3"/>
              </a:rPr>
              <a:t> </a:t>
            </a:r>
            <a:r>
              <a:rPr dirty="0" sz="1100">
                <a:latin typeface="Arial"/>
                <a:cs typeface="Arial"/>
                <a:hlinkClick r:id="rId3"/>
              </a:rPr>
              <a:t>http://iridescentlearning.org/wp-content/uploads/2012/10/Tutorial-Instructions4.pdf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004" y="5784964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7304" y="5993828"/>
            <a:ext cx="6508750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GPRS</a:t>
            </a:r>
            <a:r>
              <a:rPr dirty="0" sz="1050" spc="-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0000FF"/>
                </a:solidFill>
                <a:latin typeface="Arial"/>
                <a:cs typeface="Arial"/>
              </a:rPr>
              <a:t>TUTORIAL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0800"/>
              </a:lnSpc>
              <a:spcBef>
                <a:spcPts val="5"/>
              </a:spcBef>
            </a:pPr>
            <a:r>
              <a:rPr dirty="0" sz="1100" spc="10">
                <a:latin typeface="Arial"/>
                <a:cs typeface="Arial"/>
              </a:rPr>
              <a:t>simple gprs technical overview. .... devices that allows data </a:t>
            </a:r>
            <a:r>
              <a:rPr dirty="0" sz="1100" spc="5">
                <a:latin typeface="Arial"/>
                <a:cs typeface="Arial"/>
              </a:rPr>
              <a:t>to be </a:t>
            </a:r>
            <a:r>
              <a:rPr dirty="0" sz="1100" spc="10">
                <a:latin typeface="Arial"/>
                <a:cs typeface="Arial"/>
              </a:rPr>
              <a:t>sent and received across </a:t>
            </a:r>
            <a:r>
              <a:rPr dirty="0" sz="1100">
                <a:latin typeface="Arial"/>
                <a:cs typeface="Arial"/>
              </a:rPr>
              <a:t>a </a:t>
            </a:r>
            <a:r>
              <a:rPr dirty="0" sz="1100" spc="15">
                <a:latin typeface="Arial"/>
                <a:cs typeface="Arial"/>
              </a:rPr>
              <a:t>mobile  </a:t>
            </a:r>
            <a:r>
              <a:rPr dirty="0" sz="1100">
                <a:latin typeface="Arial"/>
                <a:cs typeface="Arial"/>
              </a:rPr>
              <a:t>telephone network. gprs is a step towards 3g and is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>
                <a:latin typeface="Arial"/>
                <a:cs typeface="Arial"/>
                <a:hlinkClick r:id="rId4"/>
              </a:rPr>
              <a:t>File location :</a:t>
            </a:r>
            <a:r>
              <a:rPr dirty="0" sz="1100" spc="-10">
                <a:latin typeface="Arial"/>
                <a:cs typeface="Arial"/>
                <a:hlinkClick r:id="rId4"/>
              </a:rPr>
              <a:t> </a:t>
            </a:r>
            <a:r>
              <a:rPr dirty="0" sz="1100">
                <a:latin typeface="Arial"/>
                <a:cs typeface="Arial"/>
                <a:hlinkClick r:id="rId4"/>
              </a:rPr>
              <a:t>http://www.item.ntnu.no/fag/tm8100/Pensumstoff2004/GPRS_Tutorial.pdf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0004" y="7171766"/>
            <a:ext cx="6480175" cy="0"/>
          </a:xfrm>
          <a:custGeom>
            <a:avLst/>
            <a:gdLst/>
            <a:ahLst/>
            <a:cxnLst/>
            <a:rect l="l" t="t" r="r" b="b"/>
            <a:pathLst>
              <a:path w="6480175" h="0">
                <a:moveTo>
                  <a:pt x="0" y="0"/>
                </a:moveTo>
                <a:lnTo>
                  <a:pt x="6480048" y="0"/>
                </a:lnTo>
              </a:path>
            </a:pathLst>
          </a:custGeom>
          <a:ln w="7200">
            <a:solidFill>
              <a:srgbClr val="87878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National Library of China</dc:creator>
  <cp:keywords>Read and downloadpega bpm tutorial, full download pega bpm tutorial, get access to pega bpm tutorial online</cp:keywords>
  <dc:subject>pega bpm tutorial</dc:subject>
  <dc:title>Pega Bpm Tutorial.pdf</dc:title>
  <dcterms:created xsi:type="dcterms:W3CDTF">2021-06-09T22:22:59Z</dcterms:created>
  <dcterms:modified xsi:type="dcterms:W3CDTF">2021-06-09T22:22:59Z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2015-08-28T00:00:00Z</vt:filetime>
  </property>
  <property fmtid="{D5CDD505-2E9C-101B-9397-08002B2CF9AE}" pid="3" name="LastSaved">
    <vt:filetime>2021-06-09T00:00:00Z</vt:filetime>
  </property>
</Properties>
</file>