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58" r:id="rId10"/>
    <p:sldId id="270" r:id="rId11"/>
    <p:sldId id="271" r:id="rId12"/>
    <p:sldId id="272" r:id="rId13"/>
    <p:sldId id="260" r:id="rId14"/>
    <p:sldId id="273" r:id="rId15"/>
    <p:sldId id="26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6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6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14"/>
    <a:srgbClr val="000000"/>
    <a:srgbClr val="274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F698E-14AA-4F10-90E6-8CCC3F86999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B77A201-0887-445F-B285-36F87487A2B5}">
      <dgm:prSet custT="1"/>
      <dgm:spPr>
        <a:solidFill>
          <a:srgbClr val="FAB914"/>
        </a:solidFill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Requirement</a:t>
          </a:r>
        </a:p>
      </dgm:t>
    </dgm:pt>
    <dgm:pt modelId="{2B701ADB-3357-41A9-A170-3AB8EBB8A453}" type="parTrans" cxnId="{CC679E43-BB28-44A5-AFBC-19DF71ACD631}">
      <dgm:prSet/>
      <dgm:spPr/>
      <dgm:t>
        <a:bodyPr/>
        <a:lstStyle/>
        <a:p>
          <a:endParaRPr lang="en-IN" sz="2800"/>
        </a:p>
      </dgm:t>
    </dgm:pt>
    <dgm:pt modelId="{500FF147-5EF2-4EB6-AFFD-5FB9959FD284}" type="sibTrans" cxnId="{CC679E43-BB28-44A5-AFBC-19DF71ACD631}">
      <dgm:prSet/>
      <dgm:spPr/>
      <dgm:t>
        <a:bodyPr/>
        <a:lstStyle/>
        <a:p>
          <a:endParaRPr lang="en-IN" sz="2800"/>
        </a:p>
      </dgm:t>
    </dgm:pt>
    <dgm:pt modelId="{03C22039-5E7C-4E50-AB01-356AD95789C1}">
      <dgm:prSet custT="1"/>
      <dgm:spPr>
        <a:solidFill>
          <a:srgbClr val="FAB914"/>
        </a:solidFill>
      </dgm:spPr>
      <dgm:t>
        <a:bodyPr/>
        <a:lstStyle/>
        <a:p>
          <a:r>
            <a:rPr lang="en-IN" sz="1600" b="1">
              <a:solidFill>
                <a:schemeClr val="tx1"/>
              </a:solidFill>
            </a:rPr>
            <a:t>Analyse &amp; Design</a:t>
          </a:r>
          <a:endParaRPr lang="en-IN" sz="1600" b="1" dirty="0">
            <a:solidFill>
              <a:schemeClr val="tx1"/>
            </a:solidFill>
          </a:endParaRPr>
        </a:p>
      </dgm:t>
    </dgm:pt>
    <dgm:pt modelId="{0F0491E7-B3E0-4154-B199-1A690E2AF90B}" type="parTrans" cxnId="{A61C7273-7A56-4DBA-A846-C48252062165}">
      <dgm:prSet/>
      <dgm:spPr/>
      <dgm:t>
        <a:bodyPr/>
        <a:lstStyle/>
        <a:p>
          <a:endParaRPr lang="en-IN" sz="2800"/>
        </a:p>
      </dgm:t>
    </dgm:pt>
    <dgm:pt modelId="{724A016C-CBAF-4768-80EE-33B6C137504F}" type="sibTrans" cxnId="{A61C7273-7A56-4DBA-A846-C48252062165}">
      <dgm:prSet/>
      <dgm:spPr/>
      <dgm:t>
        <a:bodyPr/>
        <a:lstStyle/>
        <a:p>
          <a:endParaRPr lang="en-IN" sz="2800"/>
        </a:p>
      </dgm:t>
    </dgm:pt>
    <dgm:pt modelId="{C16E7E39-1E84-4A84-9E8D-7B7BD5A3B7A6}">
      <dgm:prSet custT="1"/>
      <dgm:spPr>
        <a:solidFill>
          <a:srgbClr val="FAB914"/>
        </a:solidFill>
      </dgm:spPr>
      <dgm:t>
        <a:bodyPr/>
        <a:lstStyle/>
        <a:p>
          <a:r>
            <a:rPr lang="en-IN" sz="1600" b="1">
              <a:solidFill>
                <a:schemeClr val="tx1"/>
              </a:solidFill>
            </a:rPr>
            <a:t>Develop</a:t>
          </a:r>
          <a:endParaRPr lang="en-IN" sz="1600" b="1" dirty="0">
            <a:solidFill>
              <a:schemeClr val="tx1"/>
            </a:solidFill>
          </a:endParaRPr>
        </a:p>
      </dgm:t>
    </dgm:pt>
    <dgm:pt modelId="{7F0B2AC6-5A43-426C-BEEA-BCA0E13E0B34}" type="parTrans" cxnId="{7DD026F2-53F8-4B23-9C5D-004316C0A210}">
      <dgm:prSet/>
      <dgm:spPr/>
      <dgm:t>
        <a:bodyPr/>
        <a:lstStyle/>
        <a:p>
          <a:endParaRPr lang="en-IN" sz="2800"/>
        </a:p>
      </dgm:t>
    </dgm:pt>
    <dgm:pt modelId="{9EC6C425-8890-4175-985B-F3FFE2A07AE0}" type="sibTrans" cxnId="{7DD026F2-53F8-4B23-9C5D-004316C0A210}">
      <dgm:prSet/>
      <dgm:spPr/>
      <dgm:t>
        <a:bodyPr/>
        <a:lstStyle/>
        <a:p>
          <a:endParaRPr lang="en-IN" sz="2800"/>
        </a:p>
      </dgm:t>
    </dgm:pt>
    <dgm:pt modelId="{5AECFC65-4B07-40DA-B8F0-86B9B7F9B2E3}">
      <dgm:prSet custT="1"/>
      <dgm:spPr>
        <a:solidFill>
          <a:srgbClr val="FAB914"/>
        </a:solidFill>
      </dgm:spPr>
      <dgm:t>
        <a:bodyPr/>
        <a:lstStyle/>
        <a:p>
          <a:r>
            <a:rPr lang="en-IN" sz="1600" b="1">
              <a:solidFill>
                <a:schemeClr val="tx1"/>
              </a:solidFill>
            </a:rPr>
            <a:t>Test</a:t>
          </a:r>
          <a:endParaRPr lang="en-IN" sz="1600" b="1" dirty="0">
            <a:solidFill>
              <a:schemeClr val="tx1"/>
            </a:solidFill>
          </a:endParaRPr>
        </a:p>
      </dgm:t>
    </dgm:pt>
    <dgm:pt modelId="{42F0AFF8-B0C8-473F-A204-6E482032AFA5}" type="parTrans" cxnId="{4EDEECB8-0DE7-4E00-B373-4F6229DCEE34}">
      <dgm:prSet/>
      <dgm:spPr/>
      <dgm:t>
        <a:bodyPr/>
        <a:lstStyle/>
        <a:p>
          <a:endParaRPr lang="en-IN" sz="2800"/>
        </a:p>
      </dgm:t>
    </dgm:pt>
    <dgm:pt modelId="{8AB74D13-4465-4FC0-B6C3-081A25B67DCA}" type="sibTrans" cxnId="{4EDEECB8-0DE7-4E00-B373-4F6229DCEE34}">
      <dgm:prSet/>
      <dgm:spPr/>
      <dgm:t>
        <a:bodyPr/>
        <a:lstStyle/>
        <a:p>
          <a:endParaRPr lang="en-IN" sz="2800"/>
        </a:p>
      </dgm:t>
    </dgm:pt>
    <dgm:pt modelId="{A3FD9FEB-1EA5-4F64-A708-173D210BF1AA}">
      <dgm:prSet custT="1"/>
      <dgm:spPr>
        <a:solidFill>
          <a:srgbClr val="FAB914"/>
        </a:solidFill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Deploy</a:t>
          </a:r>
        </a:p>
      </dgm:t>
    </dgm:pt>
    <dgm:pt modelId="{BF8B9131-60C3-49E4-A7BE-512E30566661}" type="parTrans" cxnId="{B5C27E6B-AC40-4379-8E0A-45D817125536}">
      <dgm:prSet/>
      <dgm:spPr/>
      <dgm:t>
        <a:bodyPr/>
        <a:lstStyle/>
        <a:p>
          <a:endParaRPr lang="en-US" sz="1600"/>
        </a:p>
      </dgm:t>
    </dgm:pt>
    <dgm:pt modelId="{572DDD8C-72E9-4175-BC0E-366059CA9010}" type="sibTrans" cxnId="{B5C27E6B-AC40-4379-8E0A-45D817125536}">
      <dgm:prSet/>
      <dgm:spPr/>
      <dgm:t>
        <a:bodyPr/>
        <a:lstStyle/>
        <a:p>
          <a:endParaRPr lang="en-US" sz="1600"/>
        </a:p>
      </dgm:t>
    </dgm:pt>
    <dgm:pt modelId="{C35B7D16-3EDA-4DD8-A9D3-5FF3892C947B}" type="pres">
      <dgm:prSet presAssocID="{C79F698E-14AA-4F10-90E6-8CCC3F869993}" presName="Name0" presStyleCnt="0">
        <dgm:presLayoutVars>
          <dgm:dir/>
          <dgm:animLvl val="lvl"/>
          <dgm:resizeHandles val="exact"/>
        </dgm:presLayoutVars>
      </dgm:prSet>
      <dgm:spPr/>
    </dgm:pt>
    <dgm:pt modelId="{F96610B9-5B50-4BD9-8A58-EE33E013B44B}" type="pres">
      <dgm:prSet presAssocID="{1B77A201-0887-445F-B285-36F87487A2B5}" presName="parTxOnly" presStyleLbl="node1" presStyleIdx="0" presStyleCnt="5" custScaleX="1077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97975-98F3-4152-BEB7-A00CB8185534}" type="pres">
      <dgm:prSet presAssocID="{500FF147-5EF2-4EB6-AFFD-5FB9959FD284}" presName="parTxOnlySpace" presStyleCnt="0"/>
      <dgm:spPr/>
    </dgm:pt>
    <dgm:pt modelId="{14C32840-C428-43C2-9B51-1A42A40A3AA9}" type="pres">
      <dgm:prSet presAssocID="{03C22039-5E7C-4E50-AB01-356AD95789C1}" presName="parTxOnly" presStyleLbl="node1" presStyleIdx="1" presStyleCnt="5" custScaleX="119268" custLinFactNeighborX="-40705" custLinFactNeighborY="42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8F920-97EF-4A9B-B76B-F5FE12209B8E}" type="pres">
      <dgm:prSet presAssocID="{724A016C-CBAF-4768-80EE-33B6C137504F}" presName="parTxOnlySpace" presStyleCnt="0"/>
      <dgm:spPr/>
    </dgm:pt>
    <dgm:pt modelId="{5253C204-7ADB-431E-B404-190180A8F9AA}" type="pres">
      <dgm:prSet presAssocID="{C16E7E39-1E84-4A84-9E8D-7B7BD5A3B7A6}" presName="parTxOnly" presStyleLbl="node1" presStyleIdx="2" presStyleCnt="5" custScaleX="1184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74102-83F1-4F67-81FF-99589311ACE2}" type="pres">
      <dgm:prSet presAssocID="{9EC6C425-8890-4175-985B-F3FFE2A07AE0}" presName="parTxOnlySpace" presStyleCnt="0"/>
      <dgm:spPr/>
    </dgm:pt>
    <dgm:pt modelId="{BD225DE4-8388-4A81-B5B1-51876DB5969D}" type="pres">
      <dgm:prSet presAssocID="{5AECFC65-4B07-40DA-B8F0-86B9B7F9B2E3}" presName="parTxOnly" presStyleLbl="node1" presStyleIdx="3" presStyleCnt="5" custScaleX="1035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5AD6C-6BB0-4209-BBD8-357E4F80A096}" type="pres">
      <dgm:prSet presAssocID="{8AB74D13-4465-4FC0-B6C3-081A25B67DCA}" presName="parTxOnlySpace" presStyleCnt="0"/>
      <dgm:spPr/>
    </dgm:pt>
    <dgm:pt modelId="{C38D4B60-EE4D-4202-82B2-C777A428A80A}" type="pres">
      <dgm:prSet presAssocID="{A3FD9FEB-1EA5-4F64-A708-173D210BF1A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27E6B-AC40-4379-8E0A-45D817125536}" srcId="{C79F698E-14AA-4F10-90E6-8CCC3F869993}" destId="{A3FD9FEB-1EA5-4F64-A708-173D210BF1AA}" srcOrd="4" destOrd="0" parTransId="{BF8B9131-60C3-49E4-A7BE-512E30566661}" sibTransId="{572DDD8C-72E9-4175-BC0E-366059CA9010}"/>
    <dgm:cxn modelId="{F67B43C3-25FD-4300-A5E2-9B810FACF8F9}" type="presOf" srcId="{C16E7E39-1E84-4A84-9E8D-7B7BD5A3B7A6}" destId="{5253C204-7ADB-431E-B404-190180A8F9AA}" srcOrd="0" destOrd="0" presId="urn:microsoft.com/office/officeart/2005/8/layout/chevron1"/>
    <dgm:cxn modelId="{A61C7273-7A56-4DBA-A846-C48252062165}" srcId="{C79F698E-14AA-4F10-90E6-8CCC3F869993}" destId="{03C22039-5E7C-4E50-AB01-356AD95789C1}" srcOrd="1" destOrd="0" parTransId="{0F0491E7-B3E0-4154-B199-1A690E2AF90B}" sibTransId="{724A016C-CBAF-4768-80EE-33B6C137504F}"/>
    <dgm:cxn modelId="{088B99FF-FE05-4E6B-B656-9D08DD13364D}" type="presOf" srcId="{C79F698E-14AA-4F10-90E6-8CCC3F869993}" destId="{C35B7D16-3EDA-4DD8-A9D3-5FF3892C947B}" srcOrd="0" destOrd="0" presId="urn:microsoft.com/office/officeart/2005/8/layout/chevron1"/>
    <dgm:cxn modelId="{4EDEECB8-0DE7-4E00-B373-4F6229DCEE34}" srcId="{C79F698E-14AA-4F10-90E6-8CCC3F869993}" destId="{5AECFC65-4B07-40DA-B8F0-86B9B7F9B2E3}" srcOrd="3" destOrd="0" parTransId="{42F0AFF8-B0C8-473F-A204-6E482032AFA5}" sibTransId="{8AB74D13-4465-4FC0-B6C3-081A25B67DCA}"/>
    <dgm:cxn modelId="{B007FA64-9B99-49A1-AA24-F0F8D7D9B0C0}" type="presOf" srcId="{1B77A201-0887-445F-B285-36F87487A2B5}" destId="{F96610B9-5B50-4BD9-8A58-EE33E013B44B}" srcOrd="0" destOrd="0" presId="urn:microsoft.com/office/officeart/2005/8/layout/chevron1"/>
    <dgm:cxn modelId="{060A3D78-048D-4E36-B0E0-FB9426CF14C2}" type="presOf" srcId="{03C22039-5E7C-4E50-AB01-356AD95789C1}" destId="{14C32840-C428-43C2-9B51-1A42A40A3AA9}" srcOrd="0" destOrd="0" presId="urn:microsoft.com/office/officeart/2005/8/layout/chevron1"/>
    <dgm:cxn modelId="{CC679E43-BB28-44A5-AFBC-19DF71ACD631}" srcId="{C79F698E-14AA-4F10-90E6-8CCC3F869993}" destId="{1B77A201-0887-445F-B285-36F87487A2B5}" srcOrd="0" destOrd="0" parTransId="{2B701ADB-3357-41A9-A170-3AB8EBB8A453}" sibTransId="{500FF147-5EF2-4EB6-AFFD-5FB9959FD284}"/>
    <dgm:cxn modelId="{44C7B1B6-C327-452C-B5EA-5E94384854DD}" type="presOf" srcId="{5AECFC65-4B07-40DA-B8F0-86B9B7F9B2E3}" destId="{BD225DE4-8388-4A81-B5B1-51876DB5969D}" srcOrd="0" destOrd="0" presId="urn:microsoft.com/office/officeart/2005/8/layout/chevron1"/>
    <dgm:cxn modelId="{C5C7A723-F3DD-4629-B560-A0729609C8FF}" type="presOf" srcId="{A3FD9FEB-1EA5-4F64-A708-173D210BF1AA}" destId="{C38D4B60-EE4D-4202-82B2-C777A428A80A}" srcOrd="0" destOrd="0" presId="urn:microsoft.com/office/officeart/2005/8/layout/chevron1"/>
    <dgm:cxn modelId="{7DD026F2-53F8-4B23-9C5D-004316C0A210}" srcId="{C79F698E-14AA-4F10-90E6-8CCC3F869993}" destId="{C16E7E39-1E84-4A84-9E8D-7B7BD5A3B7A6}" srcOrd="2" destOrd="0" parTransId="{7F0B2AC6-5A43-426C-BEEA-BCA0E13E0B34}" sibTransId="{9EC6C425-8890-4175-985B-F3FFE2A07AE0}"/>
    <dgm:cxn modelId="{12B0347C-C2D6-446B-BBFE-886A7AB6AE15}" type="presParOf" srcId="{C35B7D16-3EDA-4DD8-A9D3-5FF3892C947B}" destId="{F96610B9-5B50-4BD9-8A58-EE33E013B44B}" srcOrd="0" destOrd="0" presId="urn:microsoft.com/office/officeart/2005/8/layout/chevron1"/>
    <dgm:cxn modelId="{680A79F8-E3D3-402C-A1D9-B0CACAF0FB24}" type="presParOf" srcId="{C35B7D16-3EDA-4DD8-A9D3-5FF3892C947B}" destId="{1D097975-98F3-4152-BEB7-A00CB8185534}" srcOrd="1" destOrd="0" presId="urn:microsoft.com/office/officeart/2005/8/layout/chevron1"/>
    <dgm:cxn modelId="{8277AF8E-452B-4FE0-B11B-E9AFE72F9F66}" type="presParOf" srcId="{C35B7D16-3EDA-4DD8-A9D3-5FF3892C947B}" destId="{14C32840-C428-43C2-9B51-1A42A40A3AA9}" srcOrd="2" destOrd="0" presId="urn:microsoft.com/office/officeart/2005/8/layout/chevron1"/>
    <dgm:cxn modelId="{943D9320-7906-441A-97F6-0A94D78FDAF6}" type="presParOf" srcId="{C35B7D16-3EDA-4DD8-A9D3-5FF3892C947B}" destId="{61D8F920-97EF-4A9B-B76B-F5FE12209B8E}" srcOrd="3" destOrd="0" presId="urn:microsoft.com/office/officeart/2005/8/layout/chevron1"/>
    <dgm:cxn modelId="{947CBC0C-60C5-4ACD-B6FD-38B8A5609C6A}" type="presParOf" srcId="{C35B7D16-3EDA-4DD8-A9D3-5FF3892C947B}" destId="{5253C204-7ADB-431E-B404-190180A8F9AA}" srcOrd="4" destOrd="0" presId="urn:microsoft.com/office/officeart/2005/8/layout/chevron1"/>
    <dgm:cxn modelId="{40D78A76-C8F6-49E9-8EB1-C7E6349729AA}" type="presParOf" srcId="{C35B7D16-3EDA-4DD8-A9D3-5FF3892C947B}" destId="{A1A74102-83F1-4F67-81FF-99589311ACE2}" srcOrd="5" destOrd="0" presId="urn:microsoft.com/office/officeart/2005/8/layout/chevron1"/>
    <dgm:cxn modelId="{8FE6AA4E-C9F0-4239-A22C-81324C9EAC69}" type="presParOf" srcId="{C35B7D16-3EDA-4DD8-A9D3-5FF3892C947B}" destId="{BD225DE4-8388-4A81-B5B1-51876DB5969D}" srcOrd="6" destOrd="0" presId="urn:microsoft.com/office/officeart/2005/8/layout/chevron1"/>
    <dgm:cxn modelId="{890206C4-3E62-450E-B9F7-E26762269EED}" type="presParOf" srcId="{C35B7D16-3EDA-4DD8-A9D3-5FF3892C947B}" destId="{6085AD6C-6BB0-4209-BBD8-357E4F80A096}" srcOrd="7" destOrd="0" presId="urn:microsoft.com/office/officeart/2005/8/layout/chevron1"/>
    <dgm:cxn modelId="{334DDCED-EB5B-48A4-8290-AAFE2DC87D7F}" type="presParOf" srcId="{C35B7D16-3EDA-4DD8-A9D3-5FF3892C947B}" destId="{C38D4B60-EE4D-4202-82B2-C777A428A80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143FF-EC90-45CF-95C9-1EFDAEA0E2B8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F8162F5-8C0A-4C34-B9D3-58E0E87A87CD}">
      <dgm:prSet phldrT="[Text]" custT="1"/>
      <dgm:spPr>
        <a:solidFill>
          <a:srgbClr val="FAB914"/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Student</a:t>
          </a:r>
        </a:p>
      </dgm:t>
    </dgm:pt>
    <dgm:pt modelId="{EB8DCFC1-4AFE-47C3-9439-FF82B45F1385}" type="parTrans" cxnId="{5E28E385-1515-436D-97A3-1AA6D4F0AD45}">
      <dgm:prSet/>
      <dgm:spPr/>
      <dgm:t>
        <a:bodyPr/>
        <a:lstStyle/>
        <a:p>
          <a:endParaRPr lang="en-US"/>
        </a:p>
      </dgm:t>
    </dgm:pt>
    <dgm:pt modelId="{4ADCA237-6157-49A7-AD5E-D6AD6E965AA8}" type="sibTrans" cxnId="{5E28E385-1515-436D-97A3-1AA6D4F0AD45}">
      <dgm:prSet/>
      <dgm:spPr/>
      <dgm:t>
        <a:bodyPr/>
        <a:lstStyle/>
        <a:p>
          <a:endParaRPr lang="en-US"/>
        </a:p>
      </dgm:t>
    </dgm:pt>
    <dgm:pt modelId="{C083C276-3542-4ABD-B4C0-9DFB246AB0CD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-roll: long</a:t>
          </a:r>
        </a:p>
      </dgm:t>
    </dgm:pt>
    <dgm:pt modelId="{D2BCC6D0-78B1-4B0B-B50A-4407BEF61792}" type="parTrans" cxnId="{9CDFB99D-9B88-47ED-B611-5DB0C2294A8A}">
      <dgm:prSet/>
      <dgm:spPr/>
      <dgm:t>
        <a:bodyPr/>
        <a:lstStyle/>
        <a:p>
          <a:endParaRPr lang="en-US"/>
        </a:p>
      </dgm:t>
    </dgm:pt>
    <dgm:pt modelId="{BB1B0CD7-3AF9-4F5C-B881-16299FFD170B}" type="sibTrans" cxnId="{9CDFB99D-9B88-47ED-B611-5DB0C2294A8A}">
      <dgm:prSet/>
      <dgm:spPr/>
      <dgm:t>
        <a:bodyPr/>
        <a:lstStyle/>
        <a:p>
          <a:endParaRPr lang="en-US"/>
        </a:p>
      </dgm:t>
    </dgm:pt>
    <dgm:pt modelId="{A40BDF9D-1DFB-4E14-A79A-6CA8130005B8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dirty="0"/>
            <a:t>-</a:t>
          </a:r>
          <a:r>
            <a:rPr lang="en-US" sz="1800" dirty="0"/>
            <a:t>length: </a:t>
          </a:r>
          <a:r>
            <a:rPr lang="en-US" sz="1800" dirty="0" err="1"/>
            <a:t>int</a:t>
          </a:r>
          <a:endParaRPr lang="en-US" sz="1800" dirty="0"/>
        </a:p>
      </dgm:t>
    </dgm:pt>
    <dgm:pt modelId="{655B8872-E5D8-4359-8677-3DE74B5C90B9}" type="parTrans" cxnId="{4C4154DD-159D-4C7A-89D3-7E8A33DD2A57}">
      <dgm:prSet/>
      <dgm:spPr/>
      <dgm:t>
        <a:bodyPr/>
        <a:lstStyle/>
        <a:p>
          <a:endParaRPr lang="en-US"/>
        </a:p>
      </dgm:t>
    </dgm:pt>
    <dgm:pt modelId="{B0EC6330-1958-43F5-86AE-235BA7518787}" type="sibTrans" cxnId="{4C4154DD-159D-4C7A-89D3-7E8A33DD2A57}">
      <dgm:prSet/>
      <dgm:spPr/>
      <dgm:t>
        <a:bodyPr/>
        <a:lstStyle/>
        <a:p>
          <a:endParaRPr lang="en-US"/>
        </a:p>
      </dgm:t>
    </dgm:pt>
    <dgm:pt modelId="{F95AA821-4E3B-4290-928A-FCE57FF1DCD4}">
      <dgm:prSet phldrT="[Text]" custT="1"/>
      <dgm:spPr>
        <a:solidFill>
          <a:srgbClr val="FAB914"/>
        </a:solidFill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</a:rPr>
            <a:t>LinkedList</a:t>
          </a:r>
          <a:endParaRPr lang="en-US" sz="1800" b="1" dirty="0">
            <a:solidFill>
              <a:schemeClr val="tx1"/>
            </a:solidFill>
          </a:endParaRPr>
        </a:p>
      </dgm:t>
    </dgm:pt>
    <dgm:pt modelId="{421D7E74-6CC2-4B85-B110-EC76C3D92518}" type="parTrans" cxnId="{EA91A941-D570-4A68-BF6D-C1616E0BD55D}">
      <dgm:prSet/>
      <dgm:spPr/>
      <dgm:t>
        <a:bodyPr/>
        <a:lstStyle/>
        <a:p>
          <a:endParaRPr lang="en-US"/>
        </a:p>
      </dgm:t>
    </dgm:pt>
    <dgm:pt modelId="{9A85983E-5CEE-41BD-A4D1-D98777B870E6}" type="sibTrans" cxnId="{EA91A941-D570-4A68-BF6D-C1616E0BD55D}">
      <dgm:prSet/>
      <dgm:spPr/>
      <dgm:t>
        <a:bodyPr/>
        <a:lstStyle/>
        <a:p>
          <a:endParaRPr lang="en-US"/>
        </a:p>
      </dgm:t>
    </dgm:pt>
    <dgm:pt modelId="{D54128A9-1674-48DA-A72C-003146A148C9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-Node</a:t>
          </a:r>
        </a:p>
      </dgm:t>
    </dgm:pt>
    <dgm:pt modelId="{9A340889-1A7C-4573-B2AC-1AF3B4C55D8B}" type="parTrans" cxnId="{6E936322-2925-4AA1-84CF-3AB07ED11653}">
      <dgm:prSet/>
      <dgm:spPr/>
      <dgm:t>
        <a:bodyPr/>
        <a:lstStyle/>
        <a:p>
          <a:endParaRPr lang="en-US"/>
        </a:p>
      </dgm:t>
    </dgm:pt>
    <dgm:pt modelId="{4DFB2EB1-A75C-48EB-93C1-89F64B6BB155}" type="sibTrans" cxnId="{6E936322-2925-4AA1-84CF-3AB07ED11653}">
      <dgm:prSet/>
      <dgm:spPr/>
      <dgm:t>
        <a:bodyPr/>
        <a:lstStyle/>
        <a:p>
          <a:endParaRPr lang="en-US"/>
        </a:p>
      </dgm:t>
    </dgm:pt>
    <dgm:pt modelId="{FDC7CB2E-1C33-4490-96C3-FBA9E5725CE1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/>
            <a:t>+ add(Node n, </a:t>
          </a:r>
          <a:r>
            <a:rPr lang="en-US" sz="1800" err="1"/>
            <a:t>int</a:t>
          </a:r>
          <a:r>
            <a:rPr lang="en-US" sz="1800"/>
            <a:t> </a:t>
          </a:r>
          <a:r>
            <a:rPr lang="en-US" sz="1800" err="1"/>
            <a:t>pos</a:t>
          </a:r>
          <a:r>
            <a:rPr lang="en-US" sz="1800"/>
            <a:t>)</a:t>
          </a:r>
        </a:p>
      </dgm:t>
    </dgm:pt>
    <dgm:pt modelId="{7275C5BB-0727-4C4E-B7F2-EB04FB3CB6E2}" type="parTrans" cxnId="{812C91A7-6F9D-40BB-A602-5C97FA9FB077}">
      <dgm:prSet/>
      <dgm:spPr/>
      <dgm:t>
        <a:bodyPr/>
        <a:lstStyle/>
        <a:p>
          <a:endParaRPr lang="en-US"/>
        </a:p>
      </dgm:t>
    </dgm:pt>
    <dgm:pt modelId="{38A6A27F-DC1B-4CAB-B721-8637FB2E9756}" type="sibTrans" cxnId="{812C91A7-6F9D-40BB-A602-5C97FA9FB077}">
      <dgm:prSet/>
      <dgm:spPr/>
      <dgm:t>
        <a:bodyPr/>
        <a:lstStyle/>
        <a:p>
          <a:endParaRPr lang="en-US"/>
        </a:p>
      </dgm:t>
    </dgm:pt>
    <dgm:pt modelId="{9B47E9DE-C3C0-4B93-88F7-55FF8BDBE0A8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-name: String</a:t>
          </a:r>
        </a:p>
      </dgm:t>
    </dgm:pt>
    <dgm:pt modelId="{FC91E7ED-C0DF-4A68-A77C-4778AC65A5FF}" type="parTrans" cxnId="{A6EBCD6E-0BA4-4304-A551-B02766BA1134}">
      <dgm:prSet/>
      <dgm:spPr/>
      <dgm:t>
        <a:bodyPr/>
        <a:lstStyle/>
        <a:p>
          <a:endParaRPr lang="en-US"/>
        </a:p>
      </dgm:t>
    </dgm:pt>
    <dgm:pt modelId="{75DE2710-B2C3-400A-8866-85C2172A6677}" type="sibTrans" cxnId="{A6EBCD6E-0BA4-4304-A551-B02766BA1134}">
      <dgm:prSet/>
      <dgm:spPr/>
      <dgm:t>
        <a:bodyPr/>
        <a:lstStyle/>
        <a:p>
          <a:endParaRPr lang="en-US"/>
        </a:p>
      </dgm:t>
    </dgm:pt>
    <dgm:pt modelId="{5ECAA2B6-85EB-44E8-9F8B-4FD23A090869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+ display(): void</a:t>
          </a:r>
        </a:p>
      </dgm:t>
    </dgm:pt>
    <dgm:pt modelId="{CB01AC18-C231-4262-B830-7E9B8B7B6705}" type="parTrans" cxnId="{D3ABEF9B-2E53-4D3D-80D7-39389786C8E6}">
      <dgm:prSet/>
      <dgm:spPr/>
      <dgm:t>
        <a:bodyPr/>
        <a:lstStyle/>
        <a:p>
          <a:endParaRPr lang="en-US"/>
        </a:p>
      </dgm:t>
    </dgm:pt>
    <dgm:pt modelId="{DC46F651-3CC6-4F26-B721-AB5C686A5808}" type="sibTrans" cxnId="{D3ABEF9B-2E53-4D3D-80D7-39389786C8E6}">
      <dgm:prSet/>
      <dgm:spPr/>
      <dgm:t>
        <a:bodyPr/>
        <a:lstStyle/>
        <a:p>
          <a:endParaRPr lang="en-US"/>
        </a:p>
      </dgm:t>
    </dgm:pt>
    <dgm:pt modelId="{176D9687-5DD8-4612-A3E6-DC58ABEB1546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+ read(): </a:t>
          </a:r>
          <a:r>
            <a:rPr lang="en-US" sz="1800" dirty="0" err="1"/>
            <a:t>boolean</a:t>
          </a:r>
          <a:endParaRPr lang="en-US" sz="1800" dirty="0"/>
        </a:p>
      </dgm:t>
    </dgm:pt>
    <dgm:pt modelId="{4185EDC8-3380-427A-B0F1-FA09DDFC66D5}" type="parTrans" cxnId="{1EEC823C-3BB2-4495-BB37-94A680BB7EE3}">
      <dgm:prSet/>
      <dgm:spPr/>
      <dgm:t>
        <a:bodyPr/>
        <a:lstStyle/>
        <a:p>
          <a:endParaRPr lang="en-US"/>
        </a:p>
      </dgm:t>
    </dgm:pt>
    <dgm:pt modelId="{0EE97269-07F0-49BA-AEDB-06195482483C}" type="sibTrans" cxnId="{1EEC823C-3BB2-4495-BB37-94A680BB7EE3}">
      <dgm:prSet/>
      <dgm:spPr/>
      <dgm:t>
        <a:bodyPr/>
        <a:lstStyle/>
        <a:p>
          <a:endParaRPr lang="en-US"/>
        </a:p>
      </dgm:t>
    </dgm:pt>
    <dgm:pt modelId="{F5F5E19E-CC33-4D5B-B074-461CD85A3E67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/>
            <a:t>-</a:t>
          </a:r>
          <a:r>
            <a:rPr lang="en-US" sz="1800" dirty="0" err="1"/>
            <a:t>width:int</a:t>
          </a:r>
          <a:endParaRPr lang="en-US" sz="1800" dirty="0"/>
        </a:p>
      </dgm:t>
    </dgm:pt>
    <dgm:pt modelId="{47D03E74-B9C4-4CE8-A3BC-F8BE2FBA1FFB}" type="parTrans" cxnId="{A30453A4-A9C3-42E3-9B5C-29BC1929E756}">
      <dgm:prSet/>
      <dgm:spPr/>
      <dgm:t>
        <a:bodyPr/>
        <a:lstStyle/>
        <a:p>
          <a:endParaRPr lang="en-US"/>
        </a:p>
      </dgm:t>
    </dgm:pt>
    <dgm:pt modelId="{7C8445D3-054F-4FC2-8442-D5519B2F73C9}" type="sibTrans" cxnId="{A30453A4-A9C3-42E3-9B5C-29BC1929E756}">
      <dgm:prSet/>
      <dgm:spPr/>
      <dgm:t>
        <a:bodyPr/>
        <a:lstStyle/>
        <a:p>
          <a:endParaRPr lang="en-US"/>
        </a:p>
      </dgm:t>
    </dgm:pt>
    <dgm:pt modelId="{20D8E9FE-5B82-4C1E-81D3-A4683EDAFEEF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endParaRPr lang="en-US" sz="2000"/>
        </a:p>
      </dgm:t>
    </dgm:pt>
    <dgm:pt modelId="{32B4B727-5E32-4645-AE5C-3D5E9FC1D0E7}" type="parTrans" cxnId="{17C20F0E-E078-4880-B2ED-EAF5F1C6B1D9}">
      <dgm:prSet/>
      <dgm:spPr/>
      <dgm:t>
        <a:bodyPr/>
        <a:lstStyle/>
        <a:p>
          <a:endParaRPr lang="en-US"/>
        </a:p>
      </dgm:t>
    </dgm:pt>
    <dgm:pt modelId="{164FF4ED-5CDE-4738-85AC-8C66E97F7671}" type="sibTrans" cxnId="{17C20F0E-E078-4880-B2ED-EAF5F1C6B1D9}">
      <dgm:prSet/>
      <dgm:spPr/>
      <dgm:t>
        <a:bodyPr/>
        <a:lstStyle/>
        <a:p>
          <a:endParaRPr lang="en-US"/>
        </a:p>
      </dgm:t>
    </dgm:pt>
    <dgm:pt modelId="{184C10C6-8179-43EC-B0B4-9122AAA40174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dirty="0"/>
            <a:t>+</a:t>
          </a:r>
          <a:r>
            <a:rPr lang="en-US" sz="1800" dirty="0"/>
            <a:t>area(): </a:t>
          </a:r>
          <a:r>
            <a:rPr lang="en-US" sz="1800" dirty="0" err="1"/>
            <a:t>int</a:t>
          </a:r>
          <a:endParaRPr lang="en-US" sz="1800" dirty="0"/>
        </a:p>
      </dgm:t>
    </dgm:pt>
    <dgm:pt modelId="{571189C4-1EC4-4C34-9CFF-986716BF0A77}" type="parTrans" cxnId="{EFE8CAD8-0394-43D6-832A-B4A981B35010}">
      <dgm:prSet/>
      <dgm:spPr/>
      <dgm:t>
        <a:bodyPr/>
        <a:lstStyle/>
        <a:p>
          <a:endParaRPr lang="en-US"/>
        </a:p>
      </dgm:t>
    </dgm:pt>
    <dgm:pt modelId="{32C4B131-832E-4EB0-87B9-AD3EE9BE99A1}" type="sibTrans" cxnId="{EFE8CAD8-0394-43D6-832A-B4A981B35010}">
      <dgm:prSet/>
      <dgm:spPr/>
      <dgm:t>
        <a:bodyPr/>
        <a:lstStyle/>
        <a:p>
          <a:endParaRPr lang="en-US"/>
        </a:p>
      </dgm:t>
    </dgm:pt>
    <dgm:pt modelId="{0E6812C5-1D01-4FC9-9F38-B29A186A8493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endParaRPr lang="en-US" sz="1800"/>
        </a:p>
      </dgm:t>
    </dgm:pt>
    <dgm:pt modelId="{097DD00D-3958-47A5-B773-7460860CB9B0}" type="parTrans" cxnId="{E561D903-5B3B-412A-B766-26BE53F146CE}">
      <dgm:prSet/>
      <dgm:spPr/>
      <dgm:t>
        <a:bodyPr/>
        <a:lstStyle/>
        <a:p>
          <a:endParaRPr lang="en-US"/>
        </a:p>
      </dgm:t>
    </dgm:pt>
    <dgm:pt modelId="{650026B0-48F6-4E9A-AD3A-A4052F7217DB}" type="sibTrans" cxnId="{E561D903-5B3B-412A-B766-26BE53F146CE}">
      <dgm:prSet/>
      <dgm:spPr/>
      <dgm:t>
        <a:bodyPr/>
        <a:lstStyle/>
        <a:p>
          <a:endParaRPr lang="en-US"/>
        </a:p>
      </dgm:t>
    </dgm:pt>
    <dgm:pt modelId="{BCFF30F1-3D57-41DF-AD57-281CB743675A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/>
            <a:t>+ </a:t>
          </a:r>
          <a:r>
            <a:rPr lang="en-US" sz="1800" err="1"/>
            <a:t>addFirst</a:t>
          </a:r>
          <a:r>
            <a:rPr lang="en-US" sz="1800"/>
            <a:t>(Node n)</a:t>
          </a:r>
        </a:p>
      </dgm:t>
    </dgm:pt>
    <dgm:pt modelId="{72ED0C71-039C-4D19-BA68-7B976CF7B6E2}" type="parTrans" cxnId="{C8B0267E-8311-46BC-B643-1FF6DE930CAE}">
      <dgm:prSet/>
      <dgm:spPr/>
      <dgm:t>
        <a:bodyPr/>
        <a:lstStyle/>
        <a:p>
          <a:endParaRPr lang="en-US"/>
        </a:p>
      </dgm:t>
    </dgm:pt>
    <dgm:pt modelId="{A7743014-D348-4DB3-9AA6-31ED77C1E9C7}" type="sibTrans" cxnId="{C8B0267E-8311-46BC-B643-1FF6DE930CAE}">
      <dgm:prSet/>
      <dgm:spPr/>
      <dgm:t>
        <a:bodyPr/>
        <a:lstStyle/>
        <a:p>
          <a:endParaRPr lang="en-US"/>
        </a:p>
      </dgm:t>
    </dgm:pt>
    <dgm:pt modelId="{CE4EF735-A123-43CD-9D69-38C18F81C44E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/>
            <a:t>+ remove(Node n)</a:t>
          </a:r>
        </a:p>
      </dgm:t>
    </dgm:pt>
    <dgm:pt modelId="{52BD086A-4D6A-40DB-A33E-19B9D36225DE}" type="parTrans" cxnId="{CFE80844-CCC6-4D1A-95BD-3F09B333F1C9}">
      <dgm:prSet/>
      <dgm:spPr/>
      <dgm:t>
        <a:bodyPr/>
        <a:lstStyle/>
        <a:p>
          <a:endParaRPr lang="en-US"/>
        </a:p>
      </dgm:t>
    </dgm:pt>
    <dgm:pt modelId="{BEA7FA29-E2BC-457E-8D07-5434E69CED7C}" type="sibTrans" cxnId="{CFE80844-CCC6-4D1A-95BD-3F09B333F1C9}">
      <dgm:prSet/>
      <dgm:spPr/>
      <dgm:t>
        <a:bodyPr/>
        <a:lstStyle/>
        <a:p>
          <a:endParaRPr lang="en-US"/>
        </a:p>
      </dgm:t>
    </dgm:pt>
    <dgm:pt modelId="{450CF1EE-D952-4EF4-8209-68C0688AFDDE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endParaRPr lang="en-US" sz="2000" dirty="0"/>
        </a:p>
      </dgm:t>
    </dgm:pt>
    <dgm:pt modelId="{4282090B-5275-4D1F-8009-26DBDB3D8898}" type="parTrans" cxnId="{A14DBB41-B1C4-4786-A73B-E1C7A5A46C8A}">
      <dgm:prSet/>
      <dgm:spPr/>
      <dgm:t>
        <a:bodyPr/>
        <a:lstStyle/>
        <a:p>
          <a:endParaRPr lang="en-US"/>
        </a:p>
      </dgm:t>
    </dgm:pt>
    <dgm:pt modelId="{4448F221-9ADF-4DCD-8998-DD5919987CF7}" type="sibTrans" cxnId="{A14DBB41-B1C4-4786-A73B-E1C7A5A46C8A}">
      <dgm:prSet/>
      <dgm:spPr/>
      <dgm:t>
        <a:bodyPr/>
        <a:lstStyle/>
        <a:p>
          <a:endParaRPr lang="en-US"/>
        </a:p>
      </dgm:t>
    </dgm:pt>
    <dgm:pt modelId="{836E1A7D-F73A-444B-A73C-EFDD1AE33580}">
      <dgm:prSet phldrT="[Text]" custT="1"/>
      <dgm:spPr>
        <a:solidFill>
          <a:srgbClr val="FAB914"/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Rectangle</a:t>
          </a:r>
        </a:p>
      </dgm:t>
    </dgm:pt>
    <dgm:pt modelId="{9986EB58-97F1-4930-B03D-0A97F9A67E5A}" type="sibTrans" cxnId="{73C65F70-2B7E-4A20-866B-DD37835BEFF7}">
      <dgm:prSet/>
      <dgm:spPr/>
      <dgm:t>
        <a:bodyPr/>
        <a:lstStyle/>
        <a:p>
          <a:endParaRPr lang="en-US"/>
        </a:p>
      </dgm:t>
    </dgm:pt>
    <dgm:pt modelId="{209D2F5F-EB80-4CED-AB1D-501D1B3F0168}" type="parTrans" cxnId="{73C65F70-2B7E-4A20-866B-DD37835BEFF7}">
      <dgm:prSet/>
      <dgm:spPr/>
      <dgm:t>
        <a:bodyPr/>
        <a:lstStyle/>
        <a:p>
          <a:endParaRPr lang="en-US"/>
        </a:p>
      </dgm:t>
    </dgm:pt>
    <dgm:pt modelId="{5AD910BE-B32F-4645-B11A-C5F501CC87D1}" type="pres">
      <dgm:prSet presAssocID="{3E1143FF-EC90-45CF-95C9-1EFDAEA0E2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81F9-654F-4BB3-9887-2DC800EE57FF}" type="pres">
      <dgm:prSet presAssocID="{7F8162F5-8C0A-4C34-B9D3-58E0E87A87CD}" presName="composite" presStyleCnt="0"/>
      <dgm:spPr/>
      <dgm:t>
        <a:bodyPr/>
        <a:lstStyle/>
        <a:p>
          <a:endParaRPr lang="en-US"/>
        </a:p>
      </dgm:t>
    </dgm:pt>
    <dgm:pt modelId="{A621C5DD-08FF-49CE-9C4E-4CBD820C66DA}" type="pres">
      <dgm:prSet presAssocID="{7F8162F5-8C0A-4C34-B9D3-58E0E87A87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75F85-FDC9-4521-9C61-194D4C4D06C6}" type="pres">
      <dgm:prSet presAssocID="{7F8162F5-8C0A-4C34-B9D3-58E0E87A87C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610E8-66A5-465D-A9B9-BFA6A965609B}" type="pres">
      <dgm:prSet presAssocID="{4ADCA237-6157-49A7-AD5E-D6AD6E965AA8}" presName="space" presStyleCnt="0"/>
      <dgm:spPr/>
      <dgm:t>
        <a:bodyPr/>
        <a:lstStyle/>
        <a:p>
          <a:endParaRPr lang="en-US"/>
        </a:p>
      </dgm:t>
    </dgm:pt>
    <dgm:pt modelId="{24DD3D5E-AFB6-45E3-ADBC-E83C4FA9165D}" type="pres">
      <dgm:prSet presAssocID="{836E1A7D-F73A-444B-A73C-EFDD1AE33580}" presName="composite" presStyleCnt="0"/>
      <dgm:spPr/>
      <dgm:t>
        <a:bodyPr/>
        <a:lstStyle/>
        <a:p>
          <a:endParaRPr lang="en-US"/>
        </a:p>
      </dgm:t>
    </dgm:pt>
    <dgm:pt modelId="{C5D18FAA-0822-42B0-9B6E-619DCAA0B073}" type="pres">
      <dgm:prSet presAssocID="{836E1A7D-F73A-444B-A73C-EFDD1AE335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9F112-D54B-44CD-8570-36CA29DD3894}" type="pres">
      <dgm:prSet presAssocID="{836E1A7D-F73A-444B-A73C-EFDD1AE3358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2F998-F59D-48C0-8130-5B155C00C66E}" type="pres">
      <dgm:prSet presAssocID="{9986EB58-97F1-4930-B03D-0A97F9A67E5A}" presName="space" presStyleCnt="0"/>
      <dgm:spPr/>
      <dgm:t>
        <a:bodyPr/>
        <a:lstStyle/>
        <a:p>
          <a:endParaRPr lang="en-US"/>
        </a:p>
      </dgm:t>
    </dgm:pt>
    <dgm:pt modelId="{40F850FC-036B-4390-8DBB-D350ED538B36}" type="pres">
      <dgm:prSet presAssocID="{F95AA821-4E3B-4290-928A-FCE57FF1DCD4}" presName="composite" presStyleCnt="0"/>
      <dgm:spPr/>
      <dgm:t>
        <a:bodyPr/>
        <a:lstStyle/>
        <a:p>
          <a:endParaRPr lang="en-US"/>
        </a:p>
      </dgm:t>
    </dgm:pt>
    <dgm:pt modelId="{7FC1E728-80FB-4B2B-8D0A-202FD1123700}" type="pres">
      <dgm:prSet presAssocID="{F95AA821-4E3B-4290-928A-FCE57FF1DCD4}" presName="parTx" presStyleLbl="alignNode1" presStyleIdx="2" presStyleCnt="3" custScaleX="110784" custScaleY="101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12F5B-4D26-48DC-920A-87B89F7602FC}" type="pres">
      <dgm:prSet presAssocID="{F95AA821-4E3B-4290-928A-FCE57FF1DCD4}" presName="desTx" presStyleLbl="alignAccFollowNode1" presStyleIdx="2" presStyleCnt="3" custScaleX="110784" custScaleY="10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EC823C-3BB2-4495-BB37-94A680BB7EE3}" srcId="{7F8162F5-8C0A-4C34-B9D3-58E0E87A87CD}" destId="{176D9687-5DD8-4612-A3E6-DC58ABEB1546}" srcOrd="4" destOrd="0" parTransId="{4185EDC8-3380-427A-B0F1-FA09DDFC66D5}" sibTransId="{0EE97269-07F0-49BA-AEDB-06195482483C}"/>
    <dgm:cxn modelId="{FA2324FD-73B9-486C-BF76-830C3183D29B}" type="presOf" srcId="{5ECAA2B6-85EB-44E8-9F8B-4FD23A090869}" destId="{0C575F85-FDC9-4521-9C61-194D4C4D06C6}" srcOrd="0" destOrd="3" presId="urn:microsoft.com/office/officeart/2005/8/layout/hList1"/>
    <dgm:cxn modelId="{9CDFB99D-9B88-47ED-B611-5DB0C2294A8A}" srcId="{7F8162F5-8C0A-4C34-B9D3-58E0E87A87CD}" destId="{C083C276-3542-4ABD-B4C0-9DFB246AB0CD}" srcOrd="0" destOrd="0" parTransId="{D2BCC6D0-78B1-4B0B-B50A-4407BEF61792}" sibTransId="{BB1B0CD7-3AF9-4F5C-B881-16299FFD170B}"/>
    <dgm:cxn modelId="{55EF64D7-D489-4350-815B-B9604439E0C8}" type="presOf" srcId="{7F8162F5-8C0A-4C34-B9D3-58E0E87A87CD}" destId="{A621C5DD-08FF-49CE-9C4E-4CBD820C66DA}" srcOrd="0" destOrd="0" presId="urn:microsoft.com/office/officeart/2005/8/layout/hList1"/>
    <dgm:cxn modelId="{64234C8B-EA14-436E-A340-CDE0B354EECD}" type="presOf" srcId="{450CF1EE-D952-4EF4-8209-68C0688AFDDE}" destId="{0C575F85-FDC9-4521-9C61-194D4C4D06C6}" srcOrd="0" destOrd="2" presId="urn:microsoft.com/office/officeart/2005/8/layout/hList1"/>
    <dgm:cxn modelId="{4C897D72-84D5-4004-B37E-66370FA7661F}" type="presOf" srcId="{CE4EF735-A123-43CD-9D69-38C18F81C44E}" destId="{10B12F5B-4D26-48DC-920A-87B89F7602FC}" srcOrd="0" destOrd="3" presId="urn:microsoft.com/office/officeart/2005/8/layout/hList1"/>
    <dgm:cxn modelId="{9D2A8E9C-6ECF-4F04-9607-5EFD92FD99A9}" type="presOf" srcId="{BCFF30F1-3D57-41DF-AD57-281CB743675A}" destId="{10B12F5B-4D26-48DC-920A-87B89F7602FC}" srcOrd="0" destOrd="2" presId="urn:microsoft.com/office/officeart/2005/8/layout/hList1"/>
    <dgm:cxn modelId="{A6EBCD6E-0BA4-4304-A551-B02766BA1134}" srcId="{7F8162F5-8C0A-4C34-B9D3-58E0E87A87CD}" destId="{9B47E9DE-C3C0-4B93-88F7-55FF8BDBE0A8}" srcOrd="1" destOrd="0" parTransId="{FC91E7ED-C0DF-4A68-A77C-4778AC65A5FF}" sibTransId="{75DE2710-B2C3-400A-8866-85C2172A6677}"/>
    <dgm:cxn modelId="{5CF80073-0705-4CB1-AAF7-35E5CD449D93}" type="presOf" srcId="{FDC7CB2E-1C33-4490-96C3-FBA9E5725CE1}" destId="{10B12F5B-4D26-48DC-920A-87B89F7602FC}" srcOrd="0" destOrd="4" presId="urn:microsoft.com/office/officeart/2005/8/layout/hList1"/>
    <dgm:cxn modelId="{D9C4B786-57D0-44A7-9C74-1AE141F1036D}" type="presOf" srcId="{3E1143FF-EC90-45CF-95C9-1EFDAEA0E2B8}" destId="{5AD910BE-B32F-4645-B11A-C5F501CC87D1}" srcOrd="0" destOrd="0" presId="urn:microsoft.com/office/officeart/2005/8/layout/hList1"/>
    <dgm:cxn modelId="{17C20F0E-E078-4880-B2ED-EAF5F1C6B1D9}" srcId="{836E1A7D-F73A-444B-A73C-EFDD1AE33580}" destId="{20D8E9FE-5B82-4C1E-81D3-A4683EDAFEEF}" srcOrd="2" destOrd="0" parTransId="{32B4B727-5E32-4645-AE5C-3D5E9FC1D0E7}" sibTransId="{164FF4ED-5CDE-4738-85AC-8C66E97F7671}"/>
    <dgm:cxn modelId="{5E5C873F-480A-482F-9115-17540EA2B8FE}" type="presOf" srcId="{A40BDF9D-1DFB-4E14-A79A-6CA8130005B8}" destId="{C0B9F112-D54B-44CD-8570-36CA29DD3894}" srcOrd="0" destOrd="0" presId="urn:microsoft.com/office/officeart/2005/8/layout/hList1"/>
    <dgm:cxn modelId="{812C91A7-6F9D-40BB-A602-5C97FA9FB077}" srcId="{F95AA821-4E3B-4290-928A-FCE57FF1DCD4}" destId="{FDC7CB2E-1C33-4490-96C3-FBA9E5725CE1}" srcOrd="4" destOrd="0" parTransId="{7275C5BB-0727-4C4E-B7F2-EB04FB3CB6E2}" sibTransId="{38A6A27F-DC1B-4CAB-B721-8637FB2E9756}"/>
    <dgm:cxn modelId="{32D04EFB-B4D1-42B5-B782-1BA81D8BB50F}" type="presOf" srcId="{176D9687-5DD8-4612-A3E6-DC58ABEB1546}" destId="{0C575F85-FDC9-4521-9C61-194D4C4D06C6}" srcOrd="0" destOrd="4" presId="urn:microsoft.com/office/officeart/2005/8/layout/hList1"/>
    <dgm:cxn modelId="{73C65F70-2B7E-4A20-866B-DD37835BEFF7}" srcId="{3E1143FF-EC90-45CF-95C9-1EFDAEA0E2B8}" destId="{836E1A7D-F73A-444B-A73C-EFDD1AE33580}" srcOrd="1" destOrd="0" parTransId="{209D2F5F-EB80-4CED-AB1D-501D1B3F0168}" sibTransId="{9986EB58-97F1-4930-B03D-0A97F9A67E5A}"/>
    <dgm:cxn modelId="{EFE8CAD8-0394-43D6-832A-B4A981B35010}" srcId="{836E1A7D-F73A-444B-A73C-EFDD1AE33580}" destId="{184C10C6-8179-43EC-B0B4-9122AAA40174}" srcOrd="3" destOrd="0" parTransId="{571189C4-1EC4-4C34-9CFF-986716BF0A77}" sibTransId="{32C4B131-832E-4EB0-87B9-AD3EE9BE99A1}"/>
    <dgm:cxn modelId="{0DFDD1B8-DC9B-4B02-BFB3-00FC9A448497}" type="presOf" srcId="{836E1A7D-F73A-444B-A73C-EFDD1AE33580}" destId="{C5D18FAA-0822-42B0-9B6E-619DCAA0B073}" srcOrd="0" destOrd="0" presId="urn:microsoft.com/office/officeart/2005/8/layout/hList1"/>
    <dgm:cxn modelId="{3A36E3EF-0ABD-49C7-88ED-8FF6C1BA0204}" type="presOf" srcId="{C083C276-3542-4ABD-B4C0-9DFB246AB0CD}" destId="{0C575F85-FDC9-4521-9C61-194D4C4D06C6}" srcOrd="0" destOrd="0" presId="urn:microsoft.com/office/officeart/2005/8/layout/hList1"/>
    <dgm:cxn modelId="{6E936322-2925-4AA1-84CF-3AB07ED11653}" srcId="{F95AA821-4E3B-4290-928A-FCE57FF1DCD4}" destId="{D54128A9-1674-48DA-A72C-003146A148C9}" srcOrd="0" destOrd="0" parTransId="{9A340889-1A7C-4573-B2AC-1AF3B4C55D8B}" sibTransId="{4DFB2EB1-A75C-48EB-93C1-89F64B6BB155}"/>
    <dgm:cxn modelId="{D3ABEF9B-2E53-4D3D-80D7-39389786C8E6}" srcId="{7F8162F5-8C0A-4C34-B9D3-58E0E87A87CD}" destId="{5ECAA2B6-85EB-44E8-9F8B-4FD23A090869}" srcOrd="3" destOrd="0" parTransId="{CB01AC18-C231-4262-B830-7E9B8B7B6705}" sibTransId="{DC46F651-3CC6-4F26-B721-AB5C686A5808}"/>
    <dgm:cxn modelId="{151F0973-6873-4910-8DFE-58B5BBFFFBCD}" type="presOf" srcId="{F5F5E19E-CC33-4D5B-B074-461CD85A3E67}" destId="{C0B9F112-D54B-44CD-8570-36CA29DD3894}" srcOrd="0" destOrd="1" presId="urn:microsoft.com/office/officeart/2005/8/layout/hList1"/>
    <dgm:cxn modelId="{8FA248A1-DC49-4C2B-90F9-BD69D3DA2F30}" type="presOf" srcId="{0E6812C5-1D01-4FC9-9F38-B29A186A8493}" destId="{10B12F5B-4D26-48DC-920A-87B89F7602FC}" srcOrd="0" destOrd="1" presId="urn:microsoft.com/office/officeart/2005/8/layout/hList1"/>
    <dgm:cxn modelId="{EA91A941-D570-4A68-BF6D-C1616E0BD55D}" srcId="{3E1143FF-EC90-45CF-95C9-1EFDAEA0E2B8}" destId="{F95AA821-4E3B-4290-928A-FCE57FF1DCD4}" srcOrd="2" destOrd="0" parTransId="{421D7E74-6CC2-4B85-B110-EC76C3D92518}" sibTransId="{9A85983E-5CEE-41BD-A4D1-D98777B870E6}"/>
    <dgm:cxn modelId="{C8B0267E-8311-46BC-B643-1FF6DE930CAE}" srcId="{F95AA821-4E3B-4290-928A-FCE57FF1DCD4}" destId="{BCFF30F1-3D57-41DF-AD57-281CB743675A}" srcOrd="2" destOrd="0" parTransId="{72ED0C71-039C-4D19-BA68-7B976CF7B6E2}" sibTransId="{A7743014-D348-4DB3-9AA6-31ED77C1E9C7}"/>
    <dgm:cxn modelId="{E561D903-5B3B-412A-B766-26BE53F146CE}" srcId="{F95AA821-4E3B-4290-928A-FCE57FF1DCD4}" destId="{0E6812C5-1D01-4FC9-9F38-B29A186A8493}" srcOrd="1" destOrd="0" parTransId="{097DD00D-3958-47A5-B773-7460860CB9B0}" sibTransId="{650026B0-48F6-4E9A-AD3A-A4052F7217DB}"/>
    <dgm:cxn modelId="{CFE80844-CCC6-4D1A-95BD-3F09B333F1C9}" srcId="{F95AA821-4E3B-4290-928A-FCE57FF1DCD4}" destId="{CE4EF735-A123-43CD-9D69-38C18F81C44E}" srcOrd="3" destOrd="0" parTransId="{52BD086A-4D6A-40DB-A33E-19B9D36225DE}" sibTransId="{BEA7FA29-E2BC-457E-8D07-5434E69CED7C}"/>
    <dgm:cxn modelId="{2DE05A45-2F50-40F1-A398-2254CE2C4D99}" type="presOf" srcId="{20D8E9FE-5B82-4C1E-81D3-A4683EDAFEEF}" destId="{C0B9F112-D54B-44CD-8570-36CA29DD3894}" srcOrd="0" destOrd="2" presId="urn:microsoft.com/office/officeart/2005/8/layout/hList1"/>
    <dgm:cxn modelId="{FEB8A3C3-1314-440C-B2FD-C3FCEA06E57A}" type="presOf" srcId="{F95AA821-4E3B-4290-928A-FCE57FF1DCD4}" destId="{7FC1E728-80FB-4B2B-8D0A-202FD1123700}" srcOrd="0" destOrd="0" presId="urn:microsoft.com/office/officeart/2005/8/layout/hList1"/>
    <dgm:cxn modelId="{B36C3921-9834-4A16-84DE-31A32C71979C}" type="presOf" srcId="{9B47E9DE-C3C0-4B93-88F7-55FF8BDBE0A8}" destId="{0C575F85-FDC9-4521-9C61-194D4C4D06C6}" srcOrd="0" destOrd="1" presId="urn:microsoft.com/office/officeart/2005/8/layout/hList1"/>
    <dgm:cxn modelId="{4C4154DD-159D-4C7A-89D3-7E8A33DD2A57}" srcId="{836E1A7D-F73A-444B-A73C-EFDD1AE33580}" destId="{A40BDF9D-1DFB-4E14-A79A-6CA8130005B8}" srcOrd="0" destOrd="0" parTransId="{655B8872-E5D8-4359-8677-3DE74B5C90B9}" sibTransId="{B0EC6330-1958-43F5-86AE-235BA7518787}"/>
    <dgm:cxn modelId="{5E28E385-1515-436D-97A3-1AA6D4F0AD45}" srcId="{3E1143FF-EC90-45CF-95C9-1EFDAEA0E2B8}" destId="{7F8162F5-8C0A-4C34-B9D3-58E0E87A87CD}" srcOrd="0" destOrd="0" parTransId="{EB8DCFC1-4AFE-47C3-9439-FF82B45F1385}" sibTransId="{4ADCA237-6157-49A7-AD5E-D6AD6E965AA8}"/>
    <dgm:cxn modelId="{695FB522-4382-41ED-BA26-604F964283B4}" type="presOf" srcId="{D54128A9-1674-48DA-A72C-003146A148C9}" destId="{10B12F5B-4D26-48DC-920A-87B89F7602FC}" srcOrd="0" destOrd="0" presId="urn:microsoft.com/office/officeart/2005/8/layout/hList1"/>
    <dgm:cxn modelId="{A30453A4-A9C3-42E3-9B5C-29BC1929E756}" srcId="{836E1A7D-F73A-444B-A73C-EFDD1AE33580}" destId="{F5F5E19E-CC33-4D5B-B074-461CD85A3E67}" srcOrd="1" destOrd="0" parTransId="{47D03E74-B9C4-4CE8-A3BC-F8BE2FBA1FFB}" sibTransId="{7C8445D3-054F-4FC2-8442-D5519B2F73C9}"/>
    <dgm:cxn modelId="{D25F9BF6-945D-4988-8EE8-70C402B8938D}" type="presOf" srcId="{184C10C6-8179-43EC-B0B4-9122AAA40174}" destId="{C0B9F112-D54B-44CD-8570-36CA29DD3894}" srcOrd="0" destOrd="3" presId="urn:microsoft.com/office/officeart/2005/8/layout/hList1"/>
    <dgm:cxn modelId="{A14DBB41-B1C4-4786-A73B-E1C7A5A46C8A}" srcId="{7F8162F5-8C0A-4C34-B9D3-58E0E87A87CD}" destId="{450CF1EE-D952-4EF4-8209-68C0688AFDDE}" srcOrd="2" destOrd="0" parTransId="{4282090B-5275-4D1F-8009-26DBDB3D8898}" sibTransId="{4448F221-9ADF-4DCD-8998-DD5919987CF7}"/>
    <dgm:cxn modelId="{4D7F524A-DB43-4AE5-A889-2E6E1D3BFD5F}" type="presParOf" srcId="{5AD910BE-B32F-4645-B11A-C5F501CC87D1}" destId="{239681F9-654F-4BB3-9887-2DC800EE57FF}" srcOrd="0" destOrd="0" presId="urn:microsoft.com/office/officeart/2005/8/layout/hList1"/>
    <dgm:cxn modelId="{732A2360-1B98-452D-B9EA-E504B93EDE7E}" type="presParOf" srcId="{239681F9-654F-4BB3-9887-2DC800EE57FF}" destId="{A621C5DD-08FF-49CE-9C4E-4CBD820C66DA}" srcOrd="0" destOrd="0" presId="urn:microsoft.com/office/officeart/2005/8/layout/hList1"/>
    <dgm:cxn modelId="{EDE41EB7-7501-4907-A24C-C1ABDA82A30A}" type="presParOf" srcId="{239681F9-654F-4BB3-9887-2DC800EE57FF}" destId="{0C575F85-FDC9-4521-9C61-194D4C4D06C6}" srcOrd="1" destOrd="0" presId="urn:microsoft.com/office/officeart/2005/8/layout/hList1"/>
    <dgm:cxn modelId="{BBD10FEB-17AC-4AFE-9285-25F70C6FA16C}" type="presParOf" srcId="{5AD910BE-B32F-4645-B11A-C5F501CC87D1}" destId="{6EF610E8-66A5-465D-A9B9-BFA6A965609B}" srcOrd="1" destOrd="0" presId="urn:microsoft.com/office/officeart/2005/8/layout/hList1"/>
    <dgm:cxn modelId="{00694348-57CC-4462-96B9-2B53E290E0FC}" type="presParOf" srcId="{5AD910BE-B32F-4645-B11A-C5F501CC87D1}" destId="{24DD3D5E-AFB6-45E3-ADBC-E83C4FA9165D}" srcOrd="2" destOrd="0" presId="urn:microsoft.com/office/officeart/2005/8/layout/hList1"/>
    <dgm:cxn modelId="{3E3590E8-1E18-4406-AFF5-39D20A1EDB8C}" type="presParOf" srcId="{24DD3D5E-AFB6-45E3-ADBC-E83C4FA9165D}" destId="{C5D18FAA-0822-42B0-9B6E-619DCAA0B073}" srcOrd="0" destOrd="0" presId="urn:microsoft.com/office/officeart/2005/8/layout/hList1"/>
    <dgm:cxn modelId="{DE68673C-78F9-427F-BE20-C49D82EAA592}" type="presParOf" srcId="{24DD3D5E-AFB6-45E3-ADBC-E83C4FA9165D}" destId="{C0B9F112-D54B-44CD-8570-36CA29DD3894}" srcOrd="1" destOrd="0" presId="urn:microsoft.com/office/officeart/2005/8/layout/hList1"/>
    <dgm:cxn modelId="{358BA5A3-844A-4F96-9058-669AE1620CF7}" type="presParOf" srcId="{5AD910BE-B32F-4645-B11A-C5F501CC87D1}" destId="{C982F998-F59D-48C0-8130-5B155C00C66E}" srcOrd="3" destOrd="0" presId="urn:microsoft.com/office/officeart/2005/8/layout/hList1"/>
    <dgm:cxn modelId="{58DF6B64-C115-48EA-9FAA-D2D86EEFDF5C}" type="presParOf" srcId="{5AD910BE-B32F-4645-B11A-C5F501CC87D1}" destId="{40F850FC-036B-4390-8DBB-D350ED538B36}" srcOrd="4" destOrd="0" presId="urn:microsoft.com/office/officeart/2005/8/layout/hList1"/>
    <dgm:cxn modelId="{473FD9CF-6C16-4AE2-9B94-0EFE4C18C033}" type="presParOf" srcId="{40F850FC-036B-4390-8DBB-D350ED538B36}" destId="{7FC1E728-80FB-4B2B-8D0A-202FD1123700}" srcOrd="0" destOrd="0" presId="urn:microsoft.com/office/officeart/2005/8/layout/hList1"/>
    <dgm:cxn modelId="{9FE3AABE-DBF2-480E-8D9E-5EC0B9E1F900}" type="presParOf" srcId="{40F850FC-036B-4390-8DBB-D350ED538B36}" destId="{10B12F5B-4D26-48DC-920A-87B89F7602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610B9-5B50-4BD9-8A58-EE33E013B44B}">
      <dsp:nvSpPr>
        <dsp:cNvPr id="0" name=""/>
        <dsp:cNvSpPr/>
      </dsp:nvSpPr>
      <dsp:spPr>
        <a:xfrm>
          <a:off x="4940" y="0"/>
          <a:ext cx="2321314" cy="418028"/>
        </a:xfrm>
        <a:prstGeom prst="chevron">
          <a:avLst/>
        </a:prstGeom>
        <a:solidFill>
          <a:srgbClr val="FAB9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solidFill>
                <a:schemeClr val="tx1"/>
              </a:solidFill>
            </a:rPr>
            <a:t>Requirement</a:t>
          </a:r>
        </a:p>
      </dsp:txBody>
      <dsp:txXfrm>
        <a:off x="213954" y="0"/>
        <a:ext cx="1903286" cy="418028"/>
      </dsp:txXfrm>
    </dsp:sp>
    <dsp:sp modelId="{14C32840-C428-43C2-9B51-1A42A40A3AA9}">
      <dsp:nvSpPr>
        <dsp:cNvPr id="0" name=""/>
        <dsp:cNvSpPr/>
      </dsp:nvSpPr>
      <dsp:spPr>
        <a:xfrm>
          <a:off x="2023155" y="0"/>
          <a:ext cx="2569214" cy="418028"/>
        </a:xfrm>
        <a:prstGeom prst="chevron">
          <a:avLst/>
        </a:prstGeom>
        <a:solidFill>
          <a:srgbClr val="FAB9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>
              <a:solidFill>
                <a:schemeClr val="tx1"/>
              </a:solidFill>
            </a:rPr>
            <a:t>Analyse &amp; Design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2232169" y="0"/>
        <a:ext cx="2151186" cy="418028"/>
      </dsp:txXfrm>
    </dsp:sp>
    <dsp:sp modelId="{5253C204-7ADB-431E-B404-190180A8F9AA}">
      <dsp:nvSpPr>
        <dsp:cNvPr id="0" name=""/>
        <dsp:cNvSpPr/>
      </dsp:nvSpPr>
      <dsp:spPr>
        <a:xfrm>
          <a:off x="4464639" y="0"/>
          <a:ext cx="2551873" cy="418028"/>
        </a:xfrm>
        <a:prstGeom prst="chevron">
          <a:avLst/>
        </a:prstGeom>
        <a:solidFill>
          <a:srgbClr val="FAB9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>
              <a:solidFill>
                <a:schemeClr val="tx1"/>
              </a:solidFill>
            </a:rPr>
            <a:t>Develop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4673653" y="0"/>
        <a:ext cx="2133845" cy="418028"/>
      </dsp:txXfrm>
    </dsp:sp>
    <dsp:sp modelId="{BD225DE4-8388-4A81-B5B1-51876DB5969D}">
      <dsp:nvSpPr>
        <dsp:cNvPr id="0" name=""/>
        <dsp:cNvSpPr/>
      </dsp:nvSpPr>
      <dsp:spPr>
        <a:xfrm>
          <a:off x="6801097" y="0"/>
          <a:ext cx="2229612" cy="418028"/>
        </a:xfrm>
        <a:prstGeom prst="chevron">
          <a:avLst/>
        </a:prstGeom>
        <a:solidFill>
          <a:srgbClr val="FAB9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>
              <a:solidFill>
                <a:schemeClr val="tx1"/>
              </a:solidFill>
            </a:rPr>
            <a:t>Test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7010111" y="0"/>
        <a:ext cx="1811584" cy="418028"/>
      </dsp:txXfrm>
    </dsp:sp>
    <dsp:sp modelId="{C38D4B60-EE4D-4202-82B2-C777A428A80A}">
      <dsp:nvSpPr>
        <dsp:cNvPr id="0" name=""/>
        <dsp:cNvSpPr/>
      </dsp:nvSpPr>
      <dsp:spPr>
        <a:xfrm>
          <a:off x="8815294" y="0"/>
          <a:ext cx="2154152" cy="418028"/>
        </a:xfrm>
        <a:prstGeom prst="chevron">
          <a:avLst/>
        </a:prstGeom>
        <a:solidFill>
          <a:srgbClr val="FAB9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solidFill>
                <a:schemeClr val="tx1"/>
              </a:solidFill>
            </a:rPr>
            <a:t>Deploy</a:t>
          </a:r>
        </a:p>
      </dsp:txBody>
      <dsp:txXfrm>
        <a:off x="9024308" y="0"/>
        <a:ext cx="1736124" cy="418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1C5DD-08FF-49CE-9C4E-4CBD820C66DA}">
      <dsp:nvSpPr>
        <dsp:cNvPr id="0" name=""/>
        <dsp:cNvSpPr/>
      </dsp:nvSpPr>
      <dsp:spPr>
        <a:xfrm>
          <a:off x="3635" y="11846"/>
          <a:ext cx="2516981" cy="1006792"/>
        </a:xfrm>
        <a:prstGeom prst="rect">
          <a:avLst/>
        </a:prstGeom>
        <a:solidFill>
          <a:srgbClr val="FAB9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Student</a:t>
          </a:r>
        </a:p>
      </dsp:txBody>
      <dsp:txXfrm>
        <a:off x="3635" y="11846"/>
        <a:ext cx="2516981" cy="1006792"/>
      </dsp:txXfrm>
    </dsp:sp>
    <dsp:sp modelId="{0C575F85-FDC9-4521-9C61-194D4C4D06C6}">
      <dsp:nvSpPr>
        <dsp:cNvPr id="0" name=""/>
        <dsp:cNvSpPr/>
      </dsp:nvSpPr>
      <dsp:spPr>
        <a:xfrm>
          <a:off x="3635" y="1018638"/>
          <a:ext cx="2516981" cy="228384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-roll: long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-name: String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+ display(): void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+ read(): </a:t>
          </a:r>
          <a:r>
            <a:rPr lang="en-US" sz="1800" kern="1200" dirty="0" err="1"/>
            <a:t>boolean</a:t>
          </a:r>
          <a:endParaRPr lang="en-US" sz="1800" kern="1200" dirty="0"/>
        </a:p>
      </dsp:txBody>
      <dsp:txXfrm>
        <a:off x="3635" y="1018638"/>
        <a:ext cx="2516981" cy="2283840"/>
      </dsp:txXfrm>
    </dsp:sp>
    <dsp:sp modelId="{C5D18FAA-0822-42B0-9B6E-619DCAA0B073}">
      <dsp:nvSpPr>
        <dsp:cNvPr id="0" name=""/>
        <dsp:cNvSpPr/>
      </dsp:nvSpPr>
      <dsp:spPr>
        <a:xfrm>
          <a:off x="2872993" y="11846"/>
          <a:ext cx="2516981" cy="1006792"/>
        </a:xfrm>
        <a:prstGeom prst="rect">
          <a:avLst/>
        </a:prstGeom>
        <a:solidFill>
          <a:srgbClr val="FAB9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Rectangle</a:t>
          </a:r>
        </a:p>
      </dsp:txBody>
      <dsp:txXfrm>
        <a:off x="2872993" y="11846"/>
        <a:ext cx="2516981" cy="1006792"/>
      </dsp:txXfrm>
    </dsp:sp>
    <dsp:sp modelId="{C0B9F112-D54B-44CD-8570-36CA29DD3894}">
      <dsp:nvSpPr>
        <dsp:cNvPr id="0" name=""/>
        <dsp:cNvSpPr/>
      </dsp:nvSpPr>
      <dsp:spPr>
        <a:xfrm>
          <a:off x="2872993" y="1018638"/>
          <a:ext cx="2516981" cy="228384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-</a:t>
          </a:r>
          <a:r>
            <a:rPr lang="en-US" sz="1800" kern="1200" dirty="0"/>
            <a:t>length: </a:t>
          </a:r>
          <a:r>
            <a:rPr lang="en-US" sz="1800" kern="1200" dirty="0" err="1"/>
            <a:t>int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-</a:t>
          </a:r>
          <a:r>
            <a:rPr lang="en-US" sz="1800" kern="1200" dirty="0" err="1"/>
            <a:t>width:int</a:t>
          </a:r>
          <a:endParaRPr lang="en-US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+</a:t>
          </a:r>
          <a:r>
            <a:rPr lang="en-US" sz="1800" kern="1200" dirty="0"/>
            <a:t>area(): </a:t>
          </a:r>
          <a:r>
            <a:rPr lang="en-US" sz="1800" kern="1200" dirty="0" err="1"/>
            <a:t>int</a:t>
          </a:r>
          <a:endParaRPr lang="en-US" sz="1800" kern="1200" dirty="0"/>
        </a:p>
      </dsp:txBody>
      <dsp:txXfrm>
        <a:off x="2872993" y="1018638"/>
        <a:ext cx="2516981" cy="2283840"/>
      </dsp:txXfrm>
    </dsp:sp>
    <dsp:sp modelId="{7FC1E728-80FB-4B2B-8D0A-202FD1123700}">
      <dsp:nvSpPr>
        <dsp:cNvPr id="0" name=""/>
        <dsp:cNvSpPr/>
      </dsp:nvSpPr>
      <dsp:spPr>
        <a:xfrm>
          <a:off x="5742352" y="1513"/>
          <a:ext cx="2788412" cy="1019437"/>
        </a:xfrm>
        <a:prstGeom prst="rect">
          <a:avLst/>
        </a:prstGeom>
        <a:solidFill>
          <a:srgbClr val="FAB914"/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solidFill>
                <a:schemeClr val="tx1"/>
              </a:solidFill>
            </a:rPr>
            <a:t>LinkedList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742352" y="1513"/>
        <a:ext cx="2788412" cy="1019437"/>
      </dsp:txXfrm>
    </dsp:sp>
    <dsp:sp modelId="{10B12F5B-4D26-48DC-920A-87B89F7602FC}">
      <dsp:nvSpPr>
        <dsp:cNvPr id="0" name=""/>
        <dsp:cNvSpPr/>
      </dsp:nvSpPr>
      <dsp:spPr>
        <a:xfrm>
          <a:off x="5742352" y="1000286"/>
          <a:ext cx="2788412" cy="2312525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-Node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+ </a:t>
          </a:r>
          <a:r>
            <a:rPr lang="en-US" sz="1800" kern="1200" err="1"/>
            <a:t>addFirst</a:t>
          </a:r>
          <a:r>
            <a:rPr lang="en-US" sz="1800" kern="1200"/>
            <a:t>(Node 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+ remove(Node 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+ add(Node n, </a:t>
          </a:r>
          <a:r>
            <a:rPr lang="en-US" sz="1800" kern="1200" err="1"/>
            <a:t>int</a:t>
          </a:r>
          <a:r>
            <a:rPr lang="en-US" sz="1800" kern="1200"/>
            <a:t> </a:t>
          </a:r>
          <a:r>
            <a:rPr lang="en-US" sz="1800" kern="1200" err="1"/>
            <a:t>pos</a:t>
          </a:r>
          <a:r>
            <a:rPr lang="en-US" sz="1800" kern="1200"/>
            <a:t>)</a:t>
          </a:r>
        </a:p>
      </dsp:txBody>
      <dsp:txXfrm>
        <a:off x="5742352" y="1000286"/>
        <a:ext cx="2788412" cy="2312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D3EAC-D2F1-4568-9F75-F430C98A91A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53042-68F6-4BF3-A412-858396FF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9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Q1: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 |  Q2: a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Q3: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|  Q4: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Q5: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|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Q6: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Q7: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|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Q8: 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Q9: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|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Q10: 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1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The Output is : 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2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3042-68F6-4BF3-A412-858396FF44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859088" y="2786063"/>
            <a:ext cx="9332913" cy="4073525"/>
            <a:chOff x="2859088" y="2786063"/>
            <a:chExt cx="9332913" cy="4073525"/>
          </a:xfrm>
        </p:grpSpPr>
        <p:sp>
          <p:nvSpPr>
            <p:cNvPr id="19" name="Freeform 22"/>
            <p:cNvSpPr>
              <a:spLocks/>
            </p:cNvSpPr>
            <p:nvPr userDrawn="1"/>
          </p:nvSpPr>
          <p:spPr bwMode="auto">
            <a:xfrm>
              <a:off x="5087938" y="3630613"/>
              <a:ext cx="7104063" cy="3228975"/>
            </a:xfrm>
            <a:custGeom>
              <a:avLst/>
              <a:gdLst>
                <a:gd name="T0" fmla="*/ 19733 w 19733"/>
                <a:gd name="T1" fmla="*/ 8966 h 8966"/>
                <a:gd name="T2" fmla="*/ 19733 w 19733"/>
                <a:gd name="T3" fmla="*/ 0 h 8966"/>
                <a:gd name="T4" fmla="*/ 0 w 19733"/>
                <a:gd name="T5" fmla="*/ 8966 h 8966"/>
                <a:gd name="T6" fmla="*/ 19733 w 19733"/>
                <a:gd name="T7" fmla="*/ 8966 h 8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33" h="8966">
                  <a:moveTo>
                    <a:pt x="19733" y="8966"/>
                  </a:moveTo>
                  <a:lnTo>
                    <a:pt x="19733" y="0"/>
                  </a:lnTo>
                  <a:lnTo>
                    <a:pt x="0" y="8966"/>
                  </a:lnTo>
                  <a:lnTo>
                    <a:pt x="19733" y="8966"/>
                  </a:lnTo>
                  <a:close/>
                </a:path>
              </a:pathLst>
            </a:custGeom>
            <a:solidFill>
              <a:srgbClr val="FAB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2859088" y="3368675"/>
              <a:ext cx="8261350" cy="3490913"/>
            </a:xfrm>
            <a:custGeom>
              <a:avLst/>
              <a:gdLst>
                <a:gd name="T0" fmla="*/ 0 w 22950"/>
                <a:gd name="T1" fmla="*/ 9694 h 9694"/>
                <a:gd name="T2" fmla="*/ 10177 w 22950"/>
                <a:gd name="T3" fmla="*/ 9694 h 9694"/>
                <a:gd name="T4" fmla="*/ 22950 w 22950"/>
                <a:gd name="T5" fmla="*/ 3048 h 9694"/>
                <a:gd name="T6" fmla="*/ 17187 w 22950"/>
                <a:gd name="T7" fmla="*/ 0 h 9694"/>
                <a:gd name="T8" fmla="*/ 0 w 22950"/>
                <a:gd name="T9" fmla="*/ 9694 h 9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0" h="9694">
                  <a:moveTo>
                    <a:pt x="0" y="9694"/>
                  </a:moveTo>
                  <a:lnTo>
                    <a:pt x="10177" y="9694"/>
                  </a:lnTo>
                  <a:lnTo>
                    <a:pt x="22950" y="3048"/>
                  </a:lnTo>
                  <a:lnTo>
                    <a:pt x="17187" y="0"/>
                  </a:lnTo>
                  <a:lnTo>
                    <a:pt x="0" y="9694"/>
                  </a:lnTo>
                  <a:close/>
                </a:path>
              </a:pathLst>
            </a:custGeom>
            <a:solidFill>
              <a:srgbClr val="274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8731250" y="2786063"/>
              <a:ext cx="1776413" cy="2051050"/>
            </a:xfrm>
            <a:custGeom>
              <a:avLst/>
              <a:gdLst>
                <a:gd name="T0" fmla="*/ 0 w 4933"/>
                <a:gd name="T1" fmla="*/ 2849 h 5697"/>
                <a:gd name="T2" fmla="*/ 2466 w 4933"/>
                <a:gd name="T3" fmla="*/ 1424 h 5697"/>
                <a:gd name="T4" fmla="*/ 4933 w 4933"/>
                <a:gd name="T5" fmla="*/ 0 h 5697"/>
                <a:gd name="T6" fmla="*/ 4933 w 4933"/>
                <a:gd name="T7" fmla="*/ 2849 h 5697"/>
                <a:gd name="T8" fmla="*/ 4933 w 4933"/>
                <a:gd name="T9" fmla="*/ 5697 h 5697"/>
                <a:gd name="T10" fmla="*/ 2466 w 4933"/>
                <a:gd name="T11" fmla="*/ 4273 h 5697"/>
                <a:gd name="T12" fmla="*/ 0 w 4933"/>
                <a:gd name="T13" fmla="*/ 2849 h 5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3" h="5697">
                  <a:moveTo>
                    <a:pt x="0" y="2849"/>
                  </a:moveTo>
                  <a:lnTo>
                    <a:pt x="2466" y="1424"/>
                  </a:lnTo>
                  <a:lnTo>
                    <a:pt x="4933" y="0"/>
                  </a:lnTo>
                  <a:lnTo>
                    <a:pt x="4933" y="2849"/>
                  </a:lnTo>
                  <a:lnTo>
                    <a:pt x="4933" y="5697"/>
                  </a:lnTo>
                  <a:lnTo>
                    <a:pt x="2466" y="4273"/>
                  </a:lnTo>
                  <a:lnTo>
                    <a:pt x="0" y="2849"/>
                  </a:lnTo>
                  <a:close/>
                </a:path>
              </a:pathLst>
            </a:custGeom>
            <a:solidFill>
              <a:srgbClr val="FAB91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9" name="Picture 25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825" y="3513138"/>
              <a:ext cx="1638300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6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9588" y="3995738"/>
              <a:ext cx="1516063" cy="175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7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975" y="4311650"/>
              <a:ext cx="1025525" cy="117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8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62475"/>
              <a:ext cx="1631950" cy="189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9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3" y="5051425"/>
              <a:ext cx="1528763" cy="175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30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5" y="5314950"/>
              <a:ext cx="1295400" cy="149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1"/>
            <p:cNvSpPr>
              <a:spLocks/>
            </p:cNvSpPr>
            <p:nvPr userDrawn="1"/>
          </p:nvSpPr>
          <p:spPr bwMode="auto">
            <a:xfrm>
              <a:off x="9769475" y="3187700"/>
              <a:ext cx="1081088" cy="1249363"/>
            </a:xfrm>
            <a:custGeom>
              <a:avLst/>
              <a:gdLst>
                <a:gd name="T0" fmla="*/ 0 w 3003"/>
                <a:gd name="T1" fmla="*/ 1735 h 3469"/>
                <a:gd name="T2" fmla="*/ 1502 w 3003"/>
                <a:gd name="T3" fmla="*/ 867 h 3469"/>
                <a:gd name="T4" fmla="*/ 3003 w 3003"/>
                <a:gd name="T5" fmla="*/ 0 h 3469"/>
                <a:gd name="T6" fmla="*/ 3003 w 3003"/>
                <a:gd name="T7" fmla="*/ 1735 h 3469"/>
                <a:gd name="T8" fmla="*/ 3003 w 3003"/>
                <a:gd name="T9" fmla="*/ 3469 h 3469"/>
                <a:gd name="T10" fmla="*/ 1502 w 3003"/>
                <a:gd name="T11" fmla="*/ 2602 h 3469"/>
                <a:gd name="T12" fmla="*/ 0 w 3003"/>
                <a:gd name="T13" fmla="*/ 1735 h 3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3" h="3469">
                  <a:moveTo>
                    <a:pt x="0" y="1735"/>
                  </a:moveTo>
                  <a:lnTo>
                    <a:pt x="1502" y="867"/>
                  </a:lnTo>
                  <a:lnTo>
                    <a:pt x="3003" y="0"/>
                  </a:lnTo>
                  <a:lnTo>
                    <a:pt x="3003" y="1735"/>
                  </a:lnTo>
                  <a:lnTo>
                    <a:pt x="3003" y="3469"/>
                  </a:lnTo>
                  <a:lnTo>
                    <a:pt x="1502" y="2602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rgbClr val="FAB91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51782"/>
            <a:ext cx="6768353" cy="746125"/>
          </a:xfrm>
        </p:spPr>
        <p:txBody>
          <a:bodyPr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400115"/>
            <a:ext cx="6768353" cy="89077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8" name="Freeform 21"/>
          <p:cNvSpPr>
            <a:spLocks/>
          </p:cNvSpPr>
          <p:nvPr userDrawn="1"/>
        </p:nvSpPr>
        <p:spPr bwMode="auto">
          <a:xfrm>
            <a:off x="3175" y="0"/>
            <a:ext cx="3313766" cy="2262002"/>
          </a:xfrm>
          <a:custGeom>
            <a:avLst/>
            <a:gdLst>
              <a:gd name="T0" fmla="*/ 0 w 7049"/>
              <a:gd name="T1" fmla="*/ 0 h 4462"/>
              <a:gd name="T2" fmla="*/ 0 w 7049"/>
              <a:gd name="T3" fmla="*/ 4462 h 4462"/>
              <a:gd name="T4" fmla="*/ 7049 w 7049"/>
              <a:gd name="T5" fmla="*/ 0 h 4462"/>
              <a:gd name="T6" fmla="*/ 0 w 7049"/>
              <a:gd name="T7" fmla="*/ 0 h 4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49" h="4462">
                <a:moveTo>
                  <a:pt x="0" y="0"/>
                </a:moveTo>
                <a:lnTo>
                  <a:pt x="0" y="4462"/>
                </a:lnTo>
                <a:lnTo>
                  <a:pt x="7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2745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67" y="3614866"/>
            <a:ext cx="500671" cy="568704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357438" y="3630613"/>
            <a:ext cx="2630487" cy="552450"/>
          </a:xfrm>
          <a:ln>
            <a:noFill/>
          </a:ln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C497A6-9238-4558-BAEC-E4D3CFF6A5EB}"/>
              </a:ext>
            </a:extLst>
          </p:cNvPr>
          <p:cNvGrpSpPr/>
          <p:nvPr userDrawn="1"/>
        </p:nvGrpSpPr>
        <p:grpSpPr>
          <a:xfrm>
            <a:off x="10543493" y="6323934"/>
            <a:ext cx="1219277" cy="186117"/>
            <a:chOff x="10543493" y="6380401"/>
            <a:chExt cx="1219277" cy="186117"/>
          </a:xfrm>
          <a:solidFill>
            <a:schemeClr val="tx1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6CDCE9F-52C9-4ACB-9BFE-9CA50E1F4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385DB18-39E0-4995-B50F-A1934AA5B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7303BC0-68D2-4A8B-BFE6-B13B4D383F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64BE10B-3EE0-422D-85E6-4EE43D21B50C}"/>
              </a:ext>
            </a:extLst>
          </p:cNvPr>
          <p:cNvSpPr>
            <a:spLocks/>
          </p:cNvSpPr>
          <p:nvPr userDrawn="1"/>
        </p:nvSpPr>
        <p:spPr>
          <a:xfrm>
            <a:off x="9144104" y="6505864"/>
            <a:ext cx="2618666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</a:t>
            </a:r>
            <a:r>
              <a: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2022 </a:t>
            </a: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HCL Technologies </a:t>
            </a:r>
            <a:r>
              <a: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Limited</a:t>
            </a:r>
            <a:endParaRPr lang="en-US" sz="1000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11210166" y="457198"/>
            <a:ext cx="547258" cy="563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 smtClean="0"/>
              <a:t>Topic Logo or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3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 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 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5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9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2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93124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>
            <a:spLocks/>
          </p:cNvSpPr>
          <p:nvPr userDrawn="1"/>
        </p:nvSpPr>
        <p:spPr bwMode="auto">
          <a:xfrm>
            <a:off x="0" y="0"/>
            <a:ext cx="5786441" cy="6858002"/>
          </a:xfrm>
          <a:custGeom>
            <a:avLst/>
            <a:gdLst>
              <a:gd name="T0" fmla="*/ 16098 w 16098"/>
              <a:gd name="T1" fmla="*/ 0 h 19050"/>
              <a:gd name="T2" fmla="*/ 18 w 16098"/>
              <a:gd name="T3" fmla="*/ 22 h 19050"/>
              <a:gd name="T4" fmla="*/ 0 w 16098"/>
              <a:gd name="T5" fmla="*/ 19050 h 19050"/>
              <a:gd name="T6" fmla="*/ 4950 w 16098"/>
              <a:gd name="T7" fmla="*/ 19050 h 19050"/>
              <a:gd name="T8" fmla="*/ 16098 w 16098"/>
              <a:gd name="T9" fmla="*/ 0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98" h="19050">
                <a:moveTo>
                  <a:pt x="16098" y="0"/>
                </a:moveTo>
                <a:lnTo>
                  <a:pt x="18" y="22"/>
                </a:lnTo>
                <a:lnTo>
                  <a:pt x="0" y="19050"/>
                </a:lnTo>
                <a:lnTo>
                  <a:pt x="4950" y="19050"/>
                </a:lnTo>
                <a:lnTo>
                  <a:pt x="16098" y="0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 userDrawn="1"/>
        </p:nvSpPr>
        <p:spPr bwMode="auto">
          <a:xfrm>
            <a:off x="0" y="4763"/>
            <a:ext cx="5137153" cy="5954714"/>
          </a:xfrm>
          <a:custGeom>
            <a:avLst/>
            <a:gdLst>
              <a:gd name="T0" fmla="*/ 4476 w 14291"/>
              <a:gd name="T1" fmla="*/ 16556 h 16556"/>
              <a:gd name="T2" fmla="*/ 14291 w 14291"/>
              <a:gd name="T3" fmla="*/ 0 h 16556"/>
              <a:gd name="T4" fmla="*/ 18 w 14291"/>
              <a:gd name="T5" fmla="*/ 7 h 16556"/>
              <a:gd name="T6" fmla="*/ 0 w 14291"/>
              <a:gd name="T7" fmla="*/ 8594 h 16556"/>
              <a:gd name="T8" fmla="*/ 4476 w 14291"/>
              <a:gd name="T9" fmla="*/ 16556 h 1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91" h="16556">
                <a:moveTo>
                  <a:pt x="4476" y="16556"/>
                </a:moveTo>
                <a:lnTo>
                  <a:pt x="14291" y="0"/>
                </a:lnTo>
                <a:lnTo>
                  <a:pt x="18" y="7"/>
                </a:lnTo>
                <a:lnTo>
                  <a:pt x="0" y="8594"/>
                </a:lnTo>
                <a:lnTo>
                  <a:pt x="4476" y="16556"/>
                </a:lnTo>
                <a:close/>
              </a:path>
            </a:pathLst>
          </a:custGeom>
          <a:solidFill>
            <a:srgbClr val="2745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 userDrawn="1"/>
        </p:nvSpPr>
        <p:spPr bwMode="auto">
          <a:xfrm>
            <a:off x="0" y="6350"/>
            <a:ext cx="1674814" cy="2935288"/>
          </a:xfrm>
          <a:custGeom>
            <a:avLst/>
            <a:gdLst>
              <a:gd name="T0" fmla="*/ 3354 w 4660"/>
              <a:gd name="T1" fmla="*/ 1 h 8159"/>
              <a:gd name="T2" fmla="*/ 0 w 4660"/>
              <a:gd name="T3" fmla="*/ 5749 h 8159"/>
              <a:gd name="T4" fmla="*/ 0 w 4660"/>
              <a:gd name="T5" fmla="*/ 8159 h 8159"/>
              <a:gd name="T6" fmla="*/ 4660 w 4660"/>
              <a:gd name="T7" fmla="*/ 0 h 8159"/>
              <a:gd name="T8" fmla="*/ 3354 w 4660"/>
              <a:gd name="T9" fmla="*/ 1 h 8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0" h="8159">
                <a:moveTo>
                  <a:pt x="3354" y="1"/>
                </a:moveTo>
                <a:lnTo>
                  <a:pt x="0" y="5749"/>
                </a:lnTo>
                <a:lnTo>
                  <a:pt x="0" y="8159"/>
                </a:lnTo>
                <a:lnTo>
                  <a:pt x="4660" y="0"/>
                </a:lnTo>
                <a:lnTo>
                  <a:pt x="3354" y="1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6350"/>
            <a:ext cx="318135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214438"/>
            <a:ext cx="318135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reeform 23"/>
          <p:cNvSpPr>
            <a:spLocks/>
          </p:cNvSpPr>
          <p:nvPr userDrawn="1"/>
        </p:nvSpPr>
        <p:spPr bwMode="auto">
          <a:xfrm>
            <a:off x="114300" y="4251326"/>
            <a:ext cx="877888" cy="2606676"/>
          </a:xfrm>
          <a:custGeom>
            <a:avLst/>
            <a:gdLst>
              <a:gd name="T0" fmla="*/ 2444 w 2444"/>
              <a:gd name="T1" fmla="*/ 0 h 7250"/>
              <a:gd name="T2" fmla="*/ 1972 w 2444"/>
              <a:gd name="T3" fmla="*/ 0 h 7250"/>
              <a:gd name="T4" fmla="*/ 0 w 2444"/>
              <a:gd name="T5" fmla="*/ 7250 h 7250"/>
              <a:gd name="T6" fmla="*/ 472 w 2444"/>
              <a:gd name="T7" fmla="*/ 7250 h 7250"/>
              <a:gd name="T8" fmla="*/ 2444 w 2444"/>
              <a:gd name="T9" fmla="*/ 0 h 7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7250">
                <a:moveTo>
                  <a:pt x="2444" y="0"/>
                </a:moveTo>
                <a:lnTo>
                  <a:pt x="1972" y="0"/>
                </a:lnTo>
                <a:lnTo>
                  <a:pt x="0" y="7250"/>
                </a:lnTo>
                <a:lnTo>
                  <a:pt x="472" y="7250"/>
                </a:lnTo>
                <a:lnTo>
                  <a:pt x="2444" y="0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742950" y="3662364"/>
            <a:ext cx="1076326" cy="3195638"/>
          </a:xfrm>
          <a:custGeom>
            <a:avLst/>
            <a:gdLst>
              <a:gd name="T0" fmla="*/ 2997 w 2997"/>
              <a:gd name="T1" fmla="*/ 0 h 8888"/>
              <a:gd name="T2" fmla="*/ 2417 w 2997"/>
              <a:gd name="T3" fmla="*/ 0 h 8888"/>
              <a:gd name="T4" fmla="*/ 0 w 2997"/>
              <a:gd name="T5" fmla="*/ 8888 h 8888"/>
              <a:gd name="T6" fmla="*/ 579 w 2997"/>
              <a:gd name="T7" fmla="*/ 8888 h 8888"/>
              <a:gd name="T8" fmla="*/ 2997 w 2997"/>
              <a:gd name="T9" fmla="*/ 0 h 8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7" h="8888">
                <a:moveTo>
                  <a:pt x="2997" y="0"/>
                </a:moveTo>
                <a:lnTo>
                  <a:pt x="2417" y="0"/>
                </a:lnTo>
                <a:lnTo>
                  <a:pt x="0" y="8888"/>
                </a:lnTo>
                <a:lnTo>
                  <a:pt x="579" y="8888"/>
                </a:lnTo>
                <a:lnTo>
                  <a:pt x="2997" y="0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3" name="Picture 2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652964"/>
            <a:ext cx="11795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4229101"/>
            <a:ext cx="1179513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27"/>
          <p:cNvSpPr>
            <a:spLocks/>
          </p:cNvSpPr>
          <p:nvPr userDrawn="1"/>
        </p:nvSpPr>
        <p:spPr bwMode="auto">
          <a:xfrm>
            <a:off x="1492251" y="5130801"/>
            <a:ext cx="1857376" cy="1608138"/>
          </a:xfrm>
          <a:custGeom>
            <a:avLst/>
            <a:gdLst>
              <a:gd name="T0" fmla="*/ 2583 w 5167"/>
              <a:gd name="T1" fmla="*/ 0 h 4475"/>
              <a:gd name="T2" fmla="*/ 3875 w 5167"/>
              <a:gd name="T3" fmla="*/ 2238 h 4475"/>
              <a:gd name="T4" fmla="*/ 5167 w 5167"/>
              <a:gd name="T5" fmla="*/ 4475 h 4475"/>
              <a:gd name="T6" fmla="*/ 2583 w 5167"/>
              <a:gd name="T7" fmla="*/ 4475 h 4475"/>
              <a:gd name="T8" fmla="*/ 0 w 5167"/>
              <a:gd name="T9" fmla="*/ 4475 h 4475"/>
              <a:gd name="T10" fmla="*/ 1291 w 5167"/>
              <a:gd name="T11" fmla="*/ 2238 h 4475"/>
              <a:gd name="T12" fmla="*/ 2583 w 5167"/>
              <a:gd name="T13" fmla="*/ 0 h 4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67" h="4475">
                <a:moveTo>
                  <a:pt x="2583" y="0"/>
                </a:moveTo>
                <a:lnTo>
                  <a:pt x="3875" y="2238"/>
                </a:lnTo>
                <a:lnTo>
                  <a:pt x="5167" y="4475"/>
                </a:lnTo>
                <a:lnTo>
                  <a:pt x="2583" y="4475"/>
                </a:lnTo>
                <a:lnTo>
                  <a:pt x="0" y="4475"/>
                </a:lnTo>
                <a:lnTo>
                  <a:pt x="1291" y="2238"/>
                </a:lnTo>
                <a:lnTo>
                  <a:pt x="2583" y="0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648960" y="365125"/>
            <a:ext cx="2753360" cy="437515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Module Duration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0" y="350435"/>
            <a:ext cx="365760" cy="415460"/>
          </a:xfrm>
          <a:prstGeom prst="rect">
            <a:avLst/>
          </a:prstGeom>
        </p:spPr>
      </p:pic>
      <p:sp>
        <p:nvSpPr>
          <p:cNvPr id="33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142220" y="313690"/>
            <a:ext cx="1694180" cy="4889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14" hasCustomPrompt="1"/>
          </p:nvPr>
        </p:nvSpPr>
        <p:spPr>
          <a:xfrm>
            <a:off x="5648960" y="1161863"/>
            <a:ext cx="6238240" cy="1041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Index table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C497A6-9238-4558-BAEC-E4D3CFF6A5EB}"/>
              </a:ext>
            </a:extLst>
          </p:cNvPr>
          <p:cNvGrpSpPr/>
          <p:nvPr userDrawn="1"/>
        </p:nvGrpSpPr>
        <p:grpSpPr>
          <a:xfrm>
            <a:off x="10543493" y="6445854"/>
            <a:ext cx="1219277" cy="186117"/>
            <a:chOff x="10543493" y="6380401"/>
            <a:chExt cx="1219277" cy="186117"/>
          </a:xfrm>
          <a:solidFill>
            <a:schemeClr val="tx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6CDCE9F-52C9-4ACB-9BFE-9CA50E1F4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385DB18-39E0-4995-B50F-A1934AA5B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47303BC0-68D2-4A8B-BFE6-B13B4D383F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028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93124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75333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9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86451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45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86451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5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7186451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347200" y="368635"/>
            <a:ext cx="1142999" cy="1114090"/>
            <a:chOff x="10210800" y="146050"/>
            <a:chExt cx="1631950" cy="159067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10466388" y="282575"/>
              <a:ext cx="322263" cy="336550"/>
            </a:xfrm>
            <a:custGeom>
              <a:avLst/>
              <a:gdLst>
                <a:gd name="T0" fmla="*/ 1047 w 2529"/>
                <a:gd name="T1" fmla="*/ 770 h 2647"/>
                <a:gd name="T2" fmla="*/ 1225 w 2529"/>
                <a:gd name="T3" fmla="*/ 592 h 2647"/>
                <a:gd name="T4" fmla="*/ 2529 w 2529"/>
                <a:gd name="T5" fmla="*/ 592 h 2647"/>
                <a:gd name="T6" fmla="*/ 2529 w 2529"/>
                <a:gd name="T7" fmla="*/ 59 h 2647"/>
                <a:gd name="T8" fmla="*/ 2529 w 2529"/>
                <a:gd name="T9" fmla="*/ 0 h 2647"/>
                <a:gd name="T10" fmla="*/ 1106 w 2529"/>
                <a:gd name="T11" fmla="*/ 0 h 2647"/>
                <a:gd name="T12" fmla="*/ 0 w 2529"/>
                <a:gd name="T13" fmla="*/ 1106 h 2647"/>
                <a:gd name="T14" fmla="*/ 0 w 2529"/>
                <a:gd name="T15" fmla="*/ 2647 h 2647"/>
                <a:gd name="T16" fmla="*/ 1047 w 2529"/>
                <a:gd name="T17" fmla="*/ 2647 h 2647"/>
                <a:gd name="T18" fmla="*/ 1047 w 2529"/>
                <a:gd name="T19" fmla="*/ 770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2647">
                  <a:moveTo>
                    <a:pt x="1047" y="770"/>
                  </a:moveTo>
                  <a:cubicBezTo>
                    <a:pt x="1047" y="671"/>
                    <a:pt x="1126" y="592"/>
                    <a:pt x="1225" y="592"/>
                  </a:cubicBezTo>
                  <a:lnTo>
                    <a:pt x="2529" y="592"/>
                  </a:lnTo>
                  <a:lnTo>
                    <a:pt x="2529" y="59"/>
                  </a:lnTo>
                  <a:lnTo>
                    <a:pt x="2529" y="0"/>
                  </a:lnTo>
                  <a:lnTo>
                    <a:pt x="1106" y="0"/>
                  </a:lnTo>
                  <a:cubicBezTo>
                    <a:pt x="494" y="0"/>
                    <a:pt x="0" y="494"/>
                    <a:pt x="0" y="1106"/>
                  </a:cubicBezTo>
                  <a:lnTo>
                    <a:pt x="0" y="2647"/>
                  </a:lnTo>
                  <a:lnTo>
                    <a:pt x="1047" y="2647"/>
                  </a:lnTo>
                  <a:lnTo>
                    <a:pt x="1047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1245850" y="282575"/>
              <a:ext cx="320675" cy="946150"/>
            </a:xfrm>
            <a:custGeom>
              <a:avLst/>
              <a:gdLst>
                <a:gd name="T0" fmla="*/ 0 w 2529"/>
                <a:gd name="T1" fmla="*/ 612 h 7448"/>
                <a:gd name="T2" fmla="*/ 1304 w 2529"/>
                <a:gd name="T3" fmla="*/ 612 h 7448"/>
                <a:gd name="T4" fmla="*/ 1482 w 2529"/>
                <a:gd name="T5" fmla="*/ 790 h 7448"/>
                <a:gd name="T6" fmla="*/ 1482 w 2529"/>
                <a:gd name="T7" fmla="*/ 7448 h 7448"/>
                <a:gd name="T8" fmla="*/ 2529 w 2529"/>
                <a:gd name="T9" fmla="*/ 7131 h 7448"/>
                <a:gd name="T10" fmla="*/ 2529 w 2529"/>
                <a:gd name="T11" fmla="*/ 1106 h 7448"/>
                <a:gd name="T12" fmla="*/ 1423 w 2529"/>
                <a:gd name="T13" fmla="*/ 0 h 7448"/>
                <a:gd name="T14" fmla="*/ 0 w 2529"/>
                <a:gd name="T15" fmla="*/ 0 h 7448"/>
                <a:gd name="T16" fmla="*/ 0 w 2529"/>
                <a:gd name="T17" fmla="*/ 59 h 7448"/>
                <a:gd name="T18" fmla="*/ 0 w 2529"/>
                <a:gd name="T19" fmla="*/ 612 h 7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9" h="7448">
                  <a:moveTo>
                    <a:pt x="0" y="612"/>
                  </a:moveTo>
                  <a:lnTo>
                    <a:pt x="1304" y="612"/>
                  </a:lnTo>
                  <a:cubicBezTo>
                    <a:pt x="1403" y="612"/>
                    <a:pt x="1482" y="691"/>
                    <a:pt x="1482" y="790"/>
                  </a:cubicBezTo>
                  <a:lnTo>
                    <a:pt x="1482" y="7448"/>
                  </a:lnTo>
                  <a:cubicBezTo>
                    <a:pt x="1798" y="7270"/>
                    <a:pt x="2154" y="7151"/>
                    <a:pt x="2529" y="7131"/>
                  </a:cubicBezTo>
                  <a:lnTo>
                    <a:pt x="2529" y="1106"/>
                  </a:lnTo>
                  <a:cubicBezTo>
                    <a:pt x="2529" y="494"/>
                    <a:pt x="2035" y="0"/>
                    <a:pt x="1423" y="0"/>
                  </a:cubicBezTo>
                  <a:lnTo>
                    <a:pt x="0" y="0"/>
                  </a:lnTo>
                  <a:lnTo>
                    <a:pt x="0" y="59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10466388" y="1362075"/>
              <a:ext cx="836613" cy="203200"/>
            </a:xfrm>
            <a:custGeom>
              <a:avLst/>
              <a:gdLst>
                <a:gd name="T0" fmla="*/ 6500 w 6579"/>
                <a:gd name="T1" fmla="*/ 652 h 1600"/>
                <a:gd name="T2" fmla="*/ 1225 w 6579"/>
                <a:gd name="T3" fmla="*/ 652 h 1600"/>
                <a:gd name="T4" fmla="*/ 1047 w 6579"/>
                <a:gd name="T5" fmla="*/ 474 h 1600"/>
                <a:gd name="T6" fmla="*/ 1047 w 6579"/>
                <a:gd name="T7" fmla="*/ 0 h 1600"/>
                <a:gd name="T8" fmla="*/ 0 w 6579"/>
                <a:gd name="T9" fmla="*/ 0 h 1600"/>
                <a:gd name="T10" fmla="*/ 0 w 6579"/>
                <a:gd name="T11" fmla="*/ 494 h 1600"/>
                <a:gd name="T12" fmla="*/ 1106 w 6579"/>
                <a:gd name="T13" fmla="*/ 1600 h 1600"/>
                <a:gd name="T14" fmla="*/ 6579 w 6579"/>
                <a:gd name="T15" fmla="*/ 1600 h 1600"/>
                <a:gd name="T16" fmla="*/ 6480 w 6579"/>
                <a:gd name="T17" fmla="*/ 908 h 1600"/>
                <a:gd name="T18" fmla="*/ 6500 w 6579"/>
                <a:gd name="T19" fmla="*/ 652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9" h="1600">
                  <a:moveTo>
                    <a:pt x="6500" y="652"/>
                  </a:moveTo>
                  <a:lnTo>
                    <a:pt x="1225" y="652"/>
                  </a:lnTo>
                  <a:cubicBezTo>
                    <a:pt x="1126" y="652"/>
                    <a:pt x="1047" y="573"/>
                    <a:pt x="1047" y="474"/>
                  </a:cubicBezTo>
                  <a:lnTo>
                    <a:pt x="1047" y="0"/>
                  </a:lnTo>
                  <a:lnTo>
                    <a:pt x="0" y="0"/>
                  </a:lnTo>
                  <a:lnTo>
                    <a:pt x="0" y="494"/>
                  </a:lnTo>
                  <a:cubicBezTo>
                    <a:pt x="0" y="1106"/>
                    <a:pt x="494" y="1600"/>
                    <a:pt x="1106" y="1600"/>
                  </a:cubicBezTo>
                  <a:lnTo>
                    <a:pt x="6579" y="1600"/>
                  </a:lnTo>
                  <a:cubicBezTo>
                    <a:pt x="6519" y="1382"/>
                    <a:pt x="6480" y="1145"/>
                    <a:pt x="6480" y="908"/>
                  </a:cubicBezTo>
                  <a:cubicBezTo>
                    <a:pt x="6480" y="829"/>
                    <a:pt x="6480" y="750"/>
                    <a:pt x="6500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823575" y="146050"/>
              <a:ext cx="388938" cy="296863"/>
            </a:xfrm>
            <a:custGeom>
              <a:avLst/>
              <a:gdLst>
                <a:gd name="T0" fmla="*/ 494 w 3063"/>
                <a:gd name="T1" fmla="*/ 2331 h 2331"/>
                <a:gd name="T2" fmla="*/ 2569 w 3063"/>
                <a:gd name="T3" fmla="*/ 2331 h 2331"/>
                <a:gd name="T4" fmla="*/ 3063 w 3063"/>
                <a:gd name="T5" fmla="*/ 1837 h 2331"/>
                <a:gd name="T6" fmla="*/ 3063 w 3063"/>
                <a:gd name="T7" fmla="*/ 1126 h 2331"/>
                <a:gd name="T8" fmla="*/ 2569 w 3063"/>
                <a:gd name="T9" fmla="*/ 632 h 2331"/>
                <a:gd name="T10" fmla="*/ 2094 w 3063"/>
                <a:gd name="T11" fmla="*/ 632 h 2331"/>
                <a:gd name="T12" fmla="*/ 2094 w 3063"/>
                <a:gd name="T13" fmla="*/ 514 h 2331"/>
                <a:gd name="T14" fmla="*/ 1581 w 3063"/>
                <a:gd name="T15" fmla="*/ 0 h 2331"/>
                <a:gd name="T16" fmla="*/ 1482 w 3063"/>
                <a:gd name="T17" fmla="*/ 0 h 2331"/>
                <a:gd name="T18" fmla="*/ 968 w 3063"/>
                <a:gd name="T19" fmla="*/ 514 h 2331"/>
                <a:gd name="T20" fmla="*/ 968 w 3063"/>
                <a:gd name="T21" fmla="*/ 632 h 2331"/>
                <a:gd name="T22" fmla="*/ 494 w 3063"/>
                <a:gd name="T23" fmla="*/ 632 h 2331"/>
                <a:gd name="T24" fmla="*/ 0 w 3063"/>
                <a:gd name="T25" fmla="*/ 1126 h 2331"/>
                <a:gd name="T26" fmla="*/ 0 w 3063"/>
                <a:gd name="T27" fmla="*/ 1857 h 2331"/>
                <a:gd name="T28" fmla="*/ 494 w 3063"/>
                <a:gd name="T29" fmla="*/ 2331 h 2331"/>
                <a:gd name="T30" fmla="*/ 1324 w 3063"/>
                <a:gd name="T31" fmla="*/ 514 h 2331"/>
                <a:gd name="T32" fmla="*/ 1482 w 3063"/>
                <a:gd name="T33" fmla="*/ 356 h 2331"/>
                <a:gd name="T34" fmla="*/ 1581 w 3063"/>
                <a:gd name="T35" fmla="*/ 356 h 2331"/>
                <a:gd name="T36" fmla="*/ 1739 w 3063"/>
                <a:gd name="T37" fmla="*/ 514 h 2331"/>
                <a:gd name="T38" fmla="*/ 1739 w 3063"/>
                <a:gd name="T39" fmla="*/ 632 h 2331"/>
                <a:gd name="T40" fmla="*/ 1304 w 3063"/>
                <a:gd name="T41" fmla="*/ 632 h 2331"/>
                <a:gd name="T42" fmla="*/ 1304 w 3063"/>
                <a:gd name="T43" fmla="*/ 514 h 2331"/>
                <a:gd name="T44" fmla="*/ 1324 w 3063"/>
                <a:gd name="T45" fmla="*/ 514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3" h="2331">
                  <a:moveTo>
                    <a:pt x="494" y="2331"/>
                  </a:moveTo>
                  <a:lnTo>
                    <a:pt x="2569" y="2331"/>
                  </a:lnTo>
                  <a:cubicBezTo>
                    <a:pt x="2845" y="2331"/>
                    <a:pt x="3063" y="2114"/>
                    <a:pt x="3063" y="1837"/>
                  </a:cubicBezTo>
                  <a:lnTo>
                    <a:pt x="3063" y="1126"/>
                  </a:lnTo>
                  <a:cubicBezTo>
                    <a:pt x="3063" y="849"/>
                    <a:pt x="2845" y="632"/>
                    <a:pt x="2569" y="632"/>
                  </a:cubicBezTo>
                  <a:lnTo>
                    <a:pt x="2094" y="632"/>
                  </a:lnTo>
                  <a:lnTo>
                    <a:pt x="2094" y="514"/>
                  </a:lnTo>
                  <a:cubicBezTo>
                    <a:pt x="2094" y="237"/>
                    <a:pt x="1857" y="0"/>
                    <a:pt x="1581" y="0"/>
                  </a:cubicBezTo>
                  <a:lnTo>
                    <a:pt x="1482" y="0"/>
                  </a:lnTo>
                  <a:cubicBezTo>
                    <a:pt x="1206" y="0"/>
                    <a:pt x="968" y="237"/>
                    <a:pt x="968" y="514"/>
                  </a:cubicBezTo>
                  <a:lnTo>
                    <a:pt x="968" y="632"/>
                  </a:lnTo>
                  <a:lnTo>
                    <a:pt x="494" y="632"/>
                  </a:lnTo>
                  <a:cubicBezTo>
                    <a:pt x="218" y="632"/>
                    <a:pt x="0" y="849"/>
                    <a:pt x="0" y="1126"/>
                  </a:cubicBezTo>
                  <a:lnTo>
                    <a:pt x="0" y="1857"/>
                  </a:lnTo>
                  <a:cubicBezTo>
                    <a:pt x="0" y="2114"/>
                    <a:pt x="218" y="2331"/>
                    <a:pt x="494" y="2331"/>
                  </a:cubicBezTo>
                  <a:close/>
                  <a:moveTo>
                    <a:pt x="1324" y="514"/>
                  </a:moveTo>
                  <a:cubicBezTo>
                    <a:pt x="1324" y="415"/>
                    <a:pt x="1403" y="356"/>
                    <a:pt x="1482" y="356"/>
                  </a:cubicBezTo>
                  <a:lnTo>
                    <a:pt x="1581" y="356"/>
                  </a:lnTo>
                  <a:cubicBezTo>
                    <a:pt x="1680" y="356"/>
                    <a:pt x="1739" y="434"/>
                    <a:pt x="1739" y="514"/>
                  </a:cubicBezTo>
                  <a:lnTo>
                    <a:pt x="1739" y="632"/>
                  </a:lnTo>
                  <a:lnTo>
                    <a:pt x="1304" y="632"/>
                  </a:lnTo>
                  <a:lnTo>
                    <a:pt x="1304" y="514"/>
                  </a:lnTo>
                  <a:lnTo>
                    <a:pt x="1324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0720388" y="601663"/>
              <a:ext cx="206375" cy="150813"/>
            </a:xfrm>
            <a:custGeom>
              <a:avLst/>
              <a:gdLst>
                <a:gd name="T0" fmla="*/ 60 w 1620"/>
                <a:gd name="T1" fmla="*/ 454 h 1185"/>
                <a:gd name="T2" fmla="*/ 60 w 1620"/>
                <a:gd name="T3" fmla="*/ 691 h 1185"/>
                <a:gd name="T4" fmla="*/ 494 w 1620"/>
                <a:gd name="T5" fmla="*/ 1126 h 1185"/>
                <a:gd name="T6" fmla="*/ 613 w 1620"/>
                <a:gd name="T7" fmla="*/ 1185 h 1185"/>
                <a:gd name="T8" fmla="*/ 731 w 1620"/>
                <a:gd name="T9" fmla="*/ 1126 h 1185"/>
                <a:gd name="T10" fmla="*/ 1561 w 1620"/>
                <a:gd name="T11" fmla="*/ 296 h 1185"/>
                <a:gd name="T12" fmla="*/ 1561 w 1620"/>
                <a:gd name="T13" fmla="*/ 59 h 1185"/>
                <a:gd name="T14" fmla="*/ 1324 w 1620"/>
                <a:gd name="T15" fmla="*/ 59 h 1185"/>
                <a:gd name="T16" fmla="*/ 613 w 1620"/>
                <a:gd name="T17" fmla="*/ 770 h 1185"/>
                <a:gd name="T18" fmla="*/ 297 w 1620"/>
                <a:gd name="T19" fmla="*/ 454 h 1185"/>
                <a:gd name="T20" fmla="*/ 60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60" y="454"/>
                  </a:move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7" y="395"/>
                    <a:pt x="119" y="395"/>
                    <a:pt x="60" y="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0918825" y="706438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80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0720388" y="827088"/>
              <a:ext cx="207963" cy="150813"/>
            </a:xfrm>
            <a:custGeom>
              <a:avLst/>
              <a:gdLst>
                <a:gd name="T0" fmla="*/ 1561 w 1640"/>
                <a:gd name="T1" fmla="*/ 59 h 1185"/>
                <a:gd name="T2" fmla="*/ 1324 w 1640"/>
                <a:gd name="T3" fmla="*/ 59 h 1185"/>
                <a:gd name="T4" fmla="*/ 613 w 1640"/>
                <a:gd name="T5" fmla="*/ 770 h 1185"/>
                <a:gd name="T6" fmla="*/ 297 w 1640"/>
                <a:gd name="T7" fmla="*/ 454 h 1185"/>
                <a:gd name="T8" fmla="*/ 60 w 1640"/>
                <a:gd name="T9" fmla="*/ 454 h 1185"/>
                <a:gd name="T10" fmla="*/ 60 w 1640"/>
                <a:gd name="T11" fmla="*/ 691 h 1185"/>
                <a:gd name="T12" fmla="*/ 494 w 1640"/>
                <a:gd name="T13" fmla="*/ 1126 h 1185"/>
                <a:gd name="T14" fmla="*/ 613 w 1640"/>
                <a:gd name="T15" fmla="*/ 1185 h 1185"/>
                <a:gd name="T16" fmla="*/ 731 w 1640"/>
                <a:gd name="T17" fmla="*/ 1126 h 1185"/>
                <a:gd name="T18" fmla="*/ 1561 w 1640"/>
                <a:gd name="T19" fmla="*/ 296 h 1185"/>
                <a:gd name="T20" fmla="*/ 1561 w 1640"/>
                <a:gd name="T21" fmla="*/ 59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0" h="1185">
                  <a:moveTo>
                    <a:pt x="1561" y="59"/>
                  </a:move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40" y="237"/>
                    <a:pt x="1640" y="118"/>
                    <a:pt x="1561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0918825" y="931863"/>
              <a:ext cx="396875" cy="46038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10720388" y="1054100"/>
              <a:ext cx="206375" cy="149225"/>
            </a:xfrm>
            <a:custGeom>
              <a:avLst/>
              <a:gdLst>
                <a:gd name="T0" fmla="*/ 297 w 1620"/>
                <a:gd name="T1" fmla="*/ 454 h 1185"/>
                <a:gd name="T2" fmla="*/ 60 w 1620"/>
                <a:gd name="T3" fmla="*/ 454 h 1185"/>
                <a:gd name="T4" fmla="*/ 60 w 1620"/>
                <a:gd name="T5" fmla="*/ 691 h 1185"/>
                <a:gd name="T6" fmla="*/ 494 w 1620"/>
                <a:gd name="T7" fmla="*/ 1126 h 1185"/>
                <a:gd name="T8" fmla="*/ 613 w 1620"/>
                <a:gd name="T9" fmla="*/ 1185 h 1185"/>
                <a:gd name="T10" fmla="*/ 731 w 1620"/>
                <a:gd name="T11" fmla="*/ 1126 h 1185"/>
                <a:gd name="T12" fmla="*/ 1561 w 1620"/>
                <a:gd name="T13" fmla="*/ 296 h 1185"/>
                <a:gd name="T14" fmla="*/ 1561 w 1620"/>
                <a:gd name="T15" fmla="*/ 59 h 1185"/>
                <a:gd name="T16" fmla="*/ 1324 w 1620"/>
                <a:gd name="T17" fmla="*/ 59 h 1185"/>
                <a:gd name="T18" fmla="*/ 613 w 1620"/>
                <a:gd name="T19" fmla="*/ 770 h 1185"/>
                <a:gd name="T20" fmla="*/ 297 w 1620"/>
                <a:gd name="T21" fmla="*/ 454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0" h="1185">
                  <a:moveTo>
                    <a:pt x="297" y="454"/>
                  </a:moveTo>
                  <a:cubicBezTo>
                    <a:pt x="238" y="395"/>
                    <a:pt x="119" y="395"/>
                    <a:pt x="60" y="454"/>
                  </a:cubicBezTo>
                  <a:cubicBezTo>
                    <a:pt x="0" y="513"/>
                    <a:pt x="0" y="632"/>
                    <a:pt x="60" y="691"/>
                  </a:cubicBezTo>
                  <a:lnTo>
                    <a:pt x="494" y="1126"/>
                  </a:lnTo>
                  <a:cubicBezTo>
                    <a:pt x="534" y="1165"/>
                    <a:pt x="573" y="1185"/>
                    <a:pt x="613" y="1185"/>
                  </a:cubicBezTo>
                  <a:cubicBezTo>
                    <a:pt x="652" y="1185"/>
                    <a:pt x="712" y="1165"/>
                    <a:pt x="731" y="1126"/>
                  </a:cubicBezTo>
                  <a:lnTo>
                    <a:pt x="1561" y="296"/>
                  </a:lnTo>
                  <a:cubicBezTo>
                    <a:pt x="1620" y="237"/>
                    <a:pt x="1620" y="118"/>
                    <a:pt x="1561" y="59"/>
                  </a:cubicBezTo>
                  <a:cubicBezTo>
                    <a:pt x="1502" y="0"/>
                    <a:pt x="1383" y="0"/>
                    <a:pt x="1324" y="59"/>
                  </a:cubicBezTo>
                  <a:lnTo>
                    <a:pt x="613" y="770"/>
                  </a:lnTo>
                  <a:lnTo>
                    <a:pt x="297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0918825" y="1158875"/>
              <a:ext cx="396875" cy="44450"/>
            </a:xfrm>
            <a:custGeom>
              <a:avLst/>
              <a:gdLst>
                <a:gd name="T0" fmla="*/ 2944 w 3121"/>
                <a:gd name="T1" fmla="*/ 0 h 356"/>
                <a:gd name="T2" fmla="*/ 178 w 3121"/>
                <a:gd name="T3" fmla="*/ 0 h 356"/>
                <a:gd name="T4" fmla="*/ 0 w 3121"/>
                <a:gd name="T5" fmla="*/ 178 h 356"/>
                <a:gd name="T6" fmla="*/ 178 w 3121"/>
                <a:gd name="T7" fmla="*/ 356 h 356"/>
                <a:gd name="T8" fmla="*/ 2944 w 3121"/>
                <a:gd name="T9" fmla="*/ 356 h 356"/>
                <a:gd name="T10" fmla="*/ 3121 w 3121"/>
                <a:gd name="T11" fmla="*/ 178 h 356"/>
                <a:gd name="T12" fmla="*/ 2944 w 3121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1" h="356">
                  <a:moveTo>
                    <a:pt x="2944" y="0"/>
                  </a:moveTo>
                  <a:lnTo>
                    <a:pt x="178" y="0"/>
                  </a:lnTo>
                  <a:cubicBezTo>
                    <a:pt x="79" y="0"/>
                    <a:pt x="0" y="79"/>
                    <a:pt x="0" y="178"/>
                  </a:cubicBezTo>
                  <a:cubicBezTo>
                    <a:pt x="0" y="277"/>
                    <a:pt x="79" y="356"/>
                    <a:pt x="178" y="356"/>
                  </a:cubicBezTo>
                  <a:lnTo>
                    <a:pt x="2944" y="356"/>
                  </a:lnTo>
                  <a:cubicBezTo>
                    <a:pt x="3042" y="356"/>
                    <a:pt x="3121" y="277"/>
                    <a:pt x="3121" y="178"/>
                  </a:cubicBezTo>
                  <a:cubicBezTo>
                    <a:pt x="3121" y="79"/>
                    <a:pt x="3042" y="0"/>
                    <a:pt x="2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1325225" y="1219200"/>
              <a:ext cx="517525" cy="517525"/>
            </a:xfrm>
            <a:custGeom>
              <a:avLst/>
              <a:gdLst>
                <a:gd name="T0" fmla="*/ 2034 w 4069"/>
                <a:gd name="T1" fmla="*/ 0 h 4069"/>
                <a:gd name="T2" fmla="*/ 0 w 4069"/>
                <a:gd name="T3" fmla="*/ 2034 h 4069"/>
                <a:gd name="T4" fmla="*/ 2034 w 4069"/>
                <a:gd name="T5" fmla="*/ 4069 h 4069"/>
                <a:gd name="T6" fmla="*/ 4069 w 4069"/>
                <a:gd name="T7" fmla="*/ 2034 h 4069"/>
                <a:gd name="T8" fmla="*/ 2034 w 4069"/>
                <a:gd name="T9" fmla="*/ 0 h 4069"/>
                <a:gd name="T10" fmla="*/ 2746 w 4069"/>
                <a:gd name="T11" fmla="*/ 2212 h 4069"/>
                <a:gd name="T12" fmla="*/ 2034 w 4069"/>
                <a:gd name="T13" fmla="*/ 2212 h 4069"/>
                <a:gd name="T14" fmla="*/ 1857 w 4069"/>
                <a:gd name="T15" fmla="*/ 2034 h 4069"/>
                <a:gd name="T16" fmla="*/ 1857 w 4069"/>
                <a:gd name="T17" fmla="*/ 1145 h 4069"/>
                <a:gd name="T18" fmla="*/ 2034 w 4069"/>
                <a:gd name="T19" fmla="*/ 968 h 4069"/>
                <a:gd name="T20" fmla="*/ 2212 w 4069"/>
                <a:gd name="T21" fmla="*/ 1145 h 4069"/>
                <a:gd name="T22" fmla="*/ 2212 w 4069"/>
                <a:gd name="T23" fmla="*/ 1857 h 4069"/>
                <a:gd name="T24" fmla="*/ 2746 w 4069"/>
                <a:gd name="T25" fmla="*/ 1857 h 4069"/>
                <a:gd name="T26" fmla="*/ 2923 w 4069"/>
                <a:gd name="T27" fmla="*/ 2034 h 4069"/>
                <a:gd name="T28" fmla="*/ 2746 w 4069"/>
                <a:gd name="T29" fmla="*/ 2212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9" h="4069">
                  <a:moveTo>
                    <a:pt x="2034" y="0"/>
                  </a:moveTo>
                  <a:cubicBezTo>
                    <a:pt x="908" y="0"/>
                    <a:pt x="0" y="908"/>
                    <a:pt x="0" y="2034"/>
                  </a:cubicBezTo>
                  <a:cubicBezTo>
                    <a:pt x="0" y="3161"/>
                    <a:pt x="908" y="4069"/>
                    <a:pt x="2034" y="4069"/>
                  </a:cubicBezTo>
                  <a:cubicBezTo>
                    <a:pt x="3160" y="4069"/>
                    <a:pt x="4069" y="3160"/>
                    <a:pt x="4069" y="2034"/>
                  </a:cubicBezTo>
                  <a:cubicBezTo>
                    <a:pt x="4069" y="908"/>
                    <a:pt x="3160" y="0"/>
                    <a:pt x="2034" y="0"/>
                  </a:cubicBezTo>
                  <a:close/>
                  <a:moveTo>
                    <a:pt x="2746" y="2212"/>
                  </a:moveTo>
                  <a:lnTo>
                    <a:pt x="2034" y="2212"/>
                  </a:lnTo>
                  <a:cubicBezTo>
                    <a:pt x="1936" y="2212"/>
                    <a:pt x="1857" y="2133"/>
                    <a:pt x="1857" y="2034"/>
                  </a:cubicBezTo>
                  <a:lnTo>
                    <a:pt x="1857" y="1145"/>
                  </a:lnTo>
                  <a:cubicBezTo>
                    <a:pt x="1857" y="1047"/>
                    <a:pt x="1936" y="968"/>
                    <a:pt x="2034" y="968"/>
                  </a:cubicBezTo>
                  <a:cubicBezTo>
                    <a:pt x="2133" y="968"/>
                    <a:pt x="2212" y="1047"/>
                    <a:pt x="2212" y="1145"/>
                  </a:cubicBezTo>
                  <a:lnTo>
                    <a:pt x="2212" y="1857"/>
                  </a:lnTo>
                  <a:lnTo>
                    <a:pt x="2746" y="1857"/>
                  </a:lnTo>
                  <a:cubicBezTo>
                    <a:pt x="2844" y="1857"/>
                    <a:pt x="2923" y="1936"/>
                    <a:pt x="2923" y="2034"/>
                  </a:cubicBezTo>
                  <a:cubicBezTo>
                    <a:pt x="2923" y="2133"/>
                    <a:pt x="2844" y="2212"/>
                    <a:pt x="2746" y="2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0344150" y="654050"/>
              <a:ext cx="211138" cy="112713"/>
            </a:xfrm>
            <a:custGeom>
              <a:avLst/>
              <a:gdLst>
                <a:gd name="T0" fmla="*/ 435 w 1660"/>
                <a:gd name="T1" fmla="*/ 889 h 889"/>
                <a:gd name="T2" fmla="*/ 1245 w 1660"/>
                <a:gd name="T3" fmla="*/ 889 h 889"/>
                <a:gd name="T4" fmla="*/ 1660 w 1660"/>
                <a:gd name="T5" fmla="*/ 474 h 889"/>
                <a:gd name="T6" fmla="*/ 1660 w 1660"/>
                <a:gd name="T7" fmla="*/ 177 h 889"/>
                <a:gd name="T8" fmla="*/ 1482 w 1660"/>
                <a:gd name="T9" fmla="*/ 0 h 889"/>
                <a:gd name="T10" fmla="*/ 178 w 1660"/>
                <a:gd name="T11" fmla="*/ 0 h 889"/>
                <a:gd name="T12" fmla="*/ 0 w 1660"/>
                <a:gd name="T13" fmla="*/ 177 h 889"/>
                <a:gd name="T14" fmla="*/ 0 w 1660"/>
                <a:gd name="T15" fmla="*/ 474 h 889"/>
                <a:gd name="T16" fmla="*/ 435 w 1660"/>
                <a:gd name="T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0" h="889">
                  <a:moveTo>
                    <a:pt x="435" y="889"/>
                  </a:moveTo>
                  <a:lnTo>
                    <a:pt x="1245" y="889"/>
                  </a:lnTo>
                  <a:cubicBezTo>
                    <a:pt x="1482" y="889"/>
                    <a:pt x="1660" y="691"/>
                    <a:pt x="1660" y="474"/>
                  </a:cubicBezTo>
                  <a:lnTo>
                    <a:pt x="1660" y="177"/>
                  </a:lnTo>
                  <a:cubicBezTo>
                    <a:pt x="1660" y="79"/>
                    <a:pt x="1581" y="0"/>
                    <a:pt x="1482" y="0"/>
                  </a:cubicBezTo>
                  <a:lnTo>
                    <a:pt x="178" y="0"/>
                  </a:lnTo>
                  <a:cubicBezTo>
                    <a:pt x="79" y="0"/>
                    <a:pt x="0" y="79"/>
                    <a:pt x="0" y="177"/>
                  </a:cubicBezTo>
                  <a:lnTo>
                    <a:pt x="0" y="474"/>
                  </a:lnTo>
                  <a:cubicBezTo>
                    <a:pt x="20" y="711"/>
                    <a:pt x="217" y="889"/>
                    <a:pt x="435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210800" y="654050"/>
              <a:ext cx="482600" cy="676275"/>
            </a:xfrm>
            <a:custGeom>
              <a:avLst/>
              <a:gdLst>
                <a:gd name="T0" fmla="*/ 3793 w 3793"/>
                <a:gd name="T1" fmla="*/ 592 h 5314"/>
                <a:gd name="T2" fmla="*/ 2963 w 3793"/>
                <a:gd name="T3" fmla="*/ 0 h 5314"/>
                <a:gd name="T4" fmla="*/ 3003 w 3793"/>
                <a:gd name="T5" fmla="*/ 474 h 5314"/>
                <a:gd name="T6" fmla="*/ 1482 w 3793"/>
                <a:gd name="T7" fmla="*/ 1165 h 5314"/>
                <a:gd name="T8" fmla="*/ 790 w 3793"/>
                <a:gd name="T9" fmla="*/ 177 h 5314"/>
                <a:gd name="T10" fmla="*/ 593 w 3793"/>
                <a:gd name="T11" fmla="*/ 0 h 5314"/>
                <a:gd name="T12" fmla="*/ 0 w 3793"/>
                <a:gd name="T13" fmla="*/ 4702 h 5314"/>
                <a:gd name="T14" fmla="*/ 3201 w 3793"/>
                <a:gd name="T15" fmla="*/ 5294 h 5314"/>
                <a:gd name="T16" fmla="*/ 1679 w 3793"/>
                <a:gd name="T17" fmla="*/ 3990 h 5314"/>
                <a:gd name="T18" fmla="*/ 1126 w 3793"/>
                <a:gd name="T19" fmla="*/ 4484 h 5314"/>
                <a:gd name="T20" fmla="*/ 790 w 3793"/>
                <a:gd name="T21" fmla="*/ 4207 h 5314"/>
                <a:gd name="T22" fmla="*/ 1027 w 3793"/>
                <a:gd name="T23" fmla="*/ 3970 h 5314"/>
                <a:gd name="T24" fmla="*/ 1442 w 3793"/>
                <a:gd name="T25" fmla="*/ 3753 h 5314"/>
                <a:gd name="T26" fmla="*/ 1679 w 3793"/>
                <a:gd name="T27" fmla="*/ 3990 h 5314"/>
                <a:gd name="T28" fmla="*/ 1225 w 3793"/>
                <a:gd name="T29" fmla="*/ 3457 h 5314"/>
                <a:gd name="T30" fmla="*/ 988 w 3793"/>
                <a:gd name="T31" fmla="*/ 3457 h 5314"/>
                <a:gd name="T32" fmla="*/ 771 w 3793"/>
                <a:gd name="T33" fmla="*/ 3003 h 5314"/>
                <a:gd name="T34" fmla="*/ 1106 w 3793"/>
                <a:gd name="T35" fmla="*/ 3101 h 5314"/>
                <a:gd name="T36" fmla="*/ 1659 w 3793"/>
                <a:gd name="T37" fmla="*/ 2785 h 5314"/>
                <a:gd name="T38" fmla="*/ 1679 w 3793"/>
                <a:gd name="T39" fmla="*/ 2015 h 5314"/>
                <a:gd name="T40" fmla="*/ 1106 w 3793"/>
                <a:gd name="T41" fmla="*/ 2528 h 5314"/>
                <a:gd name="T42" fmla="*/ 771 w 3793"/>
                <a:gd name="T43" fmla="*/ 2252 h 5314"/>
                <a:gd name="T44" fmla="*/ 1008 w 3793"/>
                <a:gd name="T45" fmla="*/ 2015 h 5314"/>
                <a:gd name="T46" fmla="*/ 1422 w 3793"/>
                <a:gd name="T47" fmla="*/ 1797 h 5314"/>
                <a:gd name="T48" fmla="*/ 1679 w 3793"/>
                <a:gd name="T49" fmla="*/ 2015 h 5314"/>
                <a:gd name="T50" fmla="*/ 1976 w 3793"/>
                <a:gd name="T51" fmla="*/ 4484 h 5314"/>
                <a:gd name="T52" fmla="*/ 1976 w 3793"/>
                <a:gd name="T53" fmla="*/ 4129 h 5314"/>
                <a:gd name="T54" fmla="*/ 3082 w 3793"/>
                <a:gd name="T55" fmla="*/ 4306 h 5314"/>
                <a:gd name="T56" fmla="*/ 2904 w 3793"/>
                <a:gd name="T57" fmla="*/ 3496 h 5314"/>
                <a:gd name="T58" fmla="*/ 1798 w 3793"/>
                <a:gd name="T59" fmla="*/ 3319 h 5314"/>
                <a:gd name="T60" fmla="*/ 2904 w 3793"/>
                <a:gd name="T61" fmla="*/ 3141 h 5314"/>
                <a:gd name="T62" fmla="*/ 2904 w 3793"/>
                <a:gd name="T63" fmla="*/ 3496 h 5314"/>
                <a:gd name="T64" fmla="*/ 1976 w 3793"/>
                <a:gd name="T65" fmla="*/ 2509 h 5314"/>
                <a:gd name="T66" fmla="*/ 1976 w 3793"/>
                <a:gd name="T67" fmla="*/ 2153 h 5314"/>
                <a:gd name="T68" fmla="*/ 3082 w 3793"/>
                <a:gd name="T69" fmla="*/ 2331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93" h="5314">
                  <a:moveTo>
                    <a:pt x="3793" y="4701"/>
                  </a:moveTo>
                  <a:lnTo>
                    <a:pt x="3793" y="592"/>
                  </a:lnTo>
                  <a:cubicBezTo>
                    <a:pt x="3793" y="256"/>
                    <a:pt x="3517" y="0"/>
                    <a:pt x="3200" y="0"/>
                  </a:cubicBezTo>
                  <a:lnTo>
                    <a:pt x="2963" y="0"/>
                  </a:lnTo>
                  <a:cubicBezTo>
                    <a:pt x="2983" y="59"/>
                    <a:pt x="3003" y="118"/>
                    <a:pt x="3003" y="177"/>
                  </a:cubicBezTo>
                  <a:lnTo>
                    <a:pt x="3003" y="474"/>
                  </a:lnTo>
                  <a:cubicBezTo>
                    <a:pt x="3003" y="869"/>
                    <a:pt x="2687" y="1165"/>
                    <a:pt x="2311" y="1165"/>
                  </a:cubicBezTo>
                  <a:lnTo>
                    <a:pt x="1482" y="1165"/>
                  </a:lnTo>
                  <a:cubicBezTo>
                    <a:pt x="1087" y="1165"/>
                    <a:pt x="790" y="849"/>
                    <a:pt x="790" y="474"/>
                  </a:cubicBezTo>
                  <a:lnTo>
                    <a:pt x="790" y="177"/>
                  </a:lnTo>
                  <a:cubicBezTo>
                    <a:pt x="790" y="118"/>
                    <a:pt x="810" y="59"/>
                    <a:pt x="830" y="0"/>
                  </a:cubicBezTo>
                  <a:lnTo>
                    <a:pt x="593" y="0"/>
                  </a:lnTo>
                  <a:cubicBezTo>
                    <a:pt x="257" y="0"/>
                    <a:pt x="0" y="276"/>
                    <a:pt x="0" y="592"/>
                  </a:cubicBezTo>
                  <a:lnTo>
                    <a:pt x="0" y="4702"/>
                  </a:lnTo>
                  <a:cubicBezTo>
                    <a:pt x="0" y="5037"/>
                    <a:pt x="277" y="5294"/>
                    <a:pt x="593" y="5294"/>
                  </a:cubicBezTo>
                  <a:lnTo>
                    <a:pt x="3201" y="5294"/>
                  </a:lnTo>
                  <a:cubicBezTo>
                    <a:pt x="3516" y="5314"/>
                    <a:pt x="3793" y="5037"/>
                    <a:pt x="3793" y="4701"/>
                  </a:cubicBezTo>
                  <a:close/>
                  <a:moveTo>
                    <a:pt x="1679" y="3990"/>
                  </a:moveTo>
                  <a:lnTo>
                    <a:pt x="1245" y="4425"/>
                  </a:lnTo>
                  <a:cubicBezTo>
                    <a:pt x="1205" y="4464"/>
                    <a:pt x="1166" y="4484"/>
                    <a:pt x="1126" y="4484"/>
                  </a:cubicBezTo>
                  <a:cubicBezTo>
                    <a:pt x="1087" y="4484"/>
                    <a:pt x="1027" y="4464"/>
                    <a:pt x="1008" y="4425"/>
                  </a:cubicBezTo>
                  <a:lnTo>
                    <a:pt x="790" y="4207"/>
                  </a:lnTo>
                  <a:cubicBezTo>
                    <a:pt x="731" y="4148"/>
                    <a:pt x="731" y="4030"/>
                    <a:pt x="790" y="3970"/>
                  </a:cubicBezTo>
                  <a:cubicBezTo>
                    <a:pt x="850" y="3911"/>
                    <a:pt x="968" y="3911"/>
                    <a:pt x="1027" y="3970"/>
                  </a:cubicBezTo>
                  <a:lnTo>
                    <a:pt x="1126" y="4069"/>
                  </a:lnTo>
                  <a:lnTo>
                    <a:pt x="1442" y="3753"/>
                  </a:lnTo>
                  <a:cubicBezTo>
                    <a:pt x="1502" y="3694"/>
                    <a:pt x="1620" y="3694"/>
                    <a:pt x="1679" y="3753"/>
                  </a:cubicBezTo>
                  <a:cubicBezTo>
                    <a:pt x="1739" y="3812"/>
                    <a:pt x="1739" y="3931"/>
                    <a:pt x="1679" y="3990"/>
                  </a:cubicBezTo>
                  <a:close/>
                  <a:moveTo>
                    <a:pt x="1679" y="3002"/>
                  </a:moveTo>
                  <a:lnTo>
                    <a:pt x="1225" y="3457"/>
                  </a:lnTo>
                  <a:cubicBezTo>
                    <a:pt x="1185" y="3496"/>
                    <a:pt x="1146" y="3516"/>
                    <a:pt x="1106" y="3516"/>
                  </a:cubicBezTo>
                  <a:cubicBezTo>
                    <a:pt x="1067" y="3516"/>
                    <a:pt x="1008" y="3496"/>
                    <a:pt x="988" y="3457"/>
                  </a:cubicBezTo>
                  <a:lnTo>
                    <a:pt x="771" y="3240"/>
                  </a:lnTo>
                  <a:cubicBezTo>
                    <a:pt x="711" y="3180"/>
                    <a:pt x="711" y="3062"/>
                    <a:pt x="771" y="3003"/>
                  </a:cubicBezTo>
                  <a:cubicBezTo>
                    <a:pt x="830" y="2943"/>
                    <a:pt x="948" y="2943"/>
                    <a:pt x="1008" y="3003"/>
                  </a:cubicBezTo>
                  <a:lnTo>
                    <a:pt x="1106" y="3101"/>
                  </a:lnTo>
                  <a:lnTo>
                    <a:pt x="1422" y="2785"/>
                  </a:lnTo>
                  <a:cubicBezTo>
                    <a:pt x="1482" y="2726"/>
                    <a:pt x="1600" y="2726"/>
                    <a:pt x="1659" y="2785"/>
                  </a:cubicBezTo>
                  <a:cubicBezTo>
                    <a:pt x="1739" y="2825"/>
                    <a:pt x="1739" y="2943"/>
                    <a:pt x="1679" y="3002"/>
                  </a:cubicBezTo>
                  <a:close/>
                  <a:moveTo>
                    <a:pt x="1679" y="2015"/>
                  </a:moveTo>
                  <a:lnTo>
                    <a:pt x="1225" y="2469"/>
                  </a:lnTo>
                  <a:cubicBezTo>
                    <a:pt x="1185" y="2509"/>
                    <a:pt x="1146" y="2528"/>
                    <a:pt x="1106" y="2528"/>
                  </a:cubicBezTo>
                  <a:cubicBezTo>
                    <a:pt x="1067" y="2528"/>
                    <a:pt x="1008" y="2509"/>
                    <a:pt x="988" y="2469"/>
                  </a:cubicBezTo>
                  <a:lnTo>
                    <a:pt x="771" y="2252"/>
                  </a:lnTo>
                  <a:cubicBezTo>
                    <a:pt x="711" y="2193"/>
                    <a:pt x="711" y="2074"/>
                    <a:pt x="771" y="2015"/>
                  </a:cubicBezTo>
                  <a:cubicBezTo>
                    <a:pt x="830" y="1956"/>
                    <a:pt x="948" y="1956"/>
                    <a:pt x="1008" y="2015"/>
                  </a:cubicBezTo>
                  <a:lnTo>
                    <a:pt x="1106" y="2114"/>
                  </a:lnTo>
                  <a:lnTo>
                    <a:pt x="1422" y="1797"/>
                  </a:lnTo>
                  <a:cubicBezTo>
                    <a:pt x="1482" y="1738"/>
                    <a:pt x="1600" y="1738"/>
                    <a:pt x="1659" y="1797"/>
                  </a:cubicBezTo>
                  <a:cubicBezTo>
                    <a:pt x="1739" y="1837"/>
                    <a:pt x="1739" y="1955"/>
                    <a:pt x="1679" y="2015"/>
                  </a:cubicBezTo>
                  <a:close/>
                  <a:moveTo>
                    <a:pt x="2904" y="4484"/>
                  </a:moveTo>
                  <a:lnTo>
                    <a:pt x="1976" y="4484"/>
                  </a:lnTo>
                  <a:cubicBezTo>
                    <a:pt x="1877" y="4484"/>
                    <a:pt x="1798" y="4405"/>
                    <a:pt x="1798" y="4306"/>
                  </a:cubicBezTo>
                  <a:cubicBezTo>
                    <a:pt x="1798" y="4208"/>
                    <a:pt x="1877" y="4129"/>
                    <a:pt x="1976" y="4129"/>
                  </a:cubicBezTo>
                  <a:lnTo>
                    <a:pt x="2904" y="4129"/>
                  </a:lnTo>
                  <a:cubicBezTo>
                    <a:pt x="3003" y="4129"/>
                    <a:pt x="3082" y="4208"/>
                    <a:pt x="3082" y="4306"/>
                  </a:cubicBezTo>
                  <a:cubicBezTo>
                    <a:pt x="3082" y="4405"/>
                    <a:pt x="2983" y="4484"/>
                    <a:pt x="2904" y="4484"/>
                  </a:cubicBezTo>
                  <a:close/>
                  <a:moveTo>
                    <a:pt x="2904" y="3496"/>
                  </a:moveTo>
                  <a:lnTo>
                    <a:pt x="1976" y="3496"/>
                  </a:lnTo>
                  <a:cubicBezTo>
                    <a:pt x="1877" y="3496"/>
                    <a:pt x="1798" y="3417"/>
                    <a:pt x="1798" y="3319"/>
                  </a:cubicBezTo>
                  <a:cubicBezTo>
                    <a:pt x="1798" y="3220"/>
                    <a:pt x="1877" y="3141"/>
                    <a:pt x="1976" y="3141"/>
                  </a:cubicBezTo>
                  <a:lnTo>
                    <a:pt x="2904" y="3141"/>
                  </a:lnTo>
                  <a:cubicBezTo>
                    <a:pt x="3003" y="3141"/>
                    <a:pt x="3082" y="3220"/>
                    <a:pt x="3082" y="3319"/>
                  </a:cubicBezTo>
                  <a:cubicBezTo>
                    <a:pt x="3082" y="3417"/>
                    <a:pt x="2983" y="3496"/>
                    <a:pt x="2904" y="3496"/>
                  </a:cubicBezTo>
                  <a:close/>
                  <a:moveTo>
                    <a:pt x="2904" y="2509"/>
                  </a:moveTo>
                  <a:lnTo>
                    <a:pt x="1976" y="2509"/>
                  </a:lnTo>
                  <a:cubicBezTo>
                    <a:pt x="1877" y="2509"/>
                    <a:pt x="1798" y="2430"/>
                    <a:pt x="1798" y="2331"/>
                  </a:cubicBezTo>
                  <a:cubicBezTo>
                    <a:pt x="1798" y="2232"/>
                    <a:pt x="1877" y="2153"/>
                    <a:pt x="1976" y="2153"/>
                  </a:cubicBezTo>
                  <a:lnTo>
                    <a:pt x="2904" y="2153"/>
                  </a:lnTo>
                  <a:cubicBezTo>
                    <a:pt x="3003" y="2153"/>
                    <a:pt x="3082" y="2232"/>
                    <a:pt x="3082" y="2331"/>
                  </a:cubicBezTo>
                  <a:cubicBezTo>
                    <a:pt x="3082" y="2430"/>
                    <a:pt x="2983" y="2509"/>
                    <a:pt x="2904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10296734" y="740804"/>
            <a:ext cx="1112946" cy="3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10338857" y="788608"/>
            <a:ext cx="1028700" cy="26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157412" y="2435225"/>
            <a:ext cx="9196387" cy="37417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157413" y="1789113"/>
            <a:ext cx="9210675" cy="569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</a:lstStyle>
          <a:p>
            <a:pPr lvl="0"/>
            <a:r>
              <a:rPr lang="en-US" dirty="0" smtClean="0"/>
              <a:t>Activity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4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14763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14763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280650" y="484188"/>
            <a:ext cx="1104900" cy="923926"/>
            <a:chOff x="10229850" y="484188"/>
            <a:chExt cx="1104900" cy="92392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10229850" y="484188"/>
              <a:ext cx="1104900" cy="376238"/>
            </a:xfrm>
            <a:custGeom>
              <a:avLst/>
              <a:gdLst>
                <a:gd name="T0" fmla="*/ 1643 w 14897"/>
                <a:gd name="T1" fmla="*/ 0 h 5080"/>
                <a:gd name="T2" fmla="*/ 13035 w 14897"/>
                <a:gd name="T3" fmla="*/ 0 h 5080"/>
                <a:gd name="T4" fmla="*/ 14897 w 14897"/>
                <a:gd name="T5" fmla="*/ 2540 h 5080"/>
                <a:gd name="T6" fmla="*/ 14897 w 14897"/>
                <a:gd name="T7" fmla="*/ 2540 h 5080"/>
                <a:gd name="T8" fmla="*/ 13035 w 14897"/>
                <a:gd name="T9" fmla="*/ 5080 h 5080"/>
                <a:gd name="T10" fmla="*/ 1643 w 14897"/>
                <a:gd name="T11" fmla="*/ 5080 h 5080"/>
                <a:gd name="T12" fmla="*/ 0 w 14897"/>
                <a:gd name="T13" fmla="*/ 2540 h 5080"/>
                <a:gd name="T14" fmla="*/ 0 w 14897"/>
                <a:gd name="T15" fmla="*/ 2540 h 5080"/>
                <a:gd name="T16" fmla="*/ 1643 w 14897"/>
                <a:gd name="T17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97" h="5080">
                  <a:moveTo>
                    <a:pt x="1643" y="0"/>
                  </a:moveTo>
                  <a:lnTo>
                    <a:pt x="13035" y="0"/>
                  </a:lnTo>
                  <a:lnTo>
                    <a:pt x="14897" y="2540"/>
                  </a:lnTo>
                  <a:lnTo>
                    <a:pt x="14897" y="2540"/>
                  </a:lnTo>
                  <a:lnTo>
                    <a:pt x="13035" y="5080"/>
                  </a:lnTo>
                  <a:lnTo>
                    <a:pt x="1643" y="5080"/>
                  </a:lnTo>
                  <a:lnTo>
                    <a:pt x="0" y="2540"/>
                  </a:lnTo>
                  <a:lnTo>
                    <a:pt x="0" y="2540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29850" y="939801"/>
              <a:ext cx="527050" cy="206375"/>
            </a:xfrm>
            <a:custGeom>
              <a:avLst/>
              <a:gdLst>
                <a:gd name="T0" fmla="*/ 784 w 7112"/>
                <a:gd name="T1" fmla="*/ 0 h 2792"/>
                <a:gd name="T2" fmla="*/ 6223 w 7112"/>
                <a:gd name="T3" fmla="*/ 0 h 2792"/>
                <a:gd name="T4" fmla="*/ 7112 w 7112"/>
                <a:gd name="T5" fmla="*/ 1396 h 2792"/>
                <a:gd name="T6" fmla="*/ 7112 w 7112"/>
                <a:gd name="T7" fmla="*/ 1396 h 2792"/>
                <a:gd name="T8" fmla="*/ 6223 w 7112"/>
                <a:gd name="T9" fmla="*/ 2792 h 2792"/>
                <a:gd name="T10" fmla="*/ 784 w 7112"/>
                <a:gd name="T11" fmla="*/ 2792 h 2792"/>
                <a:gd name="T12" fmla="*/ 0 w 7112"/>
                <a:gd name="T13" fmla="*/ 1396 h 2792"/>
                <a:gd name="T14" fmla="*/ 0 w 7112"/>
                <a:gd name="T15" fmla="*/ 1396 h 2792"/>
                <a:gd name="T16" fmla="*/ 784 w 7112"/>
                <a:gd name="T17" fmla="*/ 0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2" h="2792">
                  <a:moveTo>
                    <a:pt x="784" y="0"/>
                  </a:moveTo>
                  <a:lnTo>
                    <a:pt x="6223" y="0"/>
                  </a:lnTo>
                  <a:lnTo>
                    <a:pt x="7112" y="1396"/>
                  </a:lnTo>
                  <a:lnTo>
                    <a:pt x="7112" y="1396"/>
                  </a:lnTo>
                  <a:lnTo>
                    <a:pt x="6223" y="2792"/>
                  </a:lnTo>
                  <a:lnTo>
                    <a:pt x="784" y="2792"/>
                  </a:lnTo>
                  <a:lnTo>
                    <a:pt x="0" y="1396"/>
                  </a:lnTo>
                  <a:lnTo>
                    <a:pt x="0" y="1396"/>
                  </a:lnTo>
                  <a:lnTo>
                    <a:pt x="784" y="0"/>
                  </a:lnTo>
                  <a:close/>
                </a:path>
              </a:pathLst>
            </a:cu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429875" y="569913"/>
              <a:ext cx="234950" cy="38100"/>
            </a:xfrm>
            <a:custGeom>
              <a:avLst/>
              <a:gdLst>
                <a:gd name="T0" fmla="*/ 265 w 3171"/>
                <a:gd name="T1" fmla="*/ 530 h 530"/>
                <a:gd name="T2" fmla="*/ 0 w 3171"/>
                <a:gd name="T3" fmla="*/ 265 h 530"/>
                <a:gd name="T4" fmla="*/ 265 w 3171"/>
                <a:gd name="T5" fmla="*/ 0 h 530"/>
                <a:gd name="T6" fmla="*/ 265 w 3171"/>
                <a:gd name="T7" fmla="*/ 530 h 530"/>
                <a:gd name="T8" fmla="*/ 265 w 3171"/>
                <a:gd name="T9" fmla="*/ 0 h 530"/>
                <a:gd name="T10" fmla="*/ 2906 w 3171"/>
                <a:gd name="T11" fmla="*/ 0 h 530"/>
                <a:gd name="T12" fmla="*/ 2906 w 3171"/>
                <a:gd name="T13" fmla="*/ 530 h 530"/>
                <a:gd name="T14" fmla="*/ 265 w 3171"/>
                <a:gd name="T15" fmla="*/ 530 h 530"/>
                <a:gd name="T16" fmla="*/ 265 w 3171"/>
                <a:gd name="T17" fmla="*/ 0 h 530"/>
                <a:gd name="T18" fmla="*/ 2906 w 3171"/>
                <a:gd name="T19" fmla="*/ 0 h 530"/>
                <a:gd name="T20" fmla="*/ 3171 w 3171"/>
                <a:gd name="T21" fmla="*/ 265 h 530"/>
                <a:gd name="T22" fmla="*/ 2906 w 3171"/>
                <a:gd name="T23" fmla="*/ 530 h 530"/>
                <a:gd name="T24" fmla="*/ 2906 w 3171"/>
                <a:gd name="T2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1" h="530">
                  <a:moveTo>
                    <a:pt x="265" y="530"/>
                  </a:moveTo>
                  <a:cubicBezTo>
                    <a:pt x="118" y="530"/>
                    <a:pt x="0" y="411"/>
                    <a:pt x="0" y="265"/>
                  </a:cubicBezTo>
                  <a:cubicBezTo>
                    <a:pt x="0" y="119"/>
                    <a:pt x="118" y="0"/>
                    <a:pt x="265" y="0"/>
                  </a:cubicBezTo>
                  <a:lnTo>
                    <a:pt x="265" y="530"/>
                  </a:lnTo>
                  <a:close/>
                  <a:moveTo>
                    <a:pt x="265" y="0"/>
                  </a:moveTo>
                  <a:lnTo>
                    <a:pt x="2906" y="0"/>
                  </a:lnTo>
                  <a:lnTo>
                    <a:pt x="2906" y="530"/>
                  </a:lnTo>
                  <a:lnTo>
                    <a:pt x="265" y="530"/>
                  </a:lnTo>
                  <a:lnTo>
                    <a:pt x="265" y="0"/>
                  </a:lnTo>
                  <a:close/>
                  <a:moveTo>
                    <a:pt x="2906" y="0"/>
                  </a:moveTo>
                  <a:cubicBezTo>
                    <a:pt x="3052" y="0"/>
                    <a:pt x="3171" y="119"/>
                    <a:pt x="3171" y="265"/>
                  </a:cubicBezTo>
                  <a:cubicBezTo>
                    <a:pt x="3171" y="411"/>
                    <a:pt x="3052" y="530"/>
                    <a:pt x="2906" y="53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429875" y="649288"/>
              <a:ext cx="234950" cy="38100"/>
            </a:xfrm>
            <a:custGeom>
              <a:avLst/>
              <a:gdLst>
                <a:gd name="T0" fmla="*/ 265 w 3171"/>
                <a:gd name="T1" fmla="*/ 529 h 529"/>
                <a:gd name="T2" fmla="*/ 0 w 3171"/>
                <a:gd name="T3" fmla="*/ 264 h 529"/>
                <a:gd name="T4" fmla="*/ 265 w 3171"/>
                <a:gd name="T5" fmla="*/ 0 h 529"/>
                <a:gd name="T6" fmla="*/ 265 w 3171"/>
                <a:gd name="T7" fmla="*/ 529 h 529"/>
                <a:gd name="T8" fmla="*/ 265 w 3171"/>
                <a:gd name="T9" fmla="*/ 0 h 529"/>
                <a:gd name="T10" fmla="*/ 2906 w 3171"/>
                <a:gd name="T11" fmla="*/ 0 h 529"/>
                <a:gd name="T12" fmla="*/ 2906 w 3171"/>
                <a:gd name="T13" fmla="*/ 529 h 529"/>
                <a:gd name="T14" fmla="*/ 265 w 3171"/>
                <a:gd name="T15" fmla="*/ 529 h 529"/>
                <a:gd name="T16" fmla="*/ 265 w 3171"/>
                <a:gd name="T17" fmla="*/ 0 h 529"/>
                <a:gd name="T18" fmla="*/ 2906 w 3171"/>
                <a:gd name="T19" fmla="*/ 0 h 529"/>
                <a:gd name="T20" fmla="*/ 3171 w 3171"/>
                <a:gd name="T21" fmla="*/ 264 h 529"/>
                <a:gd name="T22" fmla="*/ 2906 w 3171"/>
                <a:gd name="T23" fmla="*/ 529 h 529"/>
                <a:gd name="T24" fmla="*/ 2906 w 3171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1" h="529">
                  <a:moveTo>
                    <a:pt x="265" y="529"/>
                  </a:moveTo>
                  <a:cubicBezTo>
                    <a:pt x="118" y="529"/>
                    <a:pt x="0" y="410"/>
                    <a:pt x="0" y="264"/>
                  </a:cubicBezTo>
                  <a:cubicBezTo>
                    <a:pt x="0" y="118"/>
                    <a:pt x="118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2906" y="0"/>
                  </a:lnTo>
                  <a:lnTo>
                    <a:pt x="2906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2906" y="0"/>
                  </a:moveTo>
                  <a:cubicBezTo>
                    <a:pt x="3052" y="0"/>
                    <a:pt x="3171" y="118"/>
                    <a:pt x="3171" y="264"/>
                  </a:cubicBezTo>
                  <a:cubicBezTo>
                    <a:pt x="3171" y="410"/>
                    <a:pt x="3052" y="529"/>
                    <a:pt x="2906" y="529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0429875" y="727076"/>
              <a:ext cx="234950" cy="39688"/>
            </a:xfrm>
            <a:custGeom>
              <a:avLst/>
              <a:gdLst>
                <a:gd name="T0" fmla="*/ 265 w 3171"/>
                <a:gd name="T1" fmla="*/ 529 h 529"/>
                <a:gd name="T2" fmla="*/ 0 w 3171"/>
                <a:gd name="T3" fmla="*/ 264 h 529"/>
                <a:gd name="T4" fmla="*/ 265 w 3171"/>
                <a:gd name="T5" fmla="*/ 0 h 529"/>
                <a:gd name="T6" fmla="*/ 265 w 3171"/>
                <a:gd name="T7" fmla="*/ 529 h 529"/>
                <a:gd name="T8" fmla="*/ 265 w 3171"/>
                <a:gd name="T9" fmla="*/ 0 h 529"/>
                <a:gd name="T10" fmla="*/ 2906 w 3171"/>
                <a:gd name="T11" fmla="*/ 0 h 529"/>
                <a:gd name="T12" fmla="*/ 2906 w 3171"/>
                <a:gd name="T13" fmla="*/ 529 h 529"/>
                <a:gd name="T14" fmla="*/ 265 w 3171"/>
                <a:gd name="T15" fmla="*/ 529 h 529"/>
                <a:gd name="T16" fmla="*/ 265 w 3171"/>
                <a:gd name="T17" fmla="*/ 0 h 529"/>
                <a:gd name="T18" fmla="*/ 2906 w 3171"/>
                <a:gd name="T19" fmla="*/ 0 h 529"/>
                <a:gd name="T20" fmla="*/ 3171 w 3171"/>
                <a:gd name="T21" fmla="*/ 264 h 529"/>
                <a:gd name="T22" fmla="*/ 2906 w 3171"/>
                <a:gd name="T23" fmla="*/ 529 h 529"/>
                <a:gd name="T24" fmla="*/ 2906 w 3171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1" h="529">
                  <a:moveTo>
                    <a:pt x="265" y="529"/>
                  </a:moveTo>
                  <a:cubicBezTo>
                    <a:pt x="118" y="529"/>
                    <a:pt x="0" y="411"/>
                    <a:pt x="0" y="264"/>
                  </a:cubicBezTo>
                  <a:cubicBezTo>
                    <a:pt x="0" y="118"/>
                    <a:pt x="118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2906" y="0"/>
                  </a:lnTo>
                  <a:lnTo>
                    <a:pt x="2906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2906" y="0"/>
                  </a:moveTo>
                  <a:cubicBezTo>
                    <a:pt x="3052" y="0"/>
                    <a:pt x="3171" y="118"/>
                    <a:pt x="3171" y="264"/>
                  </a:cubicBezTo>
                  <a:cubicBezTo>
                    <a:pt x="3171" y="411"/>
                    <a:pt x="3052" y="529"/>
                    <a:pt x="2906" y="529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10928350" y="569913"/>
              <a:ext cx="234950" cy="38100"/>
            </a:xfrm>
            <a:custGeom>
              <a:avLst/>
              <a:gdLst>
                <a:gd name="T0" fmla="*/ 264 w 3170"/>
                <a:gd name="T1" fmla="*/ 530 h 530"/>
                <a:gd name="T2" fmla="*/ 0 w 3170"/>
                <a:gd name="T3" fmla="*/ 265 h 530"/>
                <a:gd name="T4" fmla="*/ 264 w 3170"/>
                <a:gd name="T5" fmla="*/ 0 h 530"/>
                <a:gd name="T6" fmla="*/ 264 w 3170"/>
                <a:gd name="T7" fmla="*/ 530 h 530"/>
                <a:gd name="T8" fmla="*/ 264 w 3170"/>
                <a:gd name="T9" fmla="*/ 0 h 530"/>
                <a:gd name="T10" fmla="*/ 2906 w 3170"/>
                <a:gd name="T11" fmla="*/ 0 h 530"/>
                <a:gd name="T12" fmla="*/ 2906 w 3170"/>
                <a:gd name="T13" fmla="*/ 530 h 530"/>
                <a:gd name="T14" fmla="*/ 264 w 3170"/>
                <a:gd name="T15" fmla="*/ 530 h 530"/>
                <a:gd name="T16" fmla="*/ 264 w 3170"/>
                <a:gd name="T17" fmla="*/ 0 h 530"/>
                <a:gd name="T18" fmla="*/ 2906 w 3170"/>
                <a:gd name="T19" fmla="*/ 0 h 530"/>
                <a:gd name="T20" fmla="*/ 3170 w 3170"/>
                <a:gd name="T21" fmla="*/ 265 h 530"/>
                <a:gd name="T22" fmla="*/ 2906 w 3170"/>
                <a:gd name="T23" fmla="*/ 530 h 530"/>
                <a:gd name="T24" fmla="*/ 2906 w 3170"/>
                <a:gd name="T2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0" h="530">
                  <a:moveTo>
                    <a:pt x="264" y="530"/>
                  </a:moveTo>
                  <a:cubicBezTo>
                    <a:pt x="118" y="530"/>
                    <a:pt x="0" y="411"/>
                    <a:pt x="0" y="265"/>
                  </a:cubicBezTo>
                  <a:cubicBezTo>
                    <a:pt x="0" y="119"/>
                    <a:pt x="118" y="0"/>
                    <a:pt x="264" y="0"/>
                  </a:cubicBezTo>
                  <a:lnTo>
                    <a:pt x="264" y="530"/>
                  </a:lnTo>
                  <a:close/>
                  <a:moveTo>
                    <a:pt x="264" y="0"/>
                  </a:moveTo>
                  <a:lnTo>
                    <a:pt x="2906" y="0"/>
                  </a:lnTo>
                  <a:lnTo>
                    <a:pt x="2906" y="530"/>
                  </a:lnTo>
                  <a:lnTo>
                    <a:pt x="264" y="530"/>
                  </a:lnTo>
                  <a:lnTo>
                    <a:pt x="264" y="0"/>
                  </a:lnTo>
                  <a:close/>
                  <a:moveTo>
                    <a:pt x="2906" y="0"/>
                  </a:moveTo>
                  <a:cubicBezTo>
                    <a:pt x="3052" y="0"/>
                    <a:pt x="3170" y="119"/>
                    <a:pt x="3170" y="265"/>
                  </a:cubicBezTo>
                  <a:cubicBezTo>
                    <a:pt x="3170" y="411"/>
                    <a:pt x="3052" y="530"/>
                    <a:pt x="2906" y="53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10928350" y="649288"/>
              <a:ext cx="234950" cy="38100"/>
            </a:xfrm>
            <a:custGeom>
              <a:avLst/>
              <a:gdLst>
                <a:gd name="T0" fmla="*/ 264 w 3170"/>
                <a:gd name="T1" fmla="*/ 529 h 529"/>
                <a:gd name="T2" fmla="*/ 0 w 3170"/>
                <a:gd name="T3" fmla="*/ 264 h 529"/>
                <a:gd name="T4" fmla="*/ 264 w 3170"/>
                <a:gd name="T5" fmla="*/ 0 h 529"/>
                <a:gd name="T6" fmla="*/ 264 w 3170"/>
                <a:gd name="T7" fmla="*/ 529 h 529"/>
                <a:gd name="T8" fmla="*/ 264 w 3170"/>
                <a:gd name="T9" fmla="*/ 0 h 529"/>
                <a:gd name="T10" fmla="*/ 2906 w 3170"/>
                <a:gd name="T11" fmla="*/ 0 h 529"/>
                <a:gd name="T12" fmla="*/ 2906 w 3170"/>
                <a:gd name="T13" fmla="*/ 529 h 529"/>
                <a:gd name="T14" fmla="*/ 264 w 3170"/>
                <a:gd name="T15" fmla="*/ 529 h 529"/>
                <a:gd name="T16" fmla="*/ 264 w 3170"/>
                <a:gd name="T17" fmla="*/ 0 h 529"/>
                <a:gd name="T18" fmla="*/ 2906 w 3170"/>
                <a:gd name="T19" fmla="*/ 0 h 529"/>
                <a:gd name="T20" fmla="*/ 3170 w 3170"/>
                <a:gd name="T21" fmla="*/ 264 h 529"/>
                <a:gd name="T22" fmla="*/ 2906 w 3170"/>
                <a:gd name="T23" fmla="*/ 529 h 529"/>
                <a:gd name="T24" fmla="*/ 2906 w 3170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0" h="529">
                  <a:moveTo>
                    <a:pt x="264" y="529"/>
                  </a:moveTo>
                  <a:cubicBezTo>
                    <a:pt x="118" y="529"/>
                    <a:pt x="0" y="410"/>
                    <a:pt x="0" y="264"/>
                  </a:cubicBezTo>
                  <a:cubicBezTo>
                    <a:pt x="0" y="118"/>
                    <a:pt x="118" y="0"/>
                    <a:pt x="264" y="0"/>
                  </a:cubicBezTo>
                  <a:lnTo>
                    <a:pt x="264" y="529"/>
                  </a:lnTo>
                  <a:close/>
                  <a:moveTo>
                    <a:pt x="264" y="0"/>
                  </a:moveTo>
                  <a:lnTo>
                    <a:pt x="2906" y="0"/>
                  </a:lnTo>
                  <a:lnTo>
                    <a:pt x="2906" y="529"/>
                  </a:lnTo>
                  <a:lnTo>
                    <a:pt x="264" y="529"/>
                  </a:lnTo>
                  <a:lnTo>
                    <a:pt x="264" y="0"/>
                  </a:lnTo>
                  <a:close/>
                  <a:moveTo>
                    <a:pt x="2906" y="0"/>
                  </a:moveTo>
                  <a:cubicBezTo>
                    <a:pt x="3052" y="0"/>
                    <a:pt x="3170" y="118"/>
                    <a:pt x="3170" y="264"/>
                  </a:cubicBezTo>
                  <a:cubicBezTo>
                    <a:pt x="3170" y="410"/>
                    <a:pt x="3052" y="529"/>
                    <a:pt x="2906" y="529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928350" y="727076"/>
              <a:ext cx="234950" cy="39688"/>
            </a:xfrm>
            <a:custGeom>
              <a:avLst/>
              <a:gdLst>
                <a:gd name="T0" fmla="*/ 264 w 3170"/>
                <a:gd name="T1" fmla="*/ 529 h 529"/>
                <a:gd name="T2" fmla="*/ 0 w 3170"/>
                <a:gd name="T3" fmla="*/ 264 h 529"/>
                <a:gd name="T4" fmla="*/ 264 w 3170"/>
                <a:gd name="T5" fmla="*/ 0 h 529"/>
                <a:gd name="T6" fmla="*/ 264 w 3170"/>
                <a:gd name="T7" fmla="*/ 529 h 529"/>
                <a:gd name="T8" fmla="*/ 264 w 3170"/>
                <a:gd name="T9" fmla="*/ 0 h 529"/>
                <a:gd name="T10" fmla="*/ 2906 w 3170"/>
                <a:gd name="T11" fmla="*/ 0 h 529"/>
                <a:gd name="T12" fmla="*/ 2906 w 3170"/>
                <a:gd name="T13" fmla="*/ 529 h 529"/>
                <a:gd name="T14" fmla="*/ 264 w 3170"/>
                <a:gd name="T15" fmla="*/ 529 h 529"/>
                <a:gd name="T16" fmla="*/ 264 w 3170"/>
                <a:gd name="T17" fmla="*/ 0 h 529"/>
                <a:gd name="T18" fmla="*/ 2906 w 3170"/>
                <a:gd name="T19" fmla="*/ 0 h 529"/>
                <a:gd name="T20" fmla="*/ 3170 w 3170"/>
                <a:gd name="T21" fmla="*/ 264 h 529"/>
                <a:gd name="T22" fmla="*/ 2906 w 3170"/>
                <a:gd name="T23" fmla="*/ 529 h 529"/>
                <a:gd name="T24" fmla="*/ 2906 w 3170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70" h="529">
                  <a:moveTo>
                    <a:pt x="264" y="529"/>
                  </a:moveTo>
                  <a:cubicBezTo>
                    <a:pt x="118" y="529"/>
                    <a:pt x="0" y="411"/>
                    <a:pt x="0" y="264"/>
                  </a:cubicBezTo>
                  <a:cubicBezTo>
                    <a:pt x="0" y="118"/>
                    <a:pt x="118" y="0"/>
                    <a:pt x="264" y="0"/>
                  </a:cubicBezTo>
                  <a:lnTo>
                    <a:pt x="264" y="529"/>
                  </a:lnTo>
                  <a:close/>
                  <a:moveTo>
                    <a:pt x="264" y="0"/>
                  </a:moveTo>
                  <a:lnTo>
                    <a:pt x="2906" y="0"/>
                  </a:lnTo>
                  <a:lnTo>
                    <a:pt x="2906" y="529"/>
                  </a:lnTo>
                  <a:lnTo>
                    <a:pt x="264" y="529"/>
                  </a:lnTo>
                  <a:lnTo>
                    <a:pt x="264" y="0"/>
                  </a:lnTo>
                  <a:close/>
                  <a:moveTo>
                    <a:pt x="2906" y="0"/>
                  </a:moveTo>
                  <a:cubicBezTo>
                    <a:pt x="3052" y="0"/>
                    <a:pt x="3170" y="118"/>
                    <a:pt x="3170" y="264"/>
                  </a:cubicBezTo>
                  <a:cubicBezTo>
                    <a:pt x="3170" y="411"/>
                    <a:pt x="3052" y="529"/>
                    <a:pt x="2906" y="529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712450" y="549276"/>
              <a:ext cx="161925" cy="244475"/>
            </a:xfrm>
            <a:custGeom>
              <a:avLst/>
              <a:gdLst>
                <a:gd name="T0" fmla="*/ 0 w 2170"/>
                <a:gd name="T1" fmla="*/ 907 h 3286"/>
                <a:gd name="T2" fmla="*/ 133 w 2170"/>
                <a:gd name="T3" fmla="*/ 489 h 3286"/>
                <a:gd name="T4" fmla="*/ 519 w 2170"/>
                <a:gd name="T5" fmla="*/ 139 h 3286"/>
                <a:gd name="T6" fmla="*/ 1112 w 2170"/>
                <a:gd name="T7" fmla="*/ 0 h 3286"/>
                <a:gd name="T8" fmla="*/ 1668 w 2170"/>
                <a:gd name="T9" fmla="*/ 117 h 3286"/>
                <a:gd name="T10" fmla="*/ 2039 w 2170"/>
                <a:gd name="T11" fmla="*/ 432 h 3286"/>
                <a:gd name="T12" fmla="*/ 2170 w 2170"/>
                <a:gd name="T13" fmla="*/ 866 h 3286"/>
                <a:gd name="T14" fmla="*/ 2095 w 2170"/>
                <a:gd name="T15" fmla="*/ 1190 h 3286"/>
                <a:gd name="T16" fmla="*/ 1918 w 2170"/>
                <a:gd name="T17" fmla="*/ 1429 h 3286"/>
                <a:gd name="T18" fmla="*/ 1549 w 2170"/>
                <a:gd name="T19" fmla="*/ 1769 h 3286"/>
                <a:gd name="T20" fmla="*/ 1430 w 2170"/>
                <a:gd name="T21" fmla="*/ 1887 h 3286"/>
                <a:gd name="T22" fmla="*/ 1364 w 2170"/>
                <a:gd name="T23" fmla="*/ 1981 h 3286"/>
                <a:gd name="T24" fmla="*/ 1330 w 2170"/>
                <a:gd name="T25" fmla="*/ 2065 h 3286"/>
                <a:gd name="T26" fmla="*/ 1294 w 2170"/>
                <a:gd name="T27" fmla="*/ 2214 h 3286"/>
                <a:gd name="T28" fmla="*/ 1036 w 2170"/>
                <a:gd name="T29" fmla="*/ 2439 h 3286"/>
                <a:gd name="T30" fmla="*/ 846 w 2170"/>
                <a:gd name="T31" fmla="*/ 2366 h 3286"/>
                <a:gd name="T32" fmla="*/ 769 w 2170"/>
                <a:gd name="T33" fmla="*/ 2147 h 3286"/>
                <a:gd name="T34" fmla="*/ 825 w 2170"/>
                <a:gd name="T35" fmla="*/ 1831 h 3286"/>
                <a:gd name="T36" fmla="*/ 975 w 2170"/>
                <a:gd name="T37" fmla="*/ 1597 h 3286"/>
                <a:gd name="T38" fmla="*/ 1227 w 2170"/>
                <a:gd name="T39" fmla="*/ 1357 h 3286"/>
                <a:gd name="T40" fmla="*/ 1428 w 2170"/>
                <a:gd name="T41" fmla="*/ 1173 h 3286"/>
                <a:gd name="T42" fmla="*/ 1532 w 2170"/>
                <a:gd name="T43" fmla="*/ 1036 h 3286"/>
                <a:gd name="T44" fmla="*/ 1574 w 2170"/>
                <a:gd name="T45" fmla="*/ 870 h 3286"/>
                <a:gd name="T46" fmla="*/ 1446 w 2170"/>
                <a:gd name="T47" fmla="*/ 578 h 3286"/>
                <a:gd name="T48" fmla="*/ 1112 w 2170"/>
                <a:gd name="T49" fmla="*/ 458 h 3286"/>
                <a:gd name="T50" fmla="*/ 760 w 2170"/>
                <a:gd name="T51" fmla="*/ 579 h 3286"/>
                <a:gd name="T52" fmla="*/ 569 w 2170"/>
                <a:gd name="T53" fmla="*/ 934 h 3286"/>
                <a:gd name="T54" fmla="*/ 289 w 2170"/>
                <a:gd name="T55" fmla="*/ 1179 h 3286"/>
                <a:gd name="T56" fmla="*/ 84 w 2170"/>
                <a:gd name="T57" fmla="*/ 1093 h 3286"/>
                <a:gd name="T58" fmla="*/ 0 w 2170"/>
                <a:gd name="T59" fmla="*/ 907 h 3286"/>
                <a:gd name="T60" fmla="*/ 1059 w 2170"/>
                <a:gd name="T61" fmla="*/ 3286 h 3286"/>
                <a:gd name="T62" fmla="*/ 828 w 2170"/>
                <a:gd name="T63" fmla="*/ 3200 h 3286"/>
                <a:gd name="T64" fmla="*/ 730 w 2170"/>
                <a:gd name="T65" fmla="*/ 2960 h 3286"/>
                <a:gd name="T66" fmla="*/ 825 w 2170"/>
                <a:gd name="T67" fmla="*/ 2731 h 3286"/>
                <a:gd name="T68" fmla="*/ 1059 w 2170"/>
                <a:gd name="T69" fmla="*/ 2637 h 3286"/>
                <a:gd name="T70" fmla="*/ 1290 w 2170"/>
                <a:gd name="T71" fmla="*/ 2731 h 3286"/>
                <a:gd name="T72" fmla="*/ 1383 w 2170"/>
                <a:gd name="T73" fmla="*/ 2960 h 3286"/>
                <a:gd name="T74" fmla="*/ 1285 w 2170"/>
                <a:gd name="T75" fmla="*/ 3200 h 3286"/>
                <a:gd name="T76" fmla="*/ 1059 w 2170"/>
                <a:gd name="T77" fmla="*/ 3286 h 3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70" h="3286">
                  <a:moveTo>
                    <a:pt x="0" y="907"/>
                  </a:moveTo>
                  <a:cubicBezTo>
                    <a:pt x="0" y="770"/>
                    <a:pt x="45" y="631"/>
                    <a:pt x="133" y="489"/>
                  </a:cubicBezTo>
                  <a:cubicBezTo>
                    <a:pt x="221" y="349"/>
                    <a:pt x="350" y="231"/>
                    <a:pt x="519" y="139"/>
                  </a:cubicBezTo>
                  <a:cubicBezTo>
                    <a:pt x="689" y="46"/>
                    <a:pt x="886" y="0"/>
                    <a:pt x="1112" y="0"/>
                  </a:cubicBezTo>
                  <a:cubicBezTo>
                    <a:pt x="1322" y="0"/>
                    <a:pt x="1507" y="39"/>
                    <a:pt x="1668" y="117"/>
                  </a:cubicBezTo>
                  <a:cubicBezTo>
                    <a:pt x="1828" y="194"/>
                    <a:pt x="1952" y="299"/>
                    <a:pt x="2039" y="432"/>
                  </a:cubicBezTo>
                  <a:cubicBezTo>
                    <a:pt x="2127" y="565"/>
                    <a:pt x="2170" y="710"/>
                    <a:pt x="2170" y="866"/>
                  </a:cubicBezTo>
                  <a:cubicBezTo>
                    <a:pt x="2170" y="989"/>
                    <a:pt x="2145" y="1097"/>
                    <a:pt x="2095" y="1190"/>
                  </a:cubicBezTo>
                  <a:cubicBezTo>
                    <a:pt x="2046" y="1282"/>
                    <a:pt x="1987" y="1362"/>
                    <a:pt x="1918" y="1429"/>
                  </a:cubicBezTo>
                  <a:cubicBezTo>
                    <a:pt x="1849" y="1497"/>
                    <a:pt x="1726" y="1610"/>
                    <a:pt x="1549" y="1769"/>
                  </a:cubicBezTo>
                  <a:cubicBezTo>
                    <a:pt x="1499" y="1814"/>
                    <a:pt x="1460" y="1853"/>
                    <a:pt x="1430" y="1887"/>
                  </a:cubicBezTo>
                  <a:cubicBezTo>
                    <a:pt x="1400" y="1921"/>
                    <a:pt x="1378" y="1952"/>
                    <a:pt x="1364" y="1981"/>
                  </a:cubicBezTo>
                  <a:cubicBezTo>
                    <a:pt x="1349" y="2009"/>
                    <a:pt x="1338" y="2037"/>
                    <a:pt x="1330" y="2065"/>
                  </a:cubicBezTo>
                  <a:cubicBezTo>
                    <a:pt x="1322" y="2093"/>
                    <a:pt x="1310" y="2143"/>
                    <a:pt x="1294" y="2214"/>
                  </a:cubicBezTo>
                  <a:cubicBezTo>
                    <a:pt x="1267" y="2364"/>
                    <a:pt x="1181" y="2439"/>
                    <a:pt x="1036" y="2439"/>
                  </a:cubicBezTo>
                  <a:cubicBezTo>
                    <a:pt x="961" y="2439"/>
                    <a:pt x="897" y="2415"/>
                    <a:pt x="846" y="2366"/>
                  </a:cubicBezTo>
                  <a:cubicBezTo>
                    <a:pt x="794" y="2316"/>
                    <a:pt x="769" y="2244"/>
                    <a:pt x="769" y="2147"/>
                  </a:cubicBezTo>
                  <a:cubicBezTo>
                    <a:pt x="769" y="2025"/>
                    <a:pt x="787" y="1920"/>
                    <a:pt x="825" y="1831"/>
                  </a:cubicBezTo>
                  <a:cubicBezTo>
                    <a:pt x="863" y="1742"/>
                    <a:pt x="913" y="1664"/>
                    <a:pt x="975" y="1597"/>
                  </a:cubicBezTo>
                  <a:cubicBezTo>
                    <a:pt x="1037" y="1529"/>
                    <a:pt x="1122" y="1449"/>
                    <a:pt x="1227" y="1357"/>
                  </a:cubicBezTo>
                  <a:cubicBezTo>
                    <a:pt x="1320" y="1276"/>
                    <a:pt x="1387" y="1214"/>
                    <a:pt x="1428" y="1173"/>
                  </a:cubicBezTo>
                  <a:cubicBezTo>
                    <a:pt x="1469" y="1132"/>
                    <a:pt x="1504" y="1086"/>
                    <a:pt x="1532" y="1036"/>
                  </a:cubicBezTo>
                  <a:cubicBezTo>
                    <a:pt x="1560" y="985"/>
                    <a:pt x="1574" y="930"/>
                    <a:pt x="1574" y="870"/>
                  </a:cubicBezTo>
                  <a:cubicBezTo>
                    <a:pt x="1574" y="755"/>
                    <a:pt x="1531" y="657"/>
                    <a:pt x="1446" y="578"/>
                  </a:cubicBezTo>
                  <a:cubicBezTo>
                    <a:pt x="1359" y="498"/>
                    <a:pt x="1248" y="458"/>
                    <a:pt x="1112" y="458"/>
                  </a:cubicBezTo>
                  <a:cubicBezTo>
                    <a:pt x="953" y="458"/>
                    <a:pt x="836" y="498"/>
                    <a:pt x="760" y="579"/>
                  </a:cubicBezTo>
                  <a:cubicBezTo>
                    <a:pt x="685" y="659"/>
                    <a:pt x="621" y="778"/>
                    <a:pt x="569" y="934"/>
                  </a:cubicBezTo>
                  <a:cubicBezTo>
                    <a:pt x="520" y="1097"/>
                    <a:pt x="426" y="1179"/>
                    <a:pt x="289" y="1179"/>
                  </a:cubicBezTo>
                  <a:cubicBezTo>
                    <a:pt x="208" y="1179"/>
                    <a:pt x="140" y="1150"/>
                    <a:pt x="84" y="1093"/>
                  </a:cubicBezTo>
                  <a:cubicBezTo>
                    <a:pt x="28" y="1036"/>
                    <a:pt x="0" y="974"/>
                    <a:pt x="0" y="907"/>
                  </a:cubicBezTo>
                  <a:close/>
                  <a:moveTo>
                    <a:pt x="1059" y="3286"/>
                  </a:moveTo>
                  <a:cubicBezTo>
                    <a:pt x="971" y="3286"/>
                    <a:pt x="894" y="3258"/>
                    <a:pt x="828" y="3200"/>
                  </a:cubicBezTo>
                  <a:cubicBezTo>
                    <a:pt x="762" y="3143"/>
                    <a:pt x="730" y="3063"/>
                    <a:pt x="730" y="2960"/>
                  </a:cubicBezTo>
                  <a:cubicBezTo>
                    <a:pt x="730" y="2869"/>
                    <a:pt x="761" y="2793"/>
                    <a:pt x="825" y="2731"/>
                  </a:cubicBezTo>
                  <a:cubicBezTo>
                    <a:pt x="889" y="2668"/>
                    <a:pt x="967" y="2637"/>
                    <a:pt x="1059" y="2637"/>
                  </a:cubicBezTo>
                  <a:cubicBezTo>
                    <a:pt x="1151" y="2637"/>
                    <a:pt x="1228" y="2668"/>
                    <a:pt x="1290" y="2731"/>
                  </a:cubicBezTo>
                  <a:cubicBezTo>
                    <a:pt x="1352" y="2793"/>
                    <a:pt x="1383" y="2869"/>
                    <a:pt x="1383" y="2960"/>
                  </a:cubicBezTo>
                  <a:cubicBezTo>
                    <a:pt x="1383" y="3062"/>
                    <a:pt x="1351" y="3142"/>
                    <a:pt x="1285" y="3200"/>
                  </a:cubicBezTo>
                  <a:cubicBezTo>
                    <a:pt x="1220" y="3258"/>
                    <a:pt x="1145" y="3286"/>
                    <a:pt x="1059" y="3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0345738" y="1023938"/>
              <a:ext cx="293688" cy="38100"/>
            </a:xfrm>
            <a:custGeom>
              <a:avLst/>
              <a:gdLst>
                <a:gd name="T0" fmla="*/ 265 w 3954"/>
                <a:gd name="T1" fmla="*/ 529 h 529"/>
                <a:gd name="T2" fmla="*/ 0 w 3954"/>
                <a:gd name="T3" fmla="*/ 265 h 529"/>
                <a:gd name="T4" fmla="*/ 265 w 3954"/>
                <a:gd name="T5" fmla="*/ 0 h 529"/>
                <a:gd name="T6" fmla="*/ 265 w 3954"/>
                <a:gd name="T7" fmla="*/ 529 h 529"/>
                <a:gd name="T8" fmla="*/ 265 w 3954"/>
                <a:gd name="T9" fmla="*/ 0 h 529"/>
                <a:gd name="T10" fmla="*/ 3689 w 3954"/>
                <a:gd name="T11" fmla="*/ 0 h 529"/>
                <a:gd name="T12" fmla="*/ 3689 w 3954"/>
                <a:gd name="T13" fmla="*/ 529 h 529"/>
                <a:gd name="T14" fmla="*/ 265 w 3954"/>
                <a:gd name="T15" fmla="*/ 529 h 529"/>
                <a:gd name="T16" fmla="*/ 265 w 3954"/>
                <a:gd name="T17" fmla="*/ 0 h 529"/>
                <a:gd name="T18" fmla="*/ 3689 w 3954"/>
                <a:gd name="T19" fmla="*/ 0 h 529"/>
                <a:gd name="T20" fmla="*/ 3954 w 3954"/>
                <a:gd name="T21" fmla="*/ 265 h 529"/>
                <a:gd name="T22" fmla="*/ 3689 w 3954"/>
                <a:gd name="T23" fmla="*/ 529 h 529"/>
                <a:gd name="T24" fmla="*/ 3689 w 3954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4" h="529">
                  <a:moveTo>
                    <a:pt x="265" y="529"/>
                  </a:moveTo>
                  <a:cubicBezTo>
                    <a:pt x="119" y="529"/>
                    <a:pt x="0" y="411"/>
                    <a:pt x="0" y="265"/>
                  </a:cubicBezTo>
                  <a:cubicBezTo>
                    <a:pt x="0" y="119"/>
                    <a:pt x="119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3689" y="0"/>
                  </a:lnTo>
                  <a:lnTo>
                    <a:pt x="3689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3689" y="0"/>
                  </a:moveTo>
                  <a:cubicBezTo>
                    <a:pt x="3836" y="0"/>
                    <a:pt x="3954" y="119"/>
                    <a:pt x="3954" y="265"/>
                  </a:cubicBezTo>
                  <a:cubicBezTo>
                    <a:pt x="3954" y="411"/>
                    <a:pt x="3836" y="529"/>
                    <a:pt x="3689" y="529"/>
                  </a:cubicBezTo>
                  <a:lnTo>
                    <a:pt x="3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07700" y="939801"/>
              <a:ext cx="527050" cy="206375"/>
            </a:xfrm>
            <a:custGeom>
              <a:avLst/>
              <a:gdLst>
                <a:gd name="T0" fmla="*/ 784 w 7112"/>
                <a:gd name="T1" fmla="*/ 0 h 2792"/>
                <a:gd name="T2" fmla="*/ 6223 w 7112"/>
                <a:gd name="T3" fmla="*/ 0 h 2792"/>
                <a:gd name="T4" fmla="*/ 7112 w 7112"/>
                <a:gd name="T5" fmla="*/ 1396 h 2792"/>
                <a:gd name="T6" fmla="*/ 7112 w 7112"/>
                <a:gd name="T7" fmla="*/ 1396 h 2792"/>
                <a:gd name="T8" fmla="*/ 6223 w 7112"/>
                <a:gd name="T9" fmla="*/ 2792 h 2792"/>
                <a:gd name="T10" fmla="*/ 784 w 7112"/>
                <a:gd name="T11" fmla="*/ 2792 h 2792"/>
                <a:gd name="T12" fmla="*/ 0 w 7112"/>
                <a:gd name="T13" fmla="*/ 1396 h 2792"/>
                <a:gd name="T14" fmla="*/ 0 w 7112"/>
                <a:gd name="T15" fmla="*/ 1396 h 2792"/>
                <a:gd name="T16" fmla="*/ 784 w 7112"/>
                <a:gd name="T17" fmla="*/ 0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2" h="2792">
                  <a:moveTo>
                    <a:pt x="784" y="0"/>
                  </a:moveTo>
                  <a:lnTo>
                    <a:pt x="6223" y="0"/>
                  </a:lnTo>
                  <a:lnTo>
                    <a:pt x="7112" y="1396"/>
                  </a:lnTo>
                  <a:lnTo>
                    <a:pt x="7112" y="1396"/>
                  </a:lnTo>
                  <a:lnTo>
                    <a:pt x="6223" y="2792"/>
                  </a:lnTo>
                  <a:lnTo>
                    <a:pt x="784" y="2792"/>
                  </a:lnTo>
                  <a:lnTo>
                    <a:pt x="0" y="1396"/>
                  </a:lnTo>
                  <a:lnTo>
                    <a:pt x="0" y="139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000000"/>
            </a:solidFill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923588" y="1023938"/>
              <a:ext cx="292100" cy="38100"/>
            </a:xfrm>
            <a:custGeom>
              <a:avLst/>
              <a:gdLst>
                <a:gd name="T0" fmla="*/ 265 w 3954"/>
                <a:gd name="T1" fmla="*/ 529 h 529"/>
                <a:gd name="T2" fmla="*/ 0 w 3954"/>
                <a:gd name="T3" fmla="*/ 265 h 529"/>
                <a:gd name="T4" fmla="*/ 265 w 3954"/>
                <a:gd name="T5" fmla="*/ 0 h 529"/>
                <a:gd name="T6" fmla="*/ 265 w 3954"/>
                <a:gd name="T7" fmla="*/ 529 h 529"/>
                <a:gd name="T8" fmla="*/ 265 w 3954"/>
                <a:gd name="T9" fmla="*/ 0 h 529"/>
                <a:gd name="T10" fmla="*/ 3689 w 3954"/>
                <a:gd name="T11" fmla="*/ 0 h 529"/>
                <a:gd name="T12" fmla="*/ 3689 w 3954"/>
                <a:gd name="T13" fmla="*/ 529 h 529"/>
                <a:gd name="T14" fmla="*/ 265 w 3954"/>
                <a:gd name="T15" fmla="*/ 529 h 529"/>
                <a:gd name="T16" fmla="*/ 265 w 3954"/>
                <a:gd name="T17" fmla="*/ 0 h 529"/>
                <a:gd name="T18" fmla="*/ 3689 w 3954"/>
                <a:gd name="T19" fmla="*/ 0 h 529"/>
                <a:gd name="T20" fmla="*/ 3954 w 3954"/>
                <a:gd name="T21" fmla="*/ 265 h 529"/>
                <a:gd name="T22" fmla="*/ 3689 w 3954"/>
                <a:gd name="T23" fmla="*/ 529 h 529"/>
                <a:gd name="T24" fmla="*/ 3689 w 3954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4" h="529">
                  <a:moveTo>
                    <a:pt x="265" y="529"/>
                  </a:moveTo>
                  <a:cubicBezTo>
                    <a:pt x="119" y="529"/>
                    <a:pt x="0" y="411"/>
                    <a:pt x="0" y="265"/>
                  </a:cubicBezTo>
                  <a:cubicBezTo>
                    <a:pt x="0" y="119"/>
                    <a:pt x="119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3689" y="0"/>
                  </a:lnTo>
                  <a:lnTo>
                    <a:pt x="3689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3689" y="0"/>
                  </a:moveTo>
                  <a:cubicBezTo>
                    <a:pt x="3835" y="0"/>
                    <a:pt x="3954" y="119"/>
                    <a:pt x="3954" y="265"/>
                  </a:cubicBezTo>
                  <a:cubicBezTo>
                    <a:pt x="3954" y="411"/>
                    <a:pt x="3835" y="529"/>
                    <a:pt x="3689" y="529"/>
                  </a:cubicBezTo>
                  <a:lnTo>
                    <a:pt x="3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229850" y="1200151"/>
              <a:ext cx="527050" cy="207963"/>
            </a:xfrm>
            <a:custGeom>
              <a:avLst/>
              <a:gdLst>
                <a:gd name="T0" fmla="*/ 784 w 7112"/>
                <a:gd name="T1" fmla="*/ 0 h 2791"/>
                <a:gd name="T2" fmla="*/ 6223 w 7112"/>
                <a:gd name="T3" fmla="*/ 0 h 2791"/>
                <a:gd name="T4" fmla="*/ 7112 w 7112"/>
                <a:gd name="T5" fmla="*/ 1395 h 2791"/>
                <a:gd name="T6" fmla="*/ 7112 w 7112"/>
                <a:gd name="T7" fmla="*/ 1395 h 2791"/>
                <a:gd name="T8" fmla="*/ 6223 w 7112"/>
                <a:gd name="T9" fmla="*/ 2791 h 2791"/>
                <a:gd name="T10" fmla="*/ 784 w 7112"/>
                <a:gd name="T11" fmla="*/ 2791 h 2791"/>
                <a:gd name="T12" fmla="*/ 0 w 7112"/>
                <a:gd name="T13" fmla="*/ 1395 h 2791"/>
                <a:gd name="T14" fmla="*/ 0 w 7112"/>
                <a:gd name="T15" fmla="*/ 1395 h 2791"/>
                <a:gd name="T16" fmla="*/ 784 w 7112"/>
                <a:gd name="T17" fmla="*/ 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2" h="2791">
                  <a:moveTo>
                    <a:pt x="784" y="0"/>
                  </a:moveTo>
                  <a:lnTo>
                    <a:pt x="6223" y="0"/>
                  </a:lnTo>
                  <a:lnTo>
                    <a:pt x="7112" y="1395"/>
                  </a:lnTo>
                  <a:lnTo>
                    <a:pt x="7112" y="1395"/>
                  </a:lnTo>
                  <a:lnTo>
                    <a:pt x="6223" y="2791"/>
                  </a:lnTo>
                  <a:lnTo>
                    <a:pt x="784" y="2791"/>
                  </a:lnTo>
                  <a:lnTo>
                    <a:pt x="0" y="1395"/>
                  </a:lnTo>
                  <a:lnTo>
                    <a:pt x="0" y="1395"/>
                  </a:lnTo>
                  <a:lnTo>
                    <a:pt x="784" y="0"/>
                  </a:lnTo>
                  <a:close/>
                </a:path>
              </a:pathLst>
            </a:cu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0345738" y="1284288"/>
              <a:ext cx="293688" cy="39688"/>
            </a:xfrm>
            <a:custGeom>
              <a:avLst/>
              <a:gdLst>
                <a:gd name="T0" fmla="*/ 265 w 3954"/>
                <a:gd name="T1" fmla="*/ 529 h 529"/>
                <a:gd name="T2" fmla="*/ 0 w 3954"/>
                <a:gd name="T3" fmla="*/ 264 h 529"/>
                <a:gd name="T4" fmla="*/ 265 w 3954"/>
                <a:gd name="T5" fmla="*/ 0 h 529"/>
                <a:gd name="T6" fmla="*/ 265 w 3954"/>
                <a:gd name="T7" fmla="*/ 529 h 529"/>
                <a:gd name="T8" fmla="*/ 265 w 3954"/>
                <a:gd name="T9" fmla="*/ 0 h 529"/>
                <a:gd name="T10" fmla="*/ 3689 w 3954"/>
                <a:gd name="T11" fmla="*/ 0 h 529"/>
                <a:gd name="T12" fmla="*/ 3689 w 3954"/>
                <a:gd name="T13" fmla="*/ 529 h 529"/>
                <a:gd name="T14" fmla="*/ 265 w 3954"/>
                <a:gd name="T15" fmla="*/ 529 h 529"/>
                <a:gd name="T16" fmla="*/ 265 w 3954"/>
                <a:gd name="T17" fmla="*/ 0 h 529"/>
                <a:gd name="T18" fmla="*/ 3689 w 3954"/>
                <a:gd name="T19" fmla="*/ 0 h 529"/>
                <a:gd name="T20" fmla="*/ 3954 w 3954"/>
                <a:gd name="T21" fmla="*/ 264 h 529"/>
                <a:gd name="T22" fmla="*/ 3689 w 3954"/>
                <a:gd name="T23" fmla="*/ 529 h 529"/>
                <a:gd name="T24" fmla="*/ 3689 w 3954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4" h="529">
                  <a:moveTo>
                    <a:pt x="265" y="529"/>
                  </a:moveTo>
                  <a:cubicBezTo>
                    <a:pt x="119" y="529"/>
                    <a:pt x="0" y="411"/>
                    <a:pt x="0" y="264"/>
                  </a:cubicBezTo>
                  <a:cubicBezTo>
                    <a:pt x="0" y="118"/>
                    <a:pt x="119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3689" y="0"/>
                  </a:lnTo>
                  <a:lnTo>
                    <a:pt x="3689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3689" y="0"/>
                  </a:moveTo>
                  <a:cubicBezTo>
                    <a:pt x="3836" y="0"/>
                    <a:pt x="3954" y="118"/>
                    <a:pt x="3954" y="264"/>
                  </a:cubicBezTo>
                  <a:cubicBezTo>
                    <a:pt x="3954" y="411"/>
                    <a:pt x="3836" y="529"/>
                    <a:pt x="3689" y="529"/>
                  </a:cubicBezTo>
                  <a:lnTo>
                    <a:pt x="3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0807700" y="1200151"/>
              <a:ext cx="527050" cy="207963"/>
            </a:xfrm>
            <a:custGeom>
              <a:avLst/>
              <a:gdLst>
                <a:gd name="T0" fmla="*/ 784 w 7112"/>
                <a:gd name="T1" fmla="*/ 0 h 2791"/>
                <a:gd name="T2" fmla="*/ 6223 w 7112"/>
                <a:gd name="T3" fmla="*/ 0 h 2791"/>
                <a:gd name="T4" fmla="*/ 7112 w 7112"/>
                <a:gd name="T5" fmla="*/ 1395 h 2791"/>
                <a:gd name="T6" fmla="*/ 7112 w 7112"/>
                <a:gd name="T7" fmla="*/ 1395 h 2791"/>
                <a:gd name="T8" fmla="*/ 6223 w 7112"/>
                <a:gd name="T9" fmla="*/ 2791 h 2791"/>
                <a:gd name="T10" fmla="*/ 784 w 7112"/>
                <a:gd name="T11" fmla="*/ 2791 h 2791"/>
                <a:gd name="T12" fmla="*/ 0 w 7112"/>
                <a:gd name="T13" fmla="*/ 1395 h 2791"/>
                <a:gd name="T14" fmla="*/ 0 w 7112"/>
                <a:gd name="T15" fmla="*/ 1395 h 2791"/>
                <a:gd name="T16" fmla="*/ 784 w 7112"/>
                <a:gd name="T17" fmla="*/ 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2" h="2791">
                  <a:moveTo>
                    <a:pt x="784" y="0"/>
                  </a:moveTo>
                  <a:lnTo>
                    <a:pt x="6223" y="0"/>
                  </a:lnTo>
                  <a:lnTo>
                    <a:pt x="7112" y="1395"/>
                  </a:lnTo>
                  <a:lnTo>
                    <a:pt x="7112" y="1395"/>
                  </a:lnTo>
                  <a:lnTo>
                    <a:pt x="6223" y="2791"/>
                  </a:lnTo>
                  <a:lnTo>
                    <a:pt x="784" y="2791"/>
                  </a:lnTo>
                  <a:lnTo>
                    <a:pt x="0" y="1395"/>
                  </a:lnTo>
                  <a:lnTo>
                    <a:pt x="0" y="1395"/>
                  </a:lnTo>
                  <a:lnTo>
                    <a:pt x="784" y="0"/>
                  </a:lnTo>
                  <a:close/>
                </a:path>
              </a:pathLst>
            </a:cu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10923588" y="1284288"/>
              <a:ext cx="292100" cy="39688"/>
            </a:xfrm>
            <a:custGeom>
              <a:avLst/>
              <a:gdLst>
                <a:gd name="T0" fmla="*/ 265 w 3954"/>
                <a:gd name="T1" fmla="*/ 529 h 529"/>
                <a:gd name="T2" fmla="*/ 0 w 3954"/>
                <a:gd name="T3" fmla="*/ 264 h 529"/>
                <a:gd name="T4" fmla="*/ 265 w 3954"/>
                <a:gd name="T5" fmla="*/ 0 h 529"/>
                <a:gd name="T6" fmla="*/ 265 w 3954"/>
                <a:gd name="T7" fmla="*/ 529 h 529"/>
                <a:gd name="T8" fmla="*/ 265 w 3954"/>
                <a:gd name="T9" fmla="*/ 0 h 529"/>
                <a:gd name="T10" fmla="*/ 3689 w 3954"/>
                <a:gd name="T11" fmla="*/ 0 h 529"/>
                <a:gd name="T12" fmla="*/ 3689 w 3954"/>
                <a:gd name="T13" fmla="*/ 529 h 529"/>
                <a:gd name="T14" fmla="*/ 265 w 3954"/>
                <a:gd name="T15" fmla="*/ 529 h 529"/>
                <a:gd name="T16" fmla="*/ 265 w 3954"/>
                <a:gd name="T17" fmla="*/ 0 h 529"/>
                <a:gd name="T18" fmla="*/ 3689 w 3954"/>
                <a:gd name="T19" fmla="*/ 0 h 529"/>
                <a:gd name="T20" fmla="*/ 3954 w 3954"/>
                <a:gd name="T21" fmla="*/ 264 h 529"/>
                <a:gd name="T22" fmla="*/ 3689 w 3954"/>
                <a:gd name="T23" fmla="*/ 529 h 529"/>
                <a:gd name="T24" fmla="*/ 3689 w 3954"/>
                <a:gd name="T2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4" h="529">
                  <a:moveTo>
                    <a:pt x="265" y="529"/>
                  </a:moveTo>
                  <a:cubicBezTo>
                    <a:pt x="119" y="529"/>
                    <a:pt x="0" y="411"/>
                    <a:pt x="0" y="264"/>
                  </a:cubicBezTo>
                  <a:cubicBezTo>
                    <a:pt x="0" y="118"/>
                    <a:pt x="119" y="0"/>
                    <a:pt x="265" y="0"/>
                  </a:cubicBezTo>
                  <a:lnTo>
                    <a:pt x="265" y="529"/>
                  </a:lnTo>
                  <a:close/>
                  <a:moveTo>
                    <a:pt x="265" y="0"/>
                  </a:moveTo>
                  <a:lnTo>
                    <a:pt x="3689" y="0"/>
                  </a:lnTo>
                  <a:lnTo>
                    <a:pt x="3689" y="529"/>
                  </a:lnTo>
                  <a:lnTo>
                    <a:pt x="265" y="529"/>
                  </a:lnTo>
                  <a:lnTo>
                    <a:pt x="265" y="0"/>
                  </a:lnTo>
                  <a:close/>
                  <a:moveTo>
                    <a:pt x="3689" y="0"/>
                  </a:moveTo>
                  <a:cubicBezTo>
                    <a:pt x="3835" y="0"/>
                    <a:pt x="3954" y="118"/>
                    <a:pt x="3954" y="264"/>
                  </a:cubicBezTo>
                  <a:cubicBezTo>
                    <a:pt x="3954" y="411"/>
                    <a:pt x="3835" y="529"/>
                    <a:pt x="3689" y="529"/>
                  </a:cubicBezTo>
                  <a:lnTo>
                    <a:pt x="3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45440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04121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62802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C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22005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D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6183947" y="345440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6183947" y="404121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6183947" y="462802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C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183947" y="5220050"/>
            <a:ext cx="5186363" cy="44767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Option D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5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08093"/>
            <a:ext cx="5157787" cy="4969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algn="just">
              <a:defRPr sz="1600"/>
            </a:lvl1pPr>
            <a:lvl2pPr algn="just">
              <a:defRPr sz="1600"/>
            </a:lvl2pPr>
            <a:lvl3pPr algn="just">
              <a:defRPr sz="16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08093"/>
            <a:ext cx="5183188" cy="4969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algn="just">
              <a:defRPr sz="1600"/>
            </a:lvl1pPr>
            <a:lvl2pPr algn="just">
              <a:defRPr sz="1600"/>
            </a:lvl2pPr>
            <a:lvl3pPr algn="just">
              <a:defRPr sz="16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78255" y="2008093"/>
            <a:ext cx="0" cy="41815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8053388" cy="5090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2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Blank">
    <p:bg>
      <p:bgPr>
        <a:solidFill>
          <a:srgbClr val="106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CCD806-A2DF-B94A-AA96-777D22914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1372"/>
          <a:stretch/>
        </p:blipFill>
        <p:spPr>
          <a:xfrm>
            <a:off x="0" y="1"/>
            <a:ext cx="12195176" cy="4706471"/>
          </a:xfrm>
          <a:prstGeom prst="rect">
            <a:avLst/>
          </a:prstGeom>
        </p:spPr>
      </p:pic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2730881" y="4800610"/>
            <a:ext cx="6730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00" b="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$11.18 BILLION | 197,000+ IDEAPRENEURS | 52 COUNTRIES</a:t>
            </a:r>
          </a:p>
        </p:txBody>
      </p:sp>
    </p:spTree>
    <p:extLst>
      <p:ext uri="{BB962C8B-B14F-4D97-AF65-F5344CB8AC3E}">
        <p14:creationId xmlns:p14="http://schemas.microsoft.com/office/powerpoint/2010/main" val="3087204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"/>
          <p:cNvSpPr>
            <a:spLocks/>
          </p:cNvSpPr>
          <p:nvPr userDrawn="1"/>
        </p:nvSpPr>
        <p:spPr bwMode="auto">
          <a:xfrm flipH="1" flipV="1">
            <a:off x="0" y="0"/>
            <a:ext cx="7104063" cy="3228975"/>
          </a:xfrm>
          <a:custGeom>
            <a:avLst/>
            <a:gdLst>
              <a:gd name="T0" fmla="*/ 19733 w 19733"/>
              <a:gd name="T1" fmla="*/ 8966 h 8966"/>
              <a:gd name="T2" fmla="*/ 19733 w 19733"/>
              <a:gd name="T3" fmla="*/ 0 h 8966"/>
              <a:gd name="T4" fmla="*/ 0 w 19733"/>
              <a:gd name="T5" fmla="*/ 8966 h 8966"/>
              <a:gd name="T6" fmla="*/ 19733 w 19733"/>
              <a:gd name="T7" fmla="*/ 8966 h 8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33" h="8966">
                <a:moveTo>
                  <a:pt x="19733" y="8966"/>
                </a:moveTo>
                <a:lnTo>
                  <a:pt x="19733" y="0"/>
                </a:lnTo>
                <a:lnTo>
                  <a:pt x="0" y="8966"/>
                </a:lnTo>
                <a:lnTo>
                  <a:pt x="19733" y="8966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3"/>
          <p:cNvSpPr>
            <a:spLocks/>
          </p:cNvSpPr>
          <p:nvPr userDrawn="1"/>
        </p:nvSpPr>
        <p:spPr bwMode="auto">
          <a:xfrm flipH="1" flipV="1">
            <a:off x="1071563" y="0"/>
            <a:ext cx="8261350" cy="3490913"/>
          </a:xfrm>
          <a:custGeom>
            <a:avLst/>
            <a:gdLst>
              <a:gd name="T0" fmla="*/ 0 w 22950"/>
              <a:gd name="T1" fmla="*/ 9694 h 9694"/>
              <a:gd name="T2" fmla="*/ 10177 w 22950"/>
              <a:gd name="T3" fmla="*/ 9694 h 9694"/>
              <a:gd name="T4" fmla="*/ 22950 w 22950"/>
              <a:gd name="T5" fmla="*/ 3048 h 9694"/>
              <a:gd name="T6" fmla="*/ 17187 w 22950"/>
              <a:gd name="T7" fmla="*/ 0 h 9694"/>
              <a:gd name="T8" fmla="*/ 0 w 22950"/>
              <a:gd name="T9" fmla="*/ 9694 h 9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0" h="9694">
                <a:moveTo>
                  <a:pt x="0" y="9694"/>
                </a:moveTo>
                <a:lnTo>
                  <a:pt x="10177" y="9694"/>
                </a:lnTo>
                <a:lnTo>
                  <a:pt x="22950" y="3048"/>
                </a:lnTo>
                <a:lnTo>
                  <a:pt x="17187" y="0"/>
                </a:lnTo>
                <a:lnTo>
                  <a:pt x="0" y="9694"/>
                </a:lnTo>
                <a:close/>
              </a:path>
            </a:pathLst>
          </a:custGeom>
          <a:solidFill>
            <a:srgbClr val="2745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4"/>
          <p:cNvSpPr>
            <a:spLocks/>
          </p:cNvSpPr>
          <p:nvPr userDrawn="1"/>
        </p:nvSpPr>
        <p:spPr bwMode="auto">
          <a:xfrm flipH="1" flipV="1">
            <a:off x="1684338" y="2022475"/>
            <a:ext cx="1776413" cy="2051050"/>
          </a:xfrm>
          <a:custGeom>
            <a:avLst/>
            <a:gdLst>
              <a:gd name="T0" fmla="*/ 0 w 4933"/>
              <a:gd name="T1" fmla="*/ 2849 h 5697"/>
              <a:gd name="T2" fmla="*/ 2466 w 4933"/>
              <a:gd name="T3" fmla="*/ 1424 h 5697"/>
              <a:gd name="T4" fmla="*/ 4933 w 4933"/>
              <a:gd name="T5" fmla="*/ 0 h 5697"/>
              <a:gd name="T6" fmla="*/ 4933 w 4933"/>
              <a:gd name="T7" fmla="*/ 2849 h 5697"/>
              <a:gd name="T8" fmla="*/ 4933 w 4933"/>
              <a:gd name="T9" fmla="*/ 5697 h 5697"/>
              <a:gd name="T10" fmla="*/ 2466 w 4933"/>
              <a:gd name="T11" fmla="*/ 4273 h 5697"/>
              <a:gd name="T12" fmla="*/ 0 w 4933"/>
              <a:gd name="T13" fmla="*/ 2849 h 5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3" h="5697">
                <a:moveTo>
                  <a:pt x="0" y="2849"/>
                </a:moveTo>
                <a:lnTo>
                  <a:pt x="2466" y="1424"/>
                </a:lnTo>
                <a:lnTo>
                  <a:pt x="4933" y="0"/>
                </a:lnTo>
                <a:lnTo>
                  <a:pt x="4933" y="2849"/>
                </a:lnTo>
                <a:lnTo>
                  <a:pt x="4933" y="5697"/>
                </a:lnTo>
                <a:lnTo>
                  <a:pt x="2466" y="4273"/>
                </a:lnTo>
                <a:lnTo>
                  <a:pt x="0" y="2849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90876" y="1466850"/>
            <a:ext cx="16383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46350" y="1106487"/>
            <a:ext cx="151606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46501" y="1370013"/>
            <a:ext cx="10255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060951" y="404813"/>
            <a:ext cx="163195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403725" y="50800"/>
            <a:ext cx="152876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10226" y="50800"/>
            <a:ext cx="1295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31"/>
          <p:cNvSpPr>
            <a:spLocks/>
          </p:cNvSpPr>
          <p:nvPr userDrawn="1"/>
        </p:nvSpPr>
        <p:spPr bwMode="auto">
          <a:xfrm flipH="1" flipV="1">
            <a:off x="1341438" y="2422525"/>
            <a:ext cx="1081088" cy="1249363"/>
          </a:xfrm>
          <a:custGeom>
            <a:avLst/>
            <a:gdLst>
              <a:gd name="T0" fmla="*/ 0 w 3003"/>
              <a:gd name="T1" fmla="*/ 1735 h 3469"/>
              <a:gd name="T2" fmla="*/ 1502 w 3003"/>
              <a:gd name="T3" fmla="*/ 867 h 3469"/>
              <a:gd name="T4" fmla="*/ 3003 w 3003"/>
              <a:gd name="T5" fmla="*/ 0 h 3469"/>
              <a:gd name="T6" fmla="*/ 3003 w 3003"/>
              <a:gd name="T7" fmla="*/ 1735 h 3469"/>
              <a:gd name="T8" fmla="*/ 3003 w 3003"/>
              <a:gd name="T9" fmla="*/ 3469 h 3469"/>
              <a:gd name="T10" fmla="*/ 1502 w 3003"/>
              <a:gd name="T11" fmla="*/ 2602 h 3469"/>
              <a:gd name="T12" fmla="*/ 0 w 3003"/>
              <a:gd name="T13" fmla="*/ 1735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3" h="3469">
                <a:moveTo>
                  <a:pt x="0" y="1735"/>
                </a:moveTo>
                <a:lnTo>
                  <a:pt x="1502" y="867"/>
                </a:lnTo>
                <a:lnTo>
                  <a:pt x="3003" y="0"/>
                </a:lnTo>
                <a:lnTo>
                  <a:pt x="3003" y="1735"/>
                </a:lnTo>
                <a:lnTo>
                  <a:pt x="3003" y="3469"/>
                </a:lnTo>
                <a:lnTo>
                  <a:pt x="1502" y="2602"/>
                </a:lnTo>
                <a:lnTo>
                  <a:pt x="0" y="1735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00" y="3402805"/>
            <a:ext cx="5318123" cy="58420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4324191" y="3081021"/>
            <a:ext cx="1467167" cy="1467167"/>
          </a:xfrm>
          <a:prstGeom prst="ellipse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587081" y="3541713"/>
            <a:ext cx="973137" cy="74612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>
                <a:latin typeface="+mj-lt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563035" y="3178176"/>
            <a:ext cx="9771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/>
              <a:t>Chapter</a:t>
            </a:r>
            <a:endParaRPr lang="en-US" sz="1600" b="1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73525"/>
            <a:ext cx="5318125" cy="10271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3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6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5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7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6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938731" y="1646239"/>
            <a:ext cx="4572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7412" y="736601"/>
            <a:ext cx="8412163" cy="439172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Discussion, Instruction &amp;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31" y="2393575"/>
            <a:ext cx="4343400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0680113" y="437659"/>
            <a:ext cx="987585" cy="987585"/>
          </a:xfrm>
          <a:prstGeom prst="ellipse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06312" y="588436"/>
            <a:ext cx="735186" cy="686030"/>
            <a:chOff x="10807700" y="404813"/>
            <a:chExt cx="1092201" cy="1019175"/>
          </a:xfrm>
          <a:solidFill>
            <a:srgbClr val="000000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11080750" y="1049338"/>
              <a:ext cx="546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0807700" y="1068388"/>
              <a:ext cx="233363" cy="352425"/>
            </a:xfrm>
            <a:custGeom>
              <a:avLst/>
              <a:gdLst>
                <a:gd name="T0" fmla="*/ 617 w 3702"/>
                <a:gd name="T1" fmla="*/ 1183 h 5587"/>
                <a:gd name="T2" fmla="*/ 617 w 3702"/>
                <a:gd name="T3" fmla="*/ 309 h 5587"/>
                <a:gd name="T4" fmla="*/ 309 w 3702"/>
                <a:gd name="T5" fmla="*/ 0 h 5587"/>
                <a:gd name="T6" fmla="*/ 0 w 3702"/>
                <a:gd name="T7" fmla="*/ 309 h 5587"/>
                <a:gd name="T8" fmla="*/ 0 w 3702"/>
                <a:gd name="T9" fmla="*/ 1141 h 5587"/>
                <a:gd name="T10" fmla="*/ 421 w 3702"/>
                <a:gd name="T11" fmla="*/ 2551 h 5587"/>
                <a:gd name="T12" fmla="*/ 1543 w 3702"/>
                <a:gd name="T13" fmla="*/ 3504 h 5587"/>
                <a:gd name="T14" fmla="*/ 1543 w 3702"/>
                <a:gd name="T15" fmla="*/ 4340 h 5587"/>
                <a:gd name="T16" fmla="*/ 1235 w 3702"/>
                <a:gd name="T17" fmla="*/ 4340 h 5587"/>
                <a:gd name="T18" fmla="*/ 959 w 3702"/>
                <a:gd name="T19" fmla="*/ 4510 h 5587"/>
                <a:gd name="T20" fmla="*/ 650 w 3702"/>
                <a:gd name="T21" fmla="*/ 5128 h 5587"/>
                <a:gd name="T22" fmla="*/ 632 w 3702"/>
                <a:gd name="T23" fmla="*/ 5364 h 5587"/>
                <a:gd name="T24" fmla="*/ 787 w 3702"/>
                <a:gd name="T25" fmla="*/ 5544 h 5587"/>
                <a:gd name="T26" fmla="*/ 1024 w 3702"/>
                <a:gd name="T27" fmla="*/ 5560 h 5587"/>
                <a:gd name="T28" fmla="*/ 1202 w 3702"/>
                <a:gd name="T29" fmla="*/ 5404 h 5587"/>
                <a:gd name="T30" fmla="*/ 1425 w 3702"/>
                <a:gd name="T31" fmla="*/ 4957 h 5587"/>
                <a:gd name="T32" fmla="*/ 2279 w 3702"/>
                <a:gd name="T33" fmla="*/ 4957 h 5587"/>
                <a:gd name="T34" fmla="*/ 2502 w 3702"/>
                <a:gd name="T35" fmla="*/ 5404 h 5587"/>
                <a:gd name="T36" fmla="*/ 2680 w 3702"/>
                <a:gd name="T37" fmla="*/ 5560 h 5587"/>
                <a:gd name="T38" fmla="*/ 2917 w 3702"/>
                <a:gd name="T39" fmla="*/ 5544 h 5587"/>
                <a:gd name="T40" fmla="*/ 3072 w 3702"/>
                <a:gd name="T41" fmla="*/ 5364 h 5587"/>
                <a:gd name="T42" fmla="*/ 3054 w 3702"/>
                <a:gd name="T43" fmla="*/ 5128 h 5587"/>
                <a:gd name="T44" fmla="*/ 2745 w 3702"/>
                <a:gd name="T45" fmla="*/ 4510 h 5587"/>
                <a:gd name="T46" fmla="*/ 2469 w 3702"/>
                <a:gd name="T47" fmla="*/ 4340 h 5587"/>
                <a:gd name="T48" fmla="*/ 2161 w 3702"/>
                <a:gd name="T49" fmla="*/ 4340 h 5587"/>
                <a:gd name="T50" fmla="*/ 2161 w 3702"/>
                <a:gd name="T51" fmla="*/ 3688 h 5587"/>
                <a:gd name="T52" fmla="*/ 2582 w 3702"/>
                <a:gd name="T53" fmla="*/ 3722 h 5587"/>
                <a:gd name="T54" fmla="*/ 3698 w 3702"/>
                <a:gd name="T55" fmla="*/ 3722 h 5587"/>
                <a:gd name="T56" fmla="*/ 3702 w 3702"/>
                <a:gd name="T57" fmla="*/ 3105 h 5587"/>
                <a:gd name="T58" fmla="*/ 2540 w 3702"/>
                <a:gd name="T59" fmla="*/ 3105 h 5587"/>
                <a:gd name="T60" fmla="*/ 1181 w 3702"/>
                <a:gd name="T61" fmla="*/ 2541 h 5587"/>
                <a:gd name="T62" fmla="*/ 617 w 3702"/>
                <a:gd name="T63" fmla="*/ 1183 h 5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2" h="5587">
                  <a:moveTo>
                    <a:pt x="617" y="1183"/>
                  </a:moveTo>
                  <a:lnTo>
                    <a:pt x="617" y="309"/>
                  </a:lnTo>
                  <a:cubicBezTo>
                    <a:pt x="617" y="138"/>
                    <a:pt x="479" y="0"/>
                    <a:pt x="309" y="0"/>
                  </a:cubicBezTo>
                  <a:cubicBezTo>
                    <a:pt x="138" y="0"/>
                    <a:pt x="0" y="138"/>
                    <a:pt x="0" y="309"/>
                  </a:cubicBezTo>
                  <a:lnTo>
                    <a:pt x="0" y="1141"/>
                  </a:lnTo>
                  <a:cubicBezTo>
                    <a:pt x="1" y="1642"/>
                    <a:pt x="147" y="2132"/>
                    <a:pt x="421" y="2551"/>
                  </a:cubicBezTo>
                  <a:cubicBezTo>
                    <a:pt x="695" y="2971"/>
                    <a:pt x="1085" y="3302"/>
                    <a:pt x="1543" y="3504"/>
                  </a:cubicBezTo>
                  <a:lnTo>
                    <a:pt x="1543" y="4340"/>
                  </a:lnTo>
                  <a:lnTo>
                    <a:pt x="1235" y="4340"/>
                  </a:lnTo>
                  <a:cubicBezTo>
                    <a:pt x="1118" y="4340"/>
                    <a:pt x="1011" y="4406"/>
                    <a:pt x="959" y="4510"/>
                  </a:cubicBezTo>
                  <a:lnTo>
                    <a:pt x="650" y="5128"/>
                  </a:lnTo>
                  <a:cubicBezTo>
                    <a:pt x="613" y="5201"/>
                    <a:pt x="606" y="5286"/>
                    <a:pt x="632" y="5364"/>
                  </a:cubicBezTo>
                  <a:cubicBezTo>
                    <a:pt x="657" y="5443"/>
                    <a:pt x="713" y="5507"/>
                    <a:pt x="787" y="5544"/>
                  </a:cubicBezTo>
                  <a:cubicBezTo>
                    <a:pt x="860" y="5581"/>
                    <a:pt x="946" y="5587"/>
                    <a:pt x="1024" y="5560"/>
                  </a:cubicBezTo>
                  <a:cubicBezTo>
                    <a:pt x="1102" y="5534"/>
                    <a:pt x="1166" y="5478"/>
                    <a:pt x="1202" y="5404"/>
                  </a:cubicBezTo>
                  <a:lnTo>
                    <a:pt x="1425" y="4957"/>
                  </a:lnTo>
                  <a:lnTo>
                    <a:pt x="2279" y="4957"/>
                  </a:lnTo>
                  <a:lnTo>
                    <a:pt x="2502" y="5404"/>
                  </a:lnTo>
                  <a:cubicBezTo>
                    <a:pt x="2538" y="5478"/>
                    <a:pt x="2603" y="5534"/>
                    <a:pt x="2680" y="5560"/>
                  </a:cubicBezTo>
                  <a:cubicBezTo>
                    <a:pt x="2758" y="5587"/>
                    <a:pt x="2844" y="5581"/>
                    <a:pt x="2917" y="5544"/>
                  </a:cubicBezTo>
                  <a:cubicBezTo>
                    <a:pt x="2991" y="5507"/>
                    <a:pt x="3047" y="5443"/>
                    <a:pt x="3072" y="5364"/>
                  </a:cubicBezTo>
                  <a:cubicBezTo>
                    <a:pt x="3098" y="5286"/>
                    <a:pt x="3092" y="5201"/>
                    <a:pt x="3054" y="5128"/>
                  </a:cubicBezTo>
                  <a:lnTo>
                    <a:pt x="2745" y="4510"/>
                  </a:lnTo>
                  <a:cubicBezTo>
                    <a:pt x="2693" y="4406"/>
                    <a:pt x="2586" y="4340"/>
                    <a:pt x="2469" y="4340"/>
                  </a:cubicBezTo>
                  <a:lnTo>
                    <a:pt x="2161" y="4340"/>
                  </a:lnTo>
                  <a:lnTo>
                    <a:pt x="2161" y="3688"/>
                  </a:lnTo>
                  <a:cubicBezTo>
                    <a:pt x="2300" y="3711"/>
                    <a:pt x="2441" y="3722"/>
                    <a:pt x="2582" y="3722"/>
                  </a:cubicBezTo>
                  <a:lnTo>
                    <a:pt x="3698" y="3722"/>
                  </a:lnTo>
                  <a:lnTo>
                    <a:pt x="3702" y="3105"/>
                  </a:lnTo>
                  <a:lnTo>
                    <a:pt x="2540" y="3105"/>
                  </a:lnTo>
                  <a:cubicBezTo>
                    <a:pt x="2030" y="3104"/>
                    <a:pt x="1542" y="2902"/>
                    <a:pt x="1181" y="2541"/>
                  </a:cubicBezTo>
                  <a:cubicBezTo>
                    <a:pt x="821" y="2181"/>
                    <a:pt x="618" y="1692"/>
                    <a:pt x="617" y="1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"/>
            <p:cNvSpPr>
              <a:spLocks noChangeArrowheads="1"/>
            </p:cNvSpPr>
            <p:nvPr userDrawn="1"/>
          </p:nvSpPr>
          <p:spPr bwMode="auto">
            <a:xfrm>
              <a:off x="10885488" y="736601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auto">
            <a:xfrm>
              <a:off x="11314113" y="581026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9"/>
            <p:cNvSpPr>
              <a:spLocks noChangeArrowheads="1"/>
            </p:cNvSpPr>
            <p:nvPr userDrawn="1"/>
          </p:nvSpPr>
          <p:spPr bwMode="auto">
            <a:xfrm>
              <a:off x="11704638" y="736601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1607800" y="444501"/>
              <a:ext cx="115888" cy="155575"/>
            </a:xfrm>
            <a:custGeom>
              <a:avLst/>
              <a:gdLst>
                <a:gd name="T0" fmla="*/ 1298 w 1852"/>
                <a:gd name="T1" fmla="*/ 2406 h 2470"/>
                <a:gd name="T2" fmla="*/ 1356 w 1852"/>
                <a:gd name="T3" fmla="*/ 2470 h 2470"/>
                <a:gd name="T4" fmla="*/ 1852 w 1852"/>
                <a:gd name="T5" fmla="*/ 2470 h 2470"/>
                <a:gd name="T6" fmla="*/ 1852 w 1852"/>
                <a:gd name="T7" fmla="*/ 0 h 2470"/>
                <a:gd name="T8" fmla="*/ 0 w 1852"/>
                <a:gd name="T9" fmla="*/ 0 h 2470"/>
                <a:gd name="T10" fmla="*/ 0 w 1852"/>
                <a:gd name="T11" fmla="*/ 2348 h 2470"/>
                <a:gd name="T12" fmla="*/ 660 w 1852"/>
                <a:gd name="T13" fmla="*/ 2125 h 2470"/>
                <a:gd name="T14" fmla="*/ 1298 w 1852"/>
                <a:gd name="T15" fmla="*/ 2406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2" h="2470">
                  <a:moveTo>
                    <a:pt x="1298" y="2406"/>
                  </a:moveTo>
                  <a:cubicBezTo>
                    <a:pt x="1319" y="2427"/>
                    <a:pt x="1338" y="2448"/>
                    <a:pt x="1356" y="2470"/>
                  </a:cubicBezTo>
                  <a:lnTo>
                    <a:pt x="1852" y="2470"/>
                  </a:lnTo>
                  <a:lnTo>
                    <a:pt x="1852" y="0"/>
                  </a:lnTo>
                  <a:lnTo>
                    <a:pt x="0" y="0"/>
                  </a:lnTo>
                  <a:lnTo>
                    <a:pt x="0" y="2348"/>
                  </a:lnTo>
                  <a:cubicBezTo>
                    <a:pt x="185" y="2194"/>
                    <a:pt x="420" y="2115"/>
                    <a:pt x="660" y="2125"/>
                  </a:cubicBezTo>
                  <a:cubicBezTo>
                    <a:pt x="901" y="2136"/>
                    <a:pt x="1128" y="2236"/>
                    <a:pt x="1298" y="24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1236325" y="615951"/>
              <a:ext cx="433388" cy="395288"/>
            </a:xfrm>
            <a:custGeom>
              <a:avLst/>
              <a:gdLst>
                <a:gd name="T0" fmla="*/ 0 w 6862"/>
                <a:gd name="T1" fmla="*/ 3081 h 6245"/>
                <a:gd name="T2" fmla="*/ 0 w 6862"/>
                <a:gd name="T3" fmla="*/ 5010 h 6245"/>
                <a:gd name="T4" fmla="*/ 218 w 6862"/>
                <a:gd name="T5" fmla="*/ 5101 h 6245"/>
                <a:gd name="T6" fmla="*/ 309 w 6862"/>
                <a:gd name="T7" fmla="*/ 5319 h 6245"/>
                <a:gd name="T8" fmla="*/ 309 w 6862"/>
                <a:gd name="T9" fmla="*/ 6245 h 6245"/>
                <a:gd name="T10" fmla="*/ 617 w 6862"/>
                <a:gd name="T11" fmla="*/ 6245 h 6245"/>
                <a:gd name="T12" fmla="*/ 617 w 6862"/>
                <a:gd name="T13" fmla="*/ 3467 h 6245"/>
                <a:gd name="T14" fmla="*/ 926 w 6862"/>
                <a:gd name="T15" fmla="*/ 3158 h 6245"/>
                <a:gd name="T16" fmla="*/ 1235 w 6862"/>
                <a:gd name="T17" fmla="*/ 3467 h 6245"/>
                <a:gd name="T18" fmla="*/ 1235 w 6862"/>
                <a:gd name="T19" fmla="*/ 6245 h 6245"/>
                <a:gd name="T20" fmla="*/ 3395 w 6862"/>
                <a:gd name="T21" fmla="*/ 6245 h 6245"/>
                <a:gd name="T22" fmla="*/ 3395 w 6862"/>
                <a:gd name="T23" fmla="*/ 3158 h 6245"/>
                <a:gd name="T24" fmla="*/ 3704 w 6862"/>
                <a:gd name="T25" fmla="*/ 2850 h 6245"/>
                <a:gd name="T26" fmla="*/ 4481 w 6862"/>
                <a:gd name="T27" fmla="*/ 2850 h 6245"/>
                <a:gd name="T28" fmla="*/ 5006 w 6862"/>
                <a:gd name="T29" fmla="*/ 2610 h 6245"/>
                <a:gd name="T30" fmla="*/ 6712 w 6862"/>
                <a:gd name="T31" fmla="*/ 641 h 6245"/>
                <a:gd name="T32" fmla="*/ 6727 w 6862"/>
                <a:gd name="T33" fmla="*/ 625 h 6245"/>
                <a:gd name="T34" fmla="*/ 6727 w 6862"/>
                <a:gd name="T35" fmla="*/ 135 h 6245"/>
                <a:gd name="T36" fmla="*/ 6238 w 6862"/>
                <a:gd name="T37" fmla="*/ 135 h 6245"/>
                <a:gd name="T38" fmla="*/ 4540 w 6862"/>
                <a:gd name="T39" fmla="*/ 1833 h 6245"/>
                <a:gd name="T40" fmla="*/ 4322 w 6862"/>
                <a:gd name="T41" fmla="*/ 1924 h 6245"/>
                <a:gd name="T42" fmla="*/ 1158 w 6862"/>
                <a:gd name="T43" fmla="*/ 1924 h 6245"/>
                <a:gd name="T44" fmla="*/ 339 w 6862"/>
                <a:gd name="T45" fmla="*/ 2263 h 6245"/>
                <a:gd name="T46" fmla="*/ 0 w 6862"/>
                <a:gd name="T47" fmla="*/ 3081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62" h="6245">
                  <a:moveTo>
                    <a:pt x="0" y="3081"/>
                  </a:moveTo>
                  <a:lnTo>
                    <a:pt x="0" y="5010"/>
                  </a:lnTo>
                  <a:cubicBezTo>
                    <a:pt x="82" y="5010"/>
                    <a:pt x="160" y="5043"/>
                    <a:pt x="218" y="5101"/>
                  </a:cubicBezTo>
                  <a:cubicBezTo>
                    <a:pt x="276" y="5159"/>
                    <a:pt x="309" y="5237"/>
                    <a:pt x="309" y="5319"/>
                  </a:cubicBezTo>
                  <a:lnTo>
                    <a:pt x="309" y="6245"/>
                  </a:lnTo>
                  <a:lnTo>
                    <a:pt x="617" y="6245"/>
                  </a:lnTo>
                  <a:lnTo>
                    <a:pt x="617" y="3467"/>
                  </a:lnTo>
                  <a:cubicBezTo>
                    <a:pt x="617" y="3296"/>
                    <a:pt x="756" y="3158"/>
                    <a:pt x="926" y="3158"/>
                  </a:cubicBezTo>
                  <a:cubicBezTo>
                    <a:pt x="1096" y="3158"/>
                    <a:pt x="1235" y="3296"/>
                    <a:pt x="1235" y="3467"/>
                  </a:cubicBezTo>
                  <a:lnTo>
                    <a:pt x="1235" y="6245"/>
                  </a:lnTo>
                  <a:lnTo>
                    <a:pt x="3395" y="6245"/>
                  </a:lnTo>
                  <a:lnTo>
                    <a:pt x="3395" y="3158"/>
                  </a:lnTo>
                  <a:cubicBezTo>
                    <a:pt x="3395" y="2988"/>
                    <a:pt x="3534" y="2850"/>
                    <a:pt x="3704" y="2850"/>
                  </a:cubicBezTo>
                  <a:lnTo>
                    <a:pt x="4481" y="2850"/>
                  </a:lnTo>
                  <a:cubicBezTo>
                    <a:pt x="4682" y="2850"/>
                    <a:pt x="4874" y="2762"/>
                    <a:pt x="5006" y="2610"/>
                  </a:cubicBezTo>
                  <a:lnTo>
                    <a:pt x="6712" y="641"/>
                  </a:lnTo>
                  <a:cubicBezTo>
                    <a:pt x="6717" y="635"/>
                    <a:pt x="6722" y="630"/>
                    <a:pt x="6727" y="625"/>
                  </a:cubicBezTo>
                  <a:cubicBezTo>
                    <a:pt x="6862" y="490"/>
                    <a:pt x="6862" y="271"/>
                    <a:pt x="6727" y="135"/>
                  </a:cubicBezTo>
                  <a:cubicBezTo>
                    <a:pt x="6592" y="0"/>
                    <a:pt x="6373" y="0"/>
                    <a:pt x="6238" y="135"/>
                  </a:cubicBezTo>
                  <a:lnTo>
                    <a:pt x="4540" y="1833"/>
                  </a:lnTo>
                  <a:cubicBezTo>
                    <a:pt x="4482" y="1891"/>
                    <a:pt x="4403" y="1924"/>
                    <a:pt x="4322" y="1924"/>
                  </a:cubicBezTo>
                  <a:lnTo>
                    <a:pt x="1158" y="1924"/>
                  </a:lnTo>
                  <a:cubicBezTo>
                    <a:pt x="851" y="1924"/>
                    <a:pt x="556" y="2046"/>
                    <a:pt x="339" y="2263"/>
                  </a:cubicBezTo>
                  <a:cubicBezTo>
                    <a:pt x="122" y="2480"/>
                    <a:pt x="0" y="2774"/>
                    <a:pt x="0" y="30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1490325" y="892176"/>
              <a:ext cx="331788" cy="528638"/>
            </a:xfrm>
            <a:custGeom>
              <a:avLst/>
              <a:gdLst>
                <a:gd name="T0" fmla="*/ 5247 w 5247"/>
                <a:gd name="T1" fmla="*/ 3960 h 8351"/>
                <a:gd name="T2" fmla="*/ 5247 w 5247"/>
                <a:gd name="T3" fmla="*/ 1080 h 8351"/>
                <a:gd name="T4" fmla="*/ 4963 w 5247"/>
                <a:gd name="T5" fmla="*/ 357 h 8351"/>
                <a:gd name="T6" fmla="*/ 4263 w 5247"/>
                <a:gd name="T7" fmla="*/ 20 h 8351"/>
                <a:gd name="T8" fmla="*/ 3521 w 5247"/>
                <a:gd name="T9" fmla="*/ 250 h 8351"/>
                <a:gd name="T10" fmla="*/ 2353 w 5247"/>
                <a:gd name="T11" fmla="*/ 1184 h 8351"/>
                <a:gd name="T12" fmla="*/ 2161 w 5247"/>
                <a:gd name="T13" fmla="*/ 1252 h 8351"/>
                <a:gd name="T14" fmla="*/ 0 w 5247"/>
                <a:gd name="T15" fmla="*/ 1252 h 8351"/>
                <a:gd name="T16" fmla="*/ 0 w 5247"/>
                <a:gd name="T17" fmla="*/ 1869 h 8351"/>
                <a:gd name="T18" fmla="*/ 2396 w 5247"/>
                <a:gd name="T19" fmla="*/ 1869 h 8351"/>
                <a:gd name="T20" fmla="*/ 3566 w 5247"/>
                <a:gd name="T21" fmla="*/ 1284 h 8351"/>
                <a:gd name="T22" fmla="*/ 3866 w 5247"/>
                <a:gd name="T23" fmla="*/ 1298 h 8351"/>
                <a:gd name="T24" fmla="*/ 4013 w 5247"/>
                <a:gd name="T25" fmla="*/ 1560 h 8351"/>
                <a:gd name="T26" fmla="*/ 4013 w 5247"/>
                <a:gd name="T27" fmla="*/ 3721 h 8351"/>
                <a:gd name="T28" fmla="*/ 3922 w 5247"/>
                <a:gd name="T29" fmla="*/ 3940 h 8351"/>
                <a:gd name="T30" fmla="*/ 3704 w 5247"/>
                <a:gd name="T31" fmla="*/ 4030 h 8351"/>
                <a:gd name="T32" fmla="*/ 2469 w 5247"/>
                <a:gd name="T33" fmla="*/ 4030 h 8351"/>
                <a:gd name="T34" fmla="*/ 1815 w 5247"/>
                <a:gd name="T35" fmla="*/ 4302 h 8351"/>
                <a:gd name="T36" fmla="*/ 1543 w 5247"/>
                <a:gd name="T37" fmla="*/ 4956 h 8351"/>
                <a:gd name="T38" fmla="*/ 1543 w 5247"/>
                <a:gd name="T39" fmla="*/ 8351 h 8351"/>
                <a:gd name="T40" fmla="*/ 2180 w 5247"/>
                <a:gd name="T41" fmla="*/ 8351 h 8351"/>
                <a:gd name="T42" fmla="*/ 2161 w 5247"/>
                <a:gd name="T43" fmla="*/ 5576 h 8351"/>
                <a:gd name="T44" fmla="*/ 2250 w 5247"/>
                <a:gd name="T45" fmla="*/ 5356 h 8351"/>
                <a:gd name="T46" fmla="*/ 2469 w 5247"/>
                <a:gd name="T47" fmla="*/ 5265 h 8351"/>
                <a:gd name="T48" fmla="*/ 3942 w 5247"/>
                <a:gd name="T49" fmla="*/ 5265 h 8351"/>
                <a:gd name="T50" fmla="*/ 4865 w 5247"/>
                <a:gd name="T51" fmla="*/ 4882 h 8351"/>
                <a:gd name="T52" fmla="*/ 5247 w 5247"/>
                <a:gd name="T53" fmla="*/ 3960 h 8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47" h="8351">
                  <a:moveTo>
                    <a:pt x="5247" y="3960"/>
                  </a:moveTo>
                  <a:lnTo>
                    <a:pt x="5247" y="1080"/>
                  </a:lnTo>
                  <a:cubicBezTo>
                    <a:pt x="5247" y="811"/>
                    <a:pt x="5146" y="553"/>
                    <a:pt x="4963" y="357"/>
                  </a:cubicBezTo>
                  <a:cubicBezTo>
                    <a:pt x="4781" y="160"/>
                    <a:pt x="4531" y="40"/>
                    <a:pt x="4263" y="20"/>
                  </a:cubicBezTo>
                  <a:cubicBezTo>
                    <a:pt x="3996" y="0"/>
                    <a:pt x="3731" y="82"/>
                    <a:pt x="3521" y="250"/>
                  </a:cubicBezTo>
                  <a:lnTo>
                    <a:pt x="2353" y="1184"/>
                  </a:lnTo>
                  <a:cubicBezTo>
                    <a:pt x="2299" y="1228"/>
                    <a:pt x="2231" y="1252"/>
                    <a:pt x="2161" y="1252"/>
                  </a:cubicBezTo>
                  <a:lnTo>
                    <a:pt x="0" y="1252"/>
                  </a:lnTo>
                  <a:lnTo>
                    <a:pt x="0" y="1869"/>
                  </a:lnTo>
                  <a:lnTo>
                    <a:pt x="2396" y="1869"/>
                  </a:lnTo>
                  <a:lnTo>
                    <a:pt x="3566" y="1284"/>
                  </a:lnTo>
                  <a:cubicBezTo>
                    <a:pt x="3662" y="1237"/>
                    <a:pt x="3775" y="1242"/>
                    <a:pt x="3866" y="1298"/>
                  </a:cubicBezTo>
                  <a:cubicBezTo>
                    <a:pt x="3957" y="1354"/>
                    <a:pt x="4013" y="1454"/>
                    <a:pt x="4013" y="1560"/>
                  </a:cubicBezTo>
                  <a:lnTo>
                    <a:pt x="4013" y="3721"/>
                  </a:lnTo>
                  <a:cubicBezTo>
                    <a:pt x="4013" y="3803"/>
                    <a:pt x="3980" y="3882"/>
                    <a:pt x="3922" y="3940"/>
                  </a:cubicBezTo>
                  <a:cubicBezTo>
                    <a:pt x="3864" y="3997"/>
                    <a:pt x="3786" y="4030"/>
                    <a:pt x="3704" y="4030"/>
                  </a:cubicBezTo>
                  <a:lnTo>
                    <a:pt x="2469" y="4030"/>
                  </a:lnTo>
                  <a:cubicBezTo>
                    <a:pt x="2224" y="4030"/>
                    <a:pt x="1988" y="4128"/>
                    <a:pt x="1815" y="4302"/>
                  </a:cubicBezTo>
                  <a:cubicBezTo>
                    <a:pt x="1641" y="4475"/>
                    <a:pt x="1543" y="4710"/>
                    <a:pt x="1543" y="4956"/>
                  </a:cubicBezTo>
                  <a:lnTo>
                    <a:pt x="1543" y="8351"/>
                  </a:lnTo>
                  <a:lnTo>
                    <a:pt x="2180" y="8351"/>
                  </a:lnTo>
                  <a:lnTo>
                    <a:pt x="2161" y="5576"/>
                  </a:lnTo>
                  <a:cubicBezTo>
                    <a:pt x="2160" y="5493"/>
                    <a:pt x="2192" y="5414"/>
                    <a:pt x="2250" y="5356"/>
                  </a:cubicBezTo>
                  <a:cubicBezTo>
                    <a:pt x="2308" y="5297"/>
                    <a:pt x="2387" y="5265"/>
                    <a:pt x="2469" y="5265"/>
                  </a:cubicBezTo>
                  <a:lnTo>
                    <a:pt x="3942" y="5265"/>
                  </a:lnTo>
                  <a:cubicBezTo>
                    <a:pt x="4288" y="5264"/>
                    <a:pt x="4620" y="5127"/>
                    <a:pt x="4865" y="4882"/>
                  </a:cubicBezTo>
                  <a:cubicBezTo>
                    <a:pt x="5109" y="4637"/>
                    <a:pt x="5247" y="4306"/>
                    <a:pt x="5247" y="39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1666538" y="1068388"/>
              <a:ext cx="233363" cy="355600"/>
            </a:xfrm>
            <a:custGeom>
              <a:avLst/>
              <a:gdLst>
                <a:gd name="T0" fmla="*/ 3702 w 3702"/>
                <a:gd name="T1" fmla="*/ 1141 h 5615"/>
                <a:gd name="T2" fmla="*/ 3702 w 3702"/>
                <a:gd name="T3" fmla="*/ 309 h 5615"/>
                <a:gd name="T4" fmla="*/ 3393 w 3702"/>
                <a:gd name="T5" fmla="*/ 0 h 5615"/>
                <a:gd name="T6" fmla="*/ 3085 w 3702"/>
                <a:gd name="T7" fmla="*/ 309 h 5615"/>
                <a:gd name="T8" fmla="*/ 3085 w 3702"/>
                <a:gd name="T9" fmla="*/ 1183 h 5615"/>
                <a:gd name="T10" fmla="*/ 2521 w 3702"/>
                <a:gd name="T11" fmla="*/ 2541 h 5615"/>
                <a:gd name="T12" fmla="*/ 1162 w 3702"/>
                <a:gd name="T13" fmla="*/ 3105 h 5615"/>
                <a:gd name="T14" fmla="*/ 0 w 3702"/>
                <a:gd name="T15" fmla="*/ 3105 h 5615"/>
                <a:gd name="T16" fmla="*/ 4 w 3702"/>
                <a:gd name="T17" fmla="*/ 3722 h 5615"/>
                <a:gd name="T18" fmla="*/ 1121 w 3702"/>
                <a:gd name="T19" fmla="*/ 3722 h 5615"/>
                <a:gd name="T20" fmla="*/ 1541 w 3702"/>
                <a:gd name="T21" fmla="*/ 3688 h 5615"/>
                <a:gd name="T22" fmla="*/ 1541 w 3702"/>
                <a:gd name="T23" fmla="*/ 4340 h 5615"/>
                <a:gd name="T24" fmla="*/ 1233 w 3702"/>
                <a:gd name="T25" fmla="*/ 4340 h 5615"/>
                <a:gd name="T26" fmla="*/ 957 w 3702"/>
                <a:gd name="T27" fmla="*/ 4510 h 5615"/>
                <a:gd name="T28" fmla="*/ 648 w 3702"/>
                <a:gd name="T29" fmla="*/ 5128 h 5615"/>
                <a:gd name="T30" fmla="*/ 787 w 3702"/>
                <a:gd name="T31" fmla="*/ 5540 h 5615"/>
                <a:gd name="T32" fmla="*/ 1200 w 3702"/>
                <a:gd name="T33" fmla="*/ 5404 h 5615"/>
                <a:gd name="T34" fmla="*/ 1423 w 3702"/>
                <a:gd name="T35" fmla="*/ 4957 h 5615"/>
                <a:gd name="T36" fmla="*/ 2277 w 3702"/>
                <a:gd name="T37" fmla="*/ 4957 h 5615"/>
                <a:gd name="T38" fmla="*/ 2500 w 3702"/>
                <a:gd name="T39" fmla="*/ 5404 h 5615"/>
                <a:gd name="T40" fmla="*/ 2500 w 3702"/>
                <a:gd name="T41" fmla="*/ 5404 h 5615"/>
                <a:gd name="T42" fmla="*/ 2678 w 3702"/>
                <a:gd name="T43" fmla="*/ 5560 h 5615"/>
                <a:gd name="T44" fmla="*/ 2915 w 3702"/>
                <a:gd name="T45" fmla="*/ 5544 h 5615"/>
                <a:gd name="T46" fmla="*/ 3070 w 3702"/>
                <a:gd name="T47" fmla="*/ 5364 h 5615"/>
                <a:gd name="T48" fmla="*/ 3052 w 3702"/>
                <a:gd name="T49" fmla="*/ 5128 h 5615"/>
                <a:gd name="T50" fmla="*/ 2743 w 3702"/>
                <a:gd name="T51" fmla="*/ 4510 h 5615"/>
                <a:gd name="T52" fmla="*/ 2467 w 3702"/>
                <a:gd name="T53" fmla="*/ 4340 h 5615"/>
                <a:gd name="T54" fmla="*/ 2159 w 3702"/>
                <a:gd name="T55" fmla="*/ 4340 h 5615"/>
                <a:gd name="T56" fmla="*/ 2159 w 3702"/>
                <a:gd name="T57" fmla="*/ 3504 h 5615"/>
                <a:gd name="T58" fmla="*/ 3281 w 3702"/>
                <a:gd name="T59" fmla="*/ 2551 h 5615"/>
                <a:gd name="T60" fmla="*/ 3702 w 3702"/>
                <a:gd name="T61" fmla="*/ 1141 h 5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2" h="5615">
                  <a:moveTo>
                    <a:pt x="3702" y="1141"/>
                  </a:moveTo>
                  <a:lnTo>
                    <a:pt x="3702" y="309"/>
                  </a:lnTo>
                  <a:cubicBezTo>
                    <a:pt x="3702" y="138"/>
                    <a:pt x="3564" y="0"/>
                    <a:pt x="3393" y="0"/>
                  </a:cubicBezTo>
                  <a:cubicBezTo>
                    <a:pt x="3223" y="0"/>
                    <a:pt x="3085" y="138"/>
                    <a:pt x="3085" y="309"/>
                  </a:cubicBezTo>
                  <a:lnTo>
                    <a:pt x="3085" y="1183"/>
                  </a:lnTo>
                  <a:cubicBezTo>
                    <a:pt x="3084" y="1692"/>
                    <a:pt x="2881" y="2181"/>
                    <a:pt x="2521" y="2541"/>
                  </a:cubicBezTo>
                  <a:cubicBezTo>
                    <a:pt x="2161" y="2902"/>
                    <a:pt x="1672" y="3104"/>
                    <a:pt x="1162" y="3105"/>
                  </a:cubicBezTo>
                  <a:lnTo>
                    <a:pt x="0" y="3105"/>
                  </a:lnTo>
                  <a:lnTo>
                    <a:pt x="4" y="3722"/>
                  </a:lnTo>
                  <a:lnTo>
                    <a:pt x="1121" y="3722"/>
                  </a:lnTo>
                  <a:cubicBezTo>
                    <a:pt x="1261" y="3722"/>
                    <a:pt x="1402" y="3711"/>
                    <a:pt x="1541" y="3688"/>
                  </a:cubicBezTo>
                  <a:lnTo>
                    <a:pt x="1541" y="4340"/>
                  </a:lnTo>
                  <a:lnTo>
                    <a:pt x="1233" y="4340"/>
                  </a:lnTo>
                  <a:cubicBezTo>
                    <a:pt x="1116" y="4340"/>
                    <a:pt x="1009" y="4406"/>
                    <a:pt x="957" y="4510"/>
                  </a:cubicBezTo>
                  <a:lnTo>
                    <a:pt x="648" y="5128"/>
                  </a:lnTo>
                  <a:cubicBezTo>
                    <a:pt x="573" y="5280"/>
                    <a:pt x="635" y="5464"/>
                    <a:pt x="787" y="5540"/>
                  </a:cubicBezTo>
                  <a:cubicBezTo>
                    <a:pt x="939" y="5615"/>
                    <a:pt x="1123" y="5555"/>
                    <a:pt x="1200" y="5404"/>
                  </a:cubicBezTo>
                  <a:lnTo>
                    <a:pt x="1423" y="4957"/>
                  </a:lnTo>
                  <a:lnTo>
                    <a:pt x="2277" y="4957"/>
                  </a:lnTo>
                  <a:lnTo>
                    <a:pt x="2500" y="5404"/>
                  </a:lnTo>
                  <a:lnTo>
                    <a:pt x="2500" y="5404"/>
                  </a:lnTo>
                  <a:cubicBezTo>
                    <a:pt x="2536" y="5478"/>
                    <a:pt x="2601" y="5534"/>
                    <a:pt x="2678" y="5560"/>
                  </a:cubicBezTo>
                  <a:cubicBezTo>
                    <a:pt x="2756" y="5587"/>
                    <a:pt x="2842" y="5581"/>
                    <a:pt x="2915" y="5544"/>
                  </a:cubicBezTo>
                  <a:cubicBezTo>
                    <a:pt x="2989" y="5507"/>
                    <a:pt x="3045" y="5443"/>
                    <a:pt x="3070" y="5364"/>
                  </a:cubicBezTo>
                  <a:cubicBezTo>
                    <a:pt x="3096" y="5286"/>
                    <a:pt x="3090" y="5201"/>
                    <a:pt x="3052" y="5128"/>
                  </a:cubicBezTo>
                  <a:lnTo>
                    <a:pt x="2743" y="4510"/>
                  </a:lnTo>
                  <a:cubicBezTo>
                    <a:pt x="2691" y="4406"/>
                    <a:pt x="2584" y="4340"/>
                    <a:pt x="2467" y="4340"/>
                  </a:cubicBezTo>
                  <a:lnTo>
                    <a:pt x="2159" y="4340"/>
                  </a:lnTo>
                  <a:lnTo>
                    <a:pt x="2159" y="3504"/>
                  </a:lnTo>
                  <a:cubicBezTo>
                    <a:pt x="2617" y="3302"/>
                    <a:pt x="3007" y="2971"/>
                    <a:pt x="3281" y="2551"/>
                  </a:cubicBezTo>
                  <a:cubicBezTo>
                    <a:pt x="3555" y="2132"/>
                    <a:pt x="3702" y="1642"/>
                    <a:pt x="3702" y="1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0885488" y="892176"/>
              <a:ext cx="331788" cy="528638"/>
            </a:xfrm>
            <a:custGeom>
              <a:avLst/>
              <a:gdLst>
                <a:gd name="T0" fmla="*/ 2778 w 5247"/>
                <a:gd name="T1" fmla="*/ 4030 h 8351"/>
                <a:gd name="T2" fmla="*/ 1543 w 5247"/>
                <a:gd name="T3" fmla="*/ 4030 h 8351"/>
                <a:gd name="T4" fmla="*/ 1234 w 5247"/>
                <a:gd name="T5" fmla="*/ 3721 h 8351"/>
                <a:gd name="T6" fmla="*/ 1234 w 5247"/>
                <a:gd name="T7" fmla="*/ 1560 h 8351"/>
                <a:gd name="T8" fmla="*/ 1381 w 5247"/>
                <a:gd name="T9" fmla="*/ 1298 h 8351"/>
                <a:gd name="T10" fmla="*/ 1681 w 5247"/>
                <a:gd name="T11" fmla="*/ 1284 h 8351"/>
                <a:gd name="T12" fmla="*/ 2851 w 5247"/>
                <a:gd name="T13" fmla="*/ 1869 h 8351"/>
                <a:gd name="T14" fmla="*/ 5247 w 5247"/>
                <a:gd name="T15" fmla="*/ 1869 h 8351"/>
                <a:gd name="T16" fmla="*/ 5247 w 5247"/>
                <a:gd name="T17" fmla="*/ 1252 h 8351"/>
                <a:gd name="T18" fmla="*/ 3087 w 5247"/>
                <a:gd name="T19" fmla="*/ 1252 h 8351"/>
                <a:gd name="T20" fmla="*/ 2894 w 5247"/>
                <a:gd name="T21" fmla="*/ 1184 h 8351"/>
                <a:gd name="T22" fmla="*/ 1726 w 5247"/>
                <a:gd name="T23" fmla="*/ 250 h 8351"/>
                <a:gd name="T24" fmla="*/ 1726 w 5247"/>
                <a:gd name="T25" fmla="*/ 250 h 8351"/>
                <a:gd name="T26" fmla="*/ 984 w 5247"/>
                <a:gd name="T27" fmla="*/ 20 h 8351"/>
                <a:gd name="T28" fmla="*/ 284 w 5247"/>
                <a:gd name="T29" fmla="*/ 357 h 8351"/>
                <a:gd name="T30" fmla="*/ 0 w 5247"/>
                <a:gd name="T31" fmla="*/ 1079 h 8351"/>
                <a:gd name="T32" fmla="*/ 0 w 5247"/>
                <a:gd name="T33" fmla="*/ 3960 h 8351"/>
                <a:gd name="T34" fmla="*/ 382 w 5247"/>
                <a:gd name="T35" fmla="*/ 4882 h 8351"/>
                <a:gd name="T36" fmla="*/ 1305 w 5247"/>
                <a:gd name="T37" fmla="*/ 5265 h 8351"/>
                <a:gd name="T38" fmla="*/ 2778 w 5247"/>
                <a:gd name="T39" fmla="*/ 5265 h 8351"/>
                <a:gd name="T40" fmla="*/ 2997 w 5247"/>
                <a:gd name="T41" fmla="*/ 5356 h 8351"/>
                <a:gd name="T42" fmla="*/ 3087 w 5247"/>
                <a:gd name="T43" fmla="*/ 5576 h 8351"/>
                <a:gd name="T44" fmla="*/ 3067 w 5247"/>
                <a:gd name="T45" fmla="*/ 8351 h 8351"/>
                <a:gd name="T46" fmla="*/ 3704 w 5247"/>
                <a:gd name="T47" fmla="*/ 8351 h 8351"/>
                <a:gd name="T48" fmla="*/ 3704 w 5247"/>
                <a:gd name="T49" fmla="*/ 4956 h 8351"/>
                <a:gd name="T50" fmla="*/ 3432 w 5247"/>
                <a:gd name="T51" fmla="*/ 4302 h 8351"/>
                <a:gd name="T52" fmla="*/ 2778 w 5247"/>
                <a:gd name="T53" fmla="*/ 4030 h 8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47" h="8351">
                  <a:moveTo>
                    <a:pt x="2778" y="4030"/>
                  </a:moveTo>
                  <a:lnTo>
                    <a:pt x="1543" y="4030"/>
                  </a:lnTo>
                  <a:cubicBezTo>
                    <a:pt x="1373" y="4030"/>
                    <a:pt x="1234" y="3892"/>
                    <a:pt x="1234" y="3721"/>
                  </a:cubicBezTo>
                  <a:lnTo>
                    <a:pt x="1234" y="1560"/>
                  </a:lnTo>
                  <a:cubicBezTo>
                    <a:pt x="1234" y="1454"/>
                    <a:pt x="1290" y="1354"/>
                    <a:pt x="1381" y="1298"/>
                  </a:cubicBezTo>
                  <a:cubicBezTo>
                    <a:pt x="1472" y="1242"/>
                    <a:pt x="1585" y="1236"/>
                    <a:pt x="1681" y="1284"/>
                  </a:cubicBezTo>
                  <a:lnTo>
                    <a:pt x="2851" y="1869"/>
                  </a:lnTo>
                  <a:lnTo>
                    <a:pt x="5247" y="1869"/>
                  </a:lnTo>
                  <a:lnTo>
                    <a:pt x="5247" y="1252"/>
                  </a:lnTo>
                  <a:lnTo>
                    <a:pt x="3087" y="1252"/>
                  </a:lnTo>
                  <a:cubicBezTo>
                    <a:pt x="3016" y="1252"/>
                    <a:pt x="2948" y="1228"/>
                    <a:pt x="2894" y="1184"/>
                  </a:cubicBezTo>
                  <a:lnTo>
                    <a:pt x="1726" y="250"/>
                  </a:lnTo>
                  <a:lnTo>
                    <a:pt x="1726" y="250"/>
                  </a:lnTo>
                  <a:cubicBezTo>
                    <a:pt x="1516" y="82"/>
                    <a:pt x="1251" y="0"/>
                    <a:pt x="984" y="20"/>
                  </a:cubicBezTo>
                  <a:cubicBezTo>
                    <a:pt x="716" y="40"/>
                    <a:pt x="466" y="160"/>
                    <a:pt x="284" y="357"/>
                  </a:cubicBezTo>
                  <a:cubicBezTo>
                    <a:pt x="101" y="553"/>
                    <a:pt x="0" y="811"/>
                    <a:pt x="0" y="1079"/>
                  </a:cubicBezTo>
                  <a:lnTo>
                    <a:pt x="0" y="3960"/>
                  </a:lnTo>
                  <a:cubicBezTo>
                    <a:pt x="0" y="4305"/>
                    <a:pt x="138" y="4637"/>
                    <a:pt x="382" y="4882"/>
                  </a:cubicBezTo>
                  <a:cubicBezTo>
                    <a:pt x="627" y="5127"/>
                    <a:pt x="959" y="5264"/>
                    <a:pt x="1305" y="5265"/>
                  </a:cubicBezTo>
                  <a:lnTo>
                    <a:pt x="2778" y="5265"/>
                  </a:lnTo>
                  <a:cubicBezTo>
                    <a:pt x="2860" y="5265"/>
                    <a:pt x="2939" y="5297"/>
                    <a:pt x="2997" y="5356"/>
                  </a:cubicBezTo>
                  <a:cubicBezTo>
                    <a:pt x="3055" y="5414"/>
                    <a:pt x="3087" y="5493"/>
                    <a:pt x="3087" y="5576"/>
                  </a:cubicBezTo>
                  <a:lnTo>
                    <a:pt x="3067" y="8351"/>
                  </a:lnTo>
                  <a:lnTo>
                    <a:pt x="3704" y="8351"/>
                  </a:lnTo>
                  <a:lnTo>
                    <a:pt x="3704" y="4956"/>
                  </a:lnTo>
                  <a:cubicBezTo>
                    <a:pt x="3704" y="4710"/>
                    <a:pt x="3606" y="4475"/>
                    <a:pt x="3432" y="4302"/>
                  </a:cubicBezTo>
                  <a:cubicBezTo>
                    <a:pt x="3259" y="4128"/>
                    <a:pt x="3023" y="4030"/>
                    <a:pt x="2778" y="40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1376025" y="1127126"/>
              <a:ext cx="74613" cy="293688"/>
            </a:xfrm>
            <a:custGeom>
              <a:avLst/>
              <a:gdLst>
                <a:gd name="T0" fmla="*/ 0 w 1178"/>
                <a:gd name="T1" fmla="*/ 0 h 4630"/>
                <a:gd name="T2" fmla="*/ 545 w 1178"/>
                <a:gd name="T3" fmla="*/ 4630 h 4630"/>
                <a:gd name="T4" fmla="*/ 1178 w 1178"/>
                <a:gd name="T5" fmla="*/ 4630 h 4630"/>
                <a:gd name="T6" fmla="*/ 905 w 1178"/>
                <a:gd name="T7" fmla="*/ 0 h 4630"/>
                <a:gd name="T8" fmla="*/ 0 w 1178"/>
                <a:gd name="T9" fmla="*/ 0 h 4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4630">
                  <a:moveTo>
                    <a:pt x="0" y="0"/>
                  </a:moveTo>
                  <a:lnTo>
                    <a:pt x="545" y="4630"/>
                  </a:lnTo>
                  <a:lnTo>
                    <a:pt x="1178" y="4630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256963" y="1127126"/>
              <a:ext cx="74613" cy="293688"/>
            </a:xfrm>
            <a:custGeom>
              <a:avLst/>
              <a:gdLst>
                <a:gd name="T0" fmla="*/ 0 w 1178"/>
                <a:gd name="T1" fmla="*/ 4630 h 4630"/>
                <a:gd name="T2" fmla="*/ 633 w 1178"/>
                <a:gd name="T3" fmla="*/ 4630 h 4630"/>
                <a:gd name="T4" fmla="*/ 1178 w 1178"/>
                <a:gd name="T5" fmla="*/ 0 h 4630"/>
                <a:gd name="T6" fmla="*/ 273 w 1178"/>
                <a:gd name="T7" fmla="*/ 0 h 4630"/>
                <a:gd name="T8" fmla="*/ 0 w 1178"/>
                <a:gd name="T9" fmla="*/ 4630 h 4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4630">
                  <a:moveTo>
                    <a:pt x="0" y="4630"/>
                  </a:moveTo>
                  <a:lnTo>
                    <a:pt x="633" y="4630"/>
                  </a:lnTo>
                  <a:lnTo>
                    <a:pt x="1178" y="0"/>
                  </a:lnTo>
                  <a:lnTo>
                    <a:pt x="273" y="0"/>
                  </a:lnTo>
                  <a:lnTo>
                    <a:pt x="0" y="46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11039475" y="404813"/>
              <a:ext cx="274638" cy="144463"/>
            </a:xfrm>
            <a:custGeom>
              <a:avLst/>
              <a:gdLst>
                <a:gd name="T0" fmla="*/ 967 w 4363"/>
                <a:gd name="T1" fmla="*/ 1852 h 2279"/>
                <a:gd name="T2" fmla="*/ 3437 w 4363"/>
                <a:gd name="T3" fmla="*/ 1852 h 2279"/>
                <a:gd name="T4" fmla="*/ 3575 w 4363"/>
                <a:gd name="T5" fmla="*/ 1885 h 2279"/>
                <a:gd name="T6" fmla="*/ 4363 w 4363"/>
                <a:gd name="T7" fmla="*/ 2279 h 2279"/>
                <a:gd name="T8" fmla="*/ 4363 w 4363"/>
                <a:gd name="T9" fmla="*/ 926 h 2279"/>
                <a:gd name="T10" fmla="*/ 4091 w 4363"/>
                <a:gd name="T11" fmla="*/ 272 h 2279"/>
                <a:gd name="T12" fmla="*/ 3437 w 4363"/>
                <a:gd name="T13" fmla="*/ 0 h 2279"/>
                <a:gd name="T14" fmla="*/ 967 w 4363"/>
                <a:gd name="T15" fmla="*/ 0 h 2279"/>
                <a:gd name="T16" fmla="*/ 165 w 4363"/>
                <a:gd name="T17" fmla="*/ 463 h 2279"/>
                <a:gd name="T18" fmla="*/ 165 w 4363"/>
                <a:gd name="T19" fmla="*/ 1389 h 2279"/>
                <a:gd name="T20" fmla="*/ 967 w 4363"/>
                <a:gd name="T21" fmla="*/ 1852 h 2279"/>
                <a:gd name="T22" fmla="*/ 3437 w 4363"/>
                <a:gd name="T23" fmla="*/ 617 h 2279"/>
                <a:gd name="T24" fmla="*/ 3722 w 4363"/>
                <a:gd name="T25" fmla="*/ 808 h 2279"/>
                <a:gd name="T26" fmla="*/ 3655 w 4363"/>
                <a:gd name="T27" fmla="*/ 1144 h 2279"/>
                <a:gd name="T28" fmla="*/ 3319 w 4363"/>
                <a:gd name="T29" fmla="*/ 1211 h 2279"/>
                <a:gd name="T30" fmla="*/ 3128 w 4363"/>
                <a:gd name="T31" fmla="*/ 926 h 2279"/>
                <a:gd name="T32" fmla="*/ 3437 w 4363"/>
                <a:gd name="T33" fmla="*/ 617 h 2279"/>
                <a:gd name="T34" fmla="*/ 2202 w 4363"/>
                <a:gd name="T35" fmla="*/ 617 h 2279"/>
                <a:gd name="T36" fmla="*/ 2487 w 4363"/>
                <a:gd name="T37" fmla="*/ 808 h 2279"/>
                <a:gd name="T38" fmla="*/ 2420 w 4363"/>
                <a:gd name="T39" fmla="*/ 1144 h 2279"/>
                <a:gd name="T40" fmla="*/ 2084 w 4363"/>
                <a:gd name="T41" fmla="*/ 1211 h 2279"/>
                <a:gd name="T42" fmla="*/ 1893 w 4363"/>
                <a:gd name="T43" fmla="*/ 926 h 2279"/>
                <a:gd name="T44" fmla="*/ 2202 w 4363"/>
                <a:gd name="T45" fmla="*/ 617 h 2279"/>
                <a:gd name="T46" fmla="*/ 967 w 4363"/>
                <a:gd name="T47" fmla="*/ 617 h 2279"/>
                <a:gd name="T48" fmla="*/ 1252 w 4363"/>
                <a:gd name="T49" fmla="*/ 808 h 2279"/>
                <a:gd name="T50" fmla="*/ 1185 w 4363"/>
                <a:gd name="T51" fmla="*/ 1144 h 2279"/>
                <a:gd name="T52" fmla="*/ 849 w 4363"/>
                <a:gd name="T53" fmla="*/ 1211 h 2279"/>
                <a:gd name="T54" fmla="*/ 659 w 4363"/>
                <a:gd name="T55" fmla="*/ 926 h 2279"/>
                <a:gd name="T56" fmla="*/ 967 w 4363"/>
                <a:gd name="T57" fmla="*/ 617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63" h="2279">
                  <a:moveTo>
                    <a:pt x="967" y="1852"/>
                  </a:moveTo>
                  <a:lnTo>
                    <a:pt x="3437" y="1852"/>
                  </a:lnTo>
                  <a:cubicBezTo>
                    <a:pt x="3485" y="1852"/>
                    <a:pt x="3532" y="1863"/>
                    <a:pt x="3575" y="1885"/>
                  </a:cubicBezTo>
                  <a:lnTo>
                    <a:pt x="4363" y="2279"/>
                  </a:lnTo>
                  <a:lnTo>
                    <a:pt x="4363" y="926"/>
                  </a:lnTo>
                  <a:cubicBezTo>
                    <a:pt x="4362" y="680"/>
                    <a:pt x="4265" y="445"/>
                    <a:pt x="4091" y="272"/>
                  </a:cubicBezTo>
                  <a:cubicBezTo>
                    <a:pt x="3918" y="98"/>
                    <a:pt x="3682" y="0"/>
                    <a:pt x="3437" y="0"/>
                  </a:cubicBezTo>
                  <a:lnTo>
                    <a:pt x="967" y="0"/>
                  </a:lnTo>
                  <a:cubicBezTo>
                    <a:pt x="636" y="0"/>
                    <a:pt x="331" y="177"/>
                    <a:pt x="165" y="463"/>
                  </a:cubicBezTo>
                  <a:cubicBezTo>
                    <a:pt x="0" y="750"/>
                    <a:pt x="0" y="1103"/>
                    <a:pt x="165" y="1389"/>
                  </a:cubicBezTo>
                  <a:cubicBezTo>
                    <a:pt x="331" y="1676"/>
                    <a:pt x="636" y="1852"/>
                    <a:pt x="967" y="1852"/>
                  </a:cubicBezTo>
                  <a:close/>
                  <a:moveTo>
                    <a:pt x="3437" y="617"/>
                  </a:moveTo>
                  <a:cubicBezTo>
                    <a:pt x="3562" y="617"/>
                    <a:pt x="3674" y="693"/>
                    <a:pt x="3722" y="808"/>
                  </a:cubicBezTo>
                  <a:cubicBezTo>
                    <a:pt x="3770" y="923"/>
                    <a:pt x="3743" y="1056"/>
                    <a:pt x="3655" y="1144"/>
                  </a:cubicBezTo>
                  <a:cubicBezTo>
                    <a:pt x="3567" y="1233"/>
                    <a:pt x="3434" y="1259"/>
                    <a:pt x="3319" y="1211"/>
                  </a:cubicBezTo>
                  <a:cubicBezTo>
                    <a:pt x="3203" y="1163"/>
                    <a:pt x="3128" y="1051"/>
                    <a:pt x="3128" y="926"/>
                  </a:cubicBezTo>
                  <a:cubicBezTo>
                    <a:pt x="3128" y="756"/>
                    <a:pt x="3266" y="617"/>
                    <a:pt x="3437" y="617"/>
                  </a:cubicBezTo>
                  <a:close/>
                  <a:moveTo>
                    <a:pt x="2202" y="617"/>
                  </a:moveTo>
                  <a:cubicBezTo>
                    <a:pt x="2327" y="617"/>
                    <a:pt x="2439" y="693"/>
                    <a:pt x="2487" y="808"/>
                  </a:cubicBezTo>
                  <a:cubicBezTo>
                    <a:pt x="2535" y="923"/>
                    <a:pt x="2509" y="1056"/>
                    <a:pt x="2420" y="1144"/>
                  </a:cubicBezTo>
                  <a:cubicBezTo>
                    <a:pt x="2332" y="1233"/>
                    <a:pt x="2199" y="1259"/>
                    <a:pt x="2084" y="1211"/>
                  </a:cubicBezTo>
                  <a:cubicBezTo>
                    <a:pt x="1968" y="1163"/>
                    <a:pt x="1893" y="1051"/>
                    <a:pt x="1893" y="926"/>
                  </a:cubicBezTo>
                  <a:cubicBezTo>
                    <a:pt x="1893" y="756"/>
                    <a:pt x="2031" y="617"/>
                    <a:pt x="2202" y="617"/>
                  </a:cubicBezTo>
                  <a:close/>
                  <a:moveTo>
                    <a:pt x="967" y="617"/>
                  </a:moveTo>
                  <a:cubicBezTo>
                    <a:pt x="1092" y="617"/>
                    <a:pt x="1205" y="693"/>
                    <a:pt x="1252" y="808"/>
                  </a:cubicBezTo>
                  <a:cubicBezTo>
                    <a:pt x="1300" y="923"/>
                    <a:pt x="1274" y="1056"/>
                    <a:pt x="1185" y="1144"/>
                  </a:cubicBezTo>
                  <a:cubicBezTo>
                    <a:pt x="1097" y="1233"/>
                    <a:pt x="964" y="1259"/>
                    <a:pt x="849" y="1211"/>
                  </a:cubicBezTo>
                  <a:cubicBezTo>
                    <a:pt x="734" y="1163"/>
                    <a:pt x="659" y="1051"/>
                    <a:pt x="659" y="926"/>
                  </a:cubicBezTo>
                  <a:cubicBezTo>
                    <a:pt x="659" y="756"/>
                    <a:pt x="797" y="617"/>
                    <a:pt x="967" y="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5933915" y="1278682"/>
            <a:ext cx="4572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half" idx="13"/>
          </p:nvPr>
        </p:nvSpPr>
        <p:spPr>
          <a:xfrm>
            <a:off x="6048215" y="2026018"/>
            <a:ext cx="4343400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" name="Oval 29"/>
          <p:cNvSpPr/>
          <p:nvPr userDrawn="1"/>
        </p:nvSpPr>
        <p:spPr>
          <a:xfrm>
            <a:off x="10024823" y="5508466"/>
            <a:ext cx="733583" cy="733583"/>
          </a:xfrm>
          <a:prstGeom prst="ellipse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10566425" y="5691479"/>
            <a:ext cx="1143160" cy="367557"/>
          </a:xfrm>
          <a:prstGeom prst="roundRect">
            <a:avLst>
              <a:gd name="adj" fmla="val 48374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874" y="5616986"/>
            <a:ext cx="411480" cy="467392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8F0146F5-5DE8-4F57-8E7F-0C6046AF6313}"/>
              </a:ext>
            </a:extLst>
          </p:cNvPr>
          <p:cNvSpPr txBox="1">
            <a:spLocks/>
          </p:cNvSpPr>
          <p:nvPr userDrawn="1"/>
        </p:nvSpPr>
        <p:spPr>
          <a:xfrm>
            <a:off x="1726864" y="1790189"/>
            <a:ext cx="2463800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Discussion Point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6695813" y="1414064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Instructions &amp; Duration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0758488" y="5735638"/>
            <a:ext cx="849312" cy="2524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000" b="1"/>
            </a:lvl2pPr>
            <a:lvl3pPr marL="914400" indent="0">
              <a:buNone/>
              <a:defRPr sz="1000" b="1"/>
            </a:lvl3pPr>
            <a:lvl4pPr marL="1371600" indent="0">
              <a:buNone/>
              <a:defRPr sz="1000" b="1"/>
            </a:lvl4pPr>
            <a:lvl5pPr marL="1828800" indent="0">
              <a:buNone/>
              <a:defRPr sz="1000" b="1"/>
            </a:lvl5pPr>
          </a:lstStyle>
          <a:p>
            <a:pPr lvl="0"/>
            <a:r>
              <a:rPr lang="en-US" dirty="0" smtClean="0"/>
              <a:t>Duration</a:t>
            </a:r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052109" y="1752731"/>
            <a:ext cx="636059" cy="597558"/>
            <a:chOff x="-458788" y="3065463"/>
            <a:chExt cx="1258888" cy="1182687"/>
          </a:xfrm>
        </p:grpSpPr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-458788" y="3065463"/>
              <a:ext cx="877888" cy="801687"/>
            </a:xfrm>
            <a:custGeom>
              <a:avLst/>
              <a:gdLst>
                <a:gd name="T0" fmla="*/ 1801 w 12023"/>
                <a:gd name="T1" fmla="*/ 10992 h 10992"/>
                <a:gd name="T2" fmla="*/ 1583 w 12023"/>
                <a:gd name="T3" fmla="*/ 10948 h 10992"/>
                <a:gd name="T4" fmla="*/ 1328 w 12023"/>
                <a:gd name="T5" fmla="*/ 10741 h 10992"/>
                <a:gd name="T6" fmla="*/ 1235 w 12023"/>
                <a:gd name="T7" fmla="*/ 10427 h 10992"/>
                <a:gd name="T8" fmla="*/ 1235 w 12023"/>
                <a:gd name="T9" fmla="*/ 8620 h 10992"/>
                <a:gd name="T10" fmla="*/ 1075 w 12023"/>
                <a:gd name="T11" fmla="*/ 8620 h 10992"/>
                <a:gd name="T12" fmla="*/ 315 w 12023"/>
                <a:gd name="T13" fmla="*/ 8304 h 10992"/>
                <a:gd name="T14" fmla="*/ 0 w 12023"/>
                <a:gd name="T15" fmla="*/ 7544 h 10992"/>
                <a:gd name="T16" fmla="*/ 0 w 12023"/>
                <a:gd name="T17" fmla="*/ 1075 h 10992"/>
                <a:gd name="T18" fmla="*/ 315 w 12023"/>
                <a:gd name="T19" fmla="*/ 315 h 10992"/>
                <a:gd name="T20" fmla="*/ 1075 w 12023"/>
                <a:gd name="T21" fmla="*/ 0 h 10992"/>
                <a:gd name="T22" fmla="*/ 10948 w 12023"/>
                <a:gd name="T23" fmla="*/ 0 h 10992"/>
                <a:gd name="T24" fmla="*/ 11708 w 12023"/>
                <a:gd name="T25" fmla="*/ 315 h 10992"/>
                <a:gd name="T26" fmla="*/ 12023 w 12023"/>
                <a:gd name="T27" fmla="*/ 1075 h 10992"/>
                <a:gd name="T28" fmla="*/ 12023 w 12023"/>
                <a:gd name="T29" fmla="*/ 7544 h 10992"/>
                <a:gd name="T30" fmla="*/ 11708 w 12023"/>
                <a:gd name="T31" fmla="*/ 8304 h 10992"/>
                <a:gd name="T32" fmla="*/ 10948 w 12023"/>
                <a:gd name="T33" fmla="*/ 8620 h 10992"/>
                <a:gd name="T34" fmla="*/ 4402 w 12023"/>
                <a:gd name="T35" fmla="*/ 8620 h 10992"/>
                <a:gd name="T36" fmla="*/ 2196 w 12023"/>
                <a:gd name="T37" fmla="*/ 10825 h 10992"/>
                <a:gd name="T38" fmla="*/ 1801 w 12023"/>
                <a:gd name="T39" fmla="*/ 10992 h 10992"/>
                <a:gd name="T40" fmla="*/ 1075 w 12023"/>
                <a:gd name="T41" fmla="*/ 360 h 10992"/>
                <a:gd name="T42" fmla="*/ 1075 w 12023"/>
                <a:gd name="T43" fmla="*/ 360 h 10992"/>
                <a:gd name="T44" fmla="*/ 569 w 12023"/>
                <a:gd name="T45" fmla="*/ 570 h 10992"/>
                <a:gd name="T46" fmla="*/ 359 w 12023"/>
                <a:gd name="T47" fmla="*/ 1075 h 10992"/>
                <a:gd name="T48" fmla="*/ 359 w 12023"/>
                <a:gd name="T49" fmla="*/ 7545 h 10992"/>
                <a:gd name="T50" fmla="*/ 569 w 12023"/>
                <a:gd name="T51" fmla="*/ 8051 h 10992"/>
                <a:gd name="T52" fmla="*/ 1075 w 12023"/>
                <a:gd name="T53" fmla="*/ 8261 h 10992"/>
                <a:gd name="T54" fmla="*/ 1415 w 12023"/>
                <a:gd name="T55" fmla="*/ 8261 h 10992"/>
                <a:gd name="T56" fmla="*/ 1542 w 12023"/>
                <a:gd name="T57" fmla="*/ 8313 h 10992"/>
                <a:gd name="T58" fmla="*/ 1595 w 12023"/>
                <a:gd name="T59" fmla="*/ 8440 h 10992"/>
                <a:gd name="T60" fmla="*/ 1595 w 12023"/>
                <a:gd name="T61" fmla="*/ 10428 h 10992"/>
                <a:gd name="T62" fmla="*/ 1720 w 12023"/>
                <a:gd name="T63" fmla="*/ 10616 h 10992"/>
                <a:gd name="T64" fmla="*/ 1942 w 12023"/>
                <a:gd name="T65" fmla="*/ 10571 h 10992"/>
                <a:gd name="T66" fmla="*/ 4201 w 12023"/>
                <a:gd name="T67" fmla="*/ 8313 h 10992"/>
                <a:gd name="T68" fmla="*/ 4328 w 12023"/>
                <a:gd name="T69" fmla="*/ 8261 h 10992"/>
                <a:gd name="T70" fmla="*/ 10948 w 12023"/>
                <a:gd name="T71" fmla="*/ 8261 h 10992"/>
                <a:gd name="T72" fmla="*/ 11454 w 12023"/>
                <a:gd name="T73" fmla="*/ 8051 h 10992"/>
                <a:gd name="T74" fmla="*/ 11664 w 12023"/>
                <a:gd name="T75" fmla="*/ 7545 h 10992"/>
                <a:gd name="T76" fmla="*/ 11664 w 12023"/>
                <a:gd name="T77" fmla="*/ 1075 h 10992"/>
                <a:gd name="T78" fmla="*/ 11454 w 12023"/>
                <a:gd name="T79" fmla="*/ 569 h 10992"/>
                <a:gd name="T80" fmla="*/ 10948 w 12023"/>
                <a:gd name="T81" fmla="*/ 359 h 10992"/>
                <a:gd name="T82" fmla="*/ 1075 w 12023"/>
                <a:gd name="T83" fmla="*/ 360 h 10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3" h="10992">
                  <a:moveTo>
                    <a:pt x="1801" y="10992"/>
                  </a:moveTo>
                  <a:cubicBezTo>
                    <a:pt x="1726" y="10992"/>
                    <a:pt x="1652" y="10977"/>
                    <a:pt x="1583" y="10948"/>
                  </a:cubicBezTo>
                  <a:cubicBezTo>
                    <a:pt x="1479" y="10906"/>
                    <a:pt x="1390" y="10834"/>
                    <a:pt x="1328" y="10741"/>
                  </a:cubicBezTo>
                  <a:cubicBezTo>
                    <a:pt x="1267" y="10648"/>
                    <a:pt x="1234" y="10538"/>
                    <a:pt x="1235" y="10427"/>
                  </a:cubicBezTo>
                  <a:lnTo>
                    <a:pt x="1235" y="8620"/>
                  </a:lnTo>
                  <a:lnTo>
                    <a:pt x="1075" y="8620"/>
                  </a:lnTo>
                  <a:cubicBezTo>
                    <a:pt x="790" y="8619"/>
                    <a:pt x="517" y="8506"/>
                    <a:pt x="315" y="8304"/>
                  </a:cubicBezTo>
                  <a:cubicBezTo>
                    <a:pt x="114" y="8103"/>
                    <a:pt x="0" y="7829"/>
                    <a:pt x="0" y="7544"/>
                  </a:cubicBezTo>
                  <a:lnTo>
                    <a:pt x="0" y="1075"/>
                  </a:lnTo>
                  <a:cubicBezTo>
                    <a:pt x="0" y="790"/>
                    <a:pt x="114" y="517"/>
                    <a:pt x="315" y="315"/>
                  </a:cubicBezTo>
                  <a:cubicBezTo>
                    <a:pt x="517" y="114"/>
                    <a:pt x="790" y="0"/>
                    <a:pt x="1075" y="0"/>
                  </a:cubicBezTo>
                  <a:lnTo>
                    <a:pt x="10948" y="0"/>
                  </a:lnTo>
                  <a:cubicBezTo>
                    <a:pt x="11233" y="0"/>
                    <a:pt x="11506" y="114"/>
                    <a:pt x="11708" y="315"/>
                  </a:cubicBezTo>
                  <a:cubicBezTo>
                    <a:pt x="11909" y="517"/>
                    <a:pt x="12023" y="790"/>
                    <a:pt x="12023" y="1075"/>
                  </a:cubicBezTo>
                  <a:lnTo>
                    <a:pt x="12023" y="7544"/>
                  </a:lnTo>
                  <a:cubicBezTo>
                    <a:pt x="12023" y="7829"/>
                    <a:pt x="11909" y="8103"/>
                    <a:pt x="11708" y="8304"/>
                  </a:cubicBezTo>
                  <a:cubicBezTo>
                    <a:pt x="11506" y="8506"/>
                    <a:pt x="11233" y="8619"/>
                    <a:pt x="10948" y="8620"/>
                  </a:cubicBezTo>
                  <a:lnTo>
                    <a:pt x="4402" y="8620"/>
                  </a:lnTo>
                  <a:lnTo>
                    <a:pt x="2196" y="10825"/>
                  </a:lnTo>
                  <a:cubicBezTo>
                    <a:pt x="2092" y="10931"/>
                    <a:pt x="1950" y="10991"/>
                    <a:pt x="1801" y="10992"/>
                  </a:cubicBezTo>
                  <a:close/>
                  <a:moveTo>
                    <a:pt x="1075" y="360"/>
                  </a:moveTo>
                  <a:lnTo>
                    <a:pt x="1075" y="360"/>
                  </a:lnTo>
                  <a:cubicBezTo>
                    <a:pt x="885" y="360"/>
                    <a:pt x="704" y="436"/>
                    <a:pt x="569" y="570"/>
                  </a:cubicBezTo>
                  <a:cubicBezTo>
                    <a:pt x="435" y="704"/>
                    <a:pt x="360" y="886"/>
                    <a:pt x="359" y="1075"/>
                  </a:cubicBezTo>
                  <a:lnTo>
                    <a:pt x="359" y="7545"/>
                  </a:lnTo>
                  <a:cubicBezTo>
                    <a:pt x="359" y="7734"/>
                    <a:pt x="435" y="7916"/>
                    <a:pt x="569" y="8051"/>
                  </a:cubicBezTo>
                  <a:cubicBezTo>
                    <a:pt x="703" y="8185"/>
                    <a:pt x="885" y="8261"/>
                    <a:pt x="1075" y="8261"/>
                  </a:cubicBezTo>
                  <a:lnTo>
                    <a:pt x="1415" y="8261"/>
                  </a:lnTo>
                  <a:cubicBezTo>
                    <a:pt x="1463" y="8261"/>
                    <a:pt x="1508" y="8280"/>
                    <a:pt x="1542" y="8313"/>
                  </a:cubicBezTo>
                  <a:cubicBezTo>
                    <a:pt x="1576" y="8347"/>
                    <a:pt x="1595" y="8393"/>
                    <a:pt x="1595" y="8440"/>
                  </a:cubicBezTo>
                  <a:lnTo>
                    <a:pt x="1595" y="10428"/>
                  </a:lnTo>
                  <a:cubicBezTo>
                    <a:pt x="1595" y="10510"/>
                    <a:pt x="1644" y="10584"/>
                    <a:pt x="1720" y="10616"/>
                  </a:cubicBezTo>
                  <a:cubicBezTo>
                    <a:pt x="1796" y="10647"/>
                    <a:pt x="1884" y="10630"/>
                    <a:pt x="1942" y="10571"/>
                  </a:cubicBezTo>
                  <a:lnTo>
                    <a:pt x="4201" y="8313"/>
                  </a:lnTo>
                  <a:cubicBezTo>
                    <a:pt x="4234" y="8280"/>
                    <a:pt x="4280" y="8261"/>
                    <a:pt x="4328" y="8261"/>
                  </a:cubicBezTo>
                  <a:lnTo>
                    <a:pt x="10948" y="8261"/>
                  </a:lnTo>
                  <a:cubicBezTo>
                    <a:pt x="11138" y="8261"/>
                    <a:pt x="11320" y="8185"/>
                    <a:pt x="11454" y="8051"/>
                  </a:cubicBezTo>
                  <a:cubicBezTo>
                    <a:pt x="11588" y="7916"/>
                    <a:pt x="11664" y="7734"/>
                    <a:pt x="11664" y="7545"/>
                  </a:cubicBezTo>
                  <a:lnTo>
                    <a:pt x="11664" y="1075"/>
                  </a:lnTo>
                  <a:cubicBezTo>
                    <a:pt x="11664" y="886"/>
                    <a:pt x="11588" y="704"/>
                    <a:pt x="11454" y="569"/>
                  </a:cubicBezTo>
                  <a:cubicBezTo>
                    <a:pt x="11320" y="435"/>
                    <a:pt x="11138" y="360"/>
                    <a:pt x="10948" y="359"/>
                  </a:cubicBezTo>
                  <a:lnTo>
                    <a:pt x="1075" y="3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-77788" y="3446463"/>
              <a:ext cx="877888" cy="801687"/>
            </a:xfrm>
            <a:custGeom>
              <a:avLst/>
              <a:gdLst>
                <a:gd name="T0" fmla="*/ 10222 w 12023"/>
                <a:gd name="T1" fmla="*/ 10992 h 10992"/>
                <a:gd name="T2" fmla="*/ 9827 w 12023"/>
                <a:gd name="T3" fmla="*/ 10826 h 10992"/>
                <a:gd name="T4" fmla="*/ 7621 w 12023"/>
                <a:gd name="T5" fmla="*/ 8620 h 10992"/>
                <a:gd name="T6" fmla="*/ 1075 w 12023"/>
                <a:gd name="T7" fmla="*/ 8620 h 10992"/>
                <a:gd name="T8" fmla="*/ 315 w 12023"/>
                <a:gd name="T9" fmla="*/ 8305 h 10992"/>
                <a:gd name="T10" fmla="*/ 0 w 12023"/>
                <a:gd name="T11" fmla="*/ 7545 h 10992"/>
                <a:gd name="T12" fmla="*/ 0 w 12023"/>
                <a:gd name="T13" fmla="*/ 3222 h 10992"/>
                <a:gd name="T14" fmla="*/ 180 w 12023"/>
                <a:gd name="T15" fmla="*/ 3043 h 10992"/>
                <a:gd name="T16" fmla="*/ 5729 w 12023"/>
                <a:gd name="T17" fmla="*/ 3043 h 10992"/>
                <a:gd name="T18" fmla="*/ 6235 w 12023"/>
                <a:gd name="T19" fmla="*/ 2833 h 10992"/>
                <a:gd name="T20" fmla="*/ 6445 w 12023"/>
                <a:gd name="T21" fmla="*/ 2326 h 10992"/>
                <a:gd name="T22" fmla="*/ 6445 w 12023"/>
                <a:gd name="T23" fmla="*/ 180 h 10992"/>
                <a:gd name="T24" fmla="*/ 6625 w 12023"/>
                <a:gd name="T25" fmla="*/ 0 h 10992"/>
                <a:gd name="T26" fmla="*/ 10948 w 12023"/>
                <a:gd name="T27" fmla="*/ 0 h 10992"/>
                <a:gd name="T28" fmla="*/ 11708 w 12023"/>
                <a:gd name="T29" fmla="*/ 316 h 10992"/>
                <a:gd name="T30" fmla="*/ 12023 w 12023"/>
                <a:gd name="T31" fmla="*/ 1076 h 10992"/>
                <a:gd name="T32" fmla="*/ 12023 w 12023"/>
                <a:gd name="T33" fmla="*/ 7545 h 10992"/>
                <a:gd name="T34" fmla="*/ 11708 w 12023"/>
                <a:gd name="T35" fmla="*/ 8305 h 10992"/>
                <a:gd name="T36" fmla="*/ 10948 w 12023"/>
                <a:gd name="T37" fmla="*/ 8620 h 10992"/>
                <a:gd name="T38" fmla="*/ 10788 w 12023"/>
                <a:gd name="T39" fmla="*/ 8620 h 10992"/>
                <a:gd name="T40" fmla="*/ 10788 w 12023"/>
                <a:gd name="T41" fmla="*/ 10430 h 10992"/>
                <a:gd name="T42" fmla="*/ 10695 w 12023"/>
                <a:gd name="T43" fmla="*/ 10743 h 10992"/>
                <a:gd name="T44" fmla="*/ 10441 w 12023"/>
                <a:gd name="T45" fmla="*/ 10948 h 10992"/>
                <a:gd name="T46" fmla="*/ 10222 w 12023"/>
                <a:gd name="T47" fmla="*/ 10992 h 10992"/>
                <a:gd name="T48" fmla="*/ 360 w 12023"/>
                <a:gd name="T49" fmla="*/ 3402 h 10992"/>
                <a:gd name="T50" fmla="*/ 360 w 12023"/>
                <a:gd name="T51" fmla="*/ 7545 h 10992"/>
                <a:gd name="T52" fmla="*/ 569 w 12023"/>
                <a:gd name="T53" fmla="*/ 8051 h 10992"/>
                <a:gd name="T54" fmla="*/ 1075 w 12023"/>
                <a:gd name="T55" fmla="*/ 8261 h 10992"/>
                <a:gd name="T56" fmla="*/ 7696 w 12023"/>
                <a:gd name="T57" fmla="*/ 8261 h 10992"/>
                <a:gd name="T58" fmla="*/ 7823 w 12023"/>
                <a:gd name="T59" fmla="*/ 8313 h 10992"/>
                <a:gd name="T60" fmla="*/ 10082 w 12023"/>
                <a:gd name="T61" fmla="*/ 10572 h 10992"/>
                <a:gd name="T62" fmla="*/ 10302 w 12023"/>
                <a:gd name="T63" fmla="*/ 10617 h 10992"/>
                <a:gd name="T64" fmla="*/ 10429 w 12023"/>
                <a:gd name="T65" fmla="*/ 10430 h 10992"/>
                <a:gd name="T66" fmla="*/ 10429 w 12023"/>
                <a:gd name="T67" fmla="*/ 8440 h 10992"/>
                <a:gd name="T68" fmla="*/ 10608 w 12023"/>
                <a:gd name="T69" fmla="*/ 8261 h 10992"/>
                <a:gd name="T70" fmla="*/ 10948 w 12023"/>
                <a:gd name="T71" fmla="*/ 8261 h 10992"/>
                <a:gd name="T72" fmla="*/ 11454 w 12023"/>
                <a:gd name="T73" fmla="*/ 8051 h 10992"/>
                <a:gd name="T74" fmla="*/ 11664 w 12023"/>
                <a:gd name="T75" fmla="*/ 7545 h 10992"/>
                <a:gd name="T76" fmla="*/ 11664 w 12023"/>
                <a:gd name="T77" fmla="*/ 1076 h 10992"/>
                <a:gd name="T78" fmla="*/ 11454 w 12023"/>
                <a:gd name="T79" fmla="*/ 570 h 10992"/>
                <a:gd name="T80" fmla="*/ 10948 w 12023"/>
                <a:gd name="T81" fmla="*/ 360 h 10992"/>
                <a:gd name="T82" fmla="*/ 6805 w 12023"/>
                <a:gd name="T83" fmla="*/ 359 h 10992"/>
                <a:gd name="T84" fmla="*/ 6805 w 12023"/>
                <a:gd name="T85" fmla="*/ 2327 h 10992"/>
                <a:gd name="T86" fmla="*/ 6490 w 12023"/>
                <a:gd name="T87" fmla="*/ 3087 h 10992"/>
                <a:gd name="T88" fmla="*/ 5730 w 12023"/>
                <a:gd name="T89" fmla="*/ 3402 h 10992"/>
                <a:gd name="T90" fmla="*/ 360 w 12023"/>
                <a:gd name="T91" fmla="*/ 3402 h 10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23" h="10992">
                  <a:moveTo>
                    <a:pt x="10222" y="10992"/>
                  </a:moveTo>
                  <a:cubicBezTo>
                    <a:pt x="10073" y="10992"/>
                    <a:pt x="9931" y="10932"/>
                    <a:pt x="9827" y="10826"/>
                  </a:cubicBezTo>
                  <a:lnTo>
                    <a:pt x="7621" y="8620"/>
                  </a:lnTo>
                  <a:lnTo>
                    <a:pt x="1075" y="8620"/>
                  </a:lnTo>
                  <a:cubicBezTo>
                    <a:pt x="790" y="8620"/>
                    <a:pt x="517" y="8506"/>
                    <a:pt x="315" y="8305"/>
                  </a:cubicBezTo>
                  <a:cubicBezTo>
                    <a:pt x="114" y="8103"/>
                    <a:pt x="0" y="7830"/>
                    <a:pt x="0" y="7545"/>
                  </a:cubicBezTo>
                  <a:lnTo>
                    <a:pt x="0" y="3222"/>
                  </a:lnTo>
                  <a:cubicBezTo>
                    <a:pt x="0" y="3123"/>
                    <a:pt x="81" y="3043"/>
                    <a:pt x="180" y="3043"/>
                  </a:cubicBezTo>
                  <a:lnTo>
                    <a:pt x="5729" y="3043"/>
                  </a:lnTo>
                  <a:cubicBezTo>
                    <a:pt x="5919" y="3042"/>
                    <a:pt x="6101" y="2967"/>
                    <a:pt x="6235" y="2833"/>
                  </a:cubicBezTo>
                  <a:cubicBezTo>
                    <a:pt x="6370" y="2698"/>
                    <a:pt x="6445" y="2516"/>
                    <a:pt x="6445" y="2326"/>
                  </a:cubicBezTo>
                  <a:lnTo>
                    <a:pt x="6445" y="180"/>
                  </a:lnTo>
                  <a:cubicBezTo>
                    <a:pt x="6445" y="81"/>
                    <a:pt x="6526" y="0"/>
                    <a:pt x="6625" y="0"/>
                  </a:cubicBezTo>
                  <a:lnTo>
                    <a:pt x="10948" y="0"/>
                  </a:lnTo>
                  <a:cubicBezTo>
                    <a:pt x="11233" y="1"/>
                    <a:pt x="11506" y="114"/>
                    <a:pt x="11708" y="316"/>
                  </a:cubicBezTo>
                  <a:cubicBezTo>
                    <a:pt x="11909" y="517"/>
                    <a:pt x="12023" y="790"/>
                    <a:pt x="12023" y="1076"/>
                  </a:cubicBezTo>
                  <a:lnTo>
                    <a:pt x="12023" y="7545"/>
                  </a:lnTo>
                  <a:cubicBezTo>
                    <a:pt x="12023" y="7830"/>
                    <a:pt x="11909" y="8103"/>
                    <a:pt x="11708" y="8305"/>
                  </a:cubicBezTo>
                  <a:cubicBezTo>
                    <a:pt x="11506" y="8506"/>
                    <a:pt x="11233" y="8620"/>
                    <a:pt x="10948" y="8620"/>
                  </a:cubicBezTo>
                  <a:lnTo>
                    <a:pt x="10788" y="8620"/>
                  </a:lnTo>
                  <a:lnTo>
                    <a:pt x="10788" y="10430"/>
                  </a:lnTo>
                  <a:cubicBezTo>
                    <a:pt x="10789" y="10542"/>
                    <a:pt x="10756" y="10651"/>
                    <a:pt x="10695" y="10743"/>
                  </a:cubicBezTo>
                  <a:cubicBezTo>
                    <a:pt x="10633" y="10836"/>
                    <a:pt x="10544" y="10907"/>
                    <a:pt x="10441" y="10948"/>
                  </a:cubicBezTo>
                  <a:cubicBezTo>
                    <a:pt x="10372" y="10977"/>
                    <a:pt x="10297" y="10992"/>
                    <a:pt x="10222" y="10992"/>
                  </a:cubicBezTo>
                  <a:close/>
                  <a:moveTo>
                    <a:pt x="360" y="3402"/>
                  </a:moveTo>
                  <a:lnTo>
                    <a:pt x="360" y="7545"/>
                  </a:lnTo>
                  <a:cubicBezTo>
                    <a:pt x="360" y="7735"/>
                    <a:pt x="435" y="7917"/>
                    <a:pt x="569" y="8051"/>
                  </a:cubicBezTo>
                  <a:cubicBezTo>
                    <a:pt x="704" y="8185"/>
                    <a:pt x="886" y="8261"/>
                    <a:pt x="1075" y="8261"/>
                  </a:cubicBezTo>
                  <a:lnTo>
                    <a:pt x="7696" y="8261"/>
                  </a:lnTo>
                  <a:cubicBezTo>
                    <a:pt x="7744" y="8261"/>
                    <a:pt x="7789" y="8280"/>
                    <a:pt x="7823" y="8313"/>
                  </a:cubicBezTo>
                  <a:lnTo>
                    <a:pt x="10082" y="10572"/>
                  </a:lnTo>
                  <a:cubicBezTo>
                    <a:pt x="10139" y="10630"/>
                    <a:pt x="10226" y="10648"/>
                    <a:pt x="10302" y="10617"/>
                  </a:cubicBezTo>
                  <a:cubicBezTo>
                    <a:pt x="10378" y="10586"/>
                    <a:pt x="10428" y="10513"/>
                    <a:pt x="10429" y="10430"/>
                  </a:cubicBezTo>
                  <a:lnTo>
                    <a:pt x="10429" y="8440"/>
                  </a:lnTo>
                  <a:cubicBezTo>
                    <a:pt x="10429" y="8341"/>
                    <a:pt x="10509" y="8261"/>
                    <a:pt x="10608" y="8261"/>
                  </a:cubicBezTo>
                  <a:lnTo>
                    <a:pt x="10948" y="8261"/>
                  </a:lnTo>
                  <a:cubicBezTo>
                    <a:pt x="11138" y="8261"/>
                    <a:pt x="11320" y="8185"/>
                    <a:pt x="11454" y="8051"/>
                  </a:cubicBezTo>
                  <a:cubicBezTo>
                    <a:pt x="11588" y="7917"/>
                    <a:pt x="11664" y="7735"/>
                    <a:pt x="11664" y="7545"/>
                  </a:cubicBezTo>
                  <a:lnTo>
                    <a:pt x="11664" y="1076"/>
                  </a:lnTo>
                  <a:cubicBezTo>
                    <a:pt x="11664" y="886"/>
                    <a:pt x="11588" y="704"/>
                    <a:pt x="11454" y="570"/>
                  </a:cubicBezTo>
                  <a:cubicBezTo>
                    <a:pt x="11320" y="435"/>
                    <a:pt x="11138" y="360"/>
                    <a:pt x="10948" y="360"/>
                  </a:cubicBezTo>
                  <a:lnTo>
                    <a:pt x="6805" y="359"/>
                  </a:lnTo>
                  <a:lnTo>
                    <a:pt x="6805" y="2327"/>
                  </a:lnTo>
                  <a:cubicBezTo>
                    <a:pt x="6805" y="2612"/>
                    <a:pt x="6692" y="2885"/>
                    <a:pt x="6490" y="3087"/>
                  </a:cubicBezTo>
                  <a:cubicBezTo>
                    <a:pt x="6288" y="3288"/>
                    <a:pt x="6015" y="3402"/>
                    <a:pt x="5730" y="3402"/>
                  </a:cubicBezTo>
                  <a:lnTo>
                    <a:pt x="360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-346075" y="3195638"/>
              <a:ext cx="658813" cy="26987"/>
            </a:xfrm>
            <a:custGeom>
              <a:avLst/>
              <a:gdLst>
                <a:gd name="T0" fmla="*/ 8838 w 9017"/>
                <a:gd name="T1" fmla="*/ 359 h 359"/>
                <a:gd name="T2" fmla="*/ 180 w 9017"/>
                <a:gd name="T3" fmla="*/ 359 h 359"/>
                <a:gd name="T4" fmla="*/ 0 w 9017"/>
                <a:gd name="T5" fmla="*/ 179 h 359"/>
                <a:gd name="T6" fmla="*/ 180 w 9017"/>
                <a:gd name="T7" fmla="*/ 0 h 359"/>
                <a:gd name="T8" fmla="*/ 8838 w 9017"/>
                <a:gd name="T9" fmla="*/ 0 h 359"/>
                <a:gd name="T10" fmla="*/ 9017 w 9017"/>
                <a:gd name="T11" fmla="*/ 179 h 359"/>
                <a:gd name="T12" fmla="*/ 8838 w 9017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7" h="359">
                  <a:moveTo>
                    <a:pt x="8838" y="359"/>
                  </a:moveTo>
                  <a:lnTo>
                    <a:pt x="180" y="359"/>
                  </a:lnTo>
                  <a:cubicBezTo>
                    <a:pt x="80" y="359"/>
                    <a:pt x="0" y="278"/>
                    <a:pt x="0" y="179"/>
                  </a:cubicBezTo>
                  <a:cubicBezTo>
                    <a:pt x="0" y="80"/>
                    <a:pt x="80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7" y="80"/>
                    <a:pt x="9017" y="179"/>
                  </a:cubicBezTo>
                  <a:cubicBezTo>
                    <a:pt x="9017" y="278"/>
                    <a:pt x="8937" y="359"/>
                    <a:pt x="8838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-346075" y="3308350"/>
              <a:ext cx="658813" cy="26987"/>
            </a:xfrm>
            <a:custGeom>
              <a:avLst/>
              <a:gdLst>
                <a:gd name="T0" fmla="*/ 8838 w 9017"/>
                <a:gd name="T1" fmla="*/ 359 h 359"/>
                <a:gd name="T2" fmla="*/ 180 w 9017"/>
                <a:gd name="T3" fmla="*/ 359 h 359"/>
                <a:gd name="T4" fmla="*/ 0 w 9017"/>
                <a:gd name="T5" fmla="*/ 180 h 359"/>
                <a:gd name="T6" fmla="*/ 180 w 9017"/>
                <a:gd name="T7" fmla="*/ 0 h 359"/>
                <a:gd name="T8" fmla="*/ 8838 w 9017"/>
                <a:gd name="T9" fmla="*/ 0 h 359"/>
                <a:gd name="T10" fmla="*/ 9017 w 9017"/>
                <a:gd name="T11" fmla="*/ 180 h 359"/>
                <a:gd name="T12" fmla="*/ 8838 w 9017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7" h="359">
                  <a:moveTo>
                    <a:pt x="8838" y="359"/>
                  </a:moveTo>
                  <a:lnTo>
                    <a:pt x="180" y="359"/>
                  </a:lnTo>
                  <a:cubicBezTo>
                    <a:pt x="80" y="359"/>
                    <a:pt x="0" y="279"/>
                    <a:pt x="0" y="180"/>
                  </a:cubicBezTo>
                  <a:cubicBezTo>
                    <a:pt x="0" y="81"/>
                    <a:pt x="80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7" y="81"/>
                    <a:pt x="9017" y="180"/>
                  </a:cubicBezTo>
                  <a:cubicBezTo>
                    <a:pt x="9017" y="279"/>
                    <a:pt x="8937" y="359"/>
                    <a:pt x="8838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 userDrawn="1"/>
          </p:nvSpPr>
          <p:spPr bwMode="auto">
            <a:xfrm>
              <a:off x="-346075" y="3421063"/>
              <a:ext cx="658813" cy="25400"/>
            </a:xfrm>
            <a:custGeom>
              <a:avLst/>
              <a:gdLst>
                <a:gd name="T0" fmla="*/ 8838 w 9017"/>
                <a:gd name="T1" fmla="*/ 359 h 359"/>
                <a:gd name="T2" fmla="*/ 180 w 9017"/>
                <a:gd name="T3" fmla="*/ 359 h 359"/>
                <a:gd name="T4" fmla="*/ 0 w 9017"/>
                <a:gd name="T5" fmla="*/ 179 h 359"/>
                <a:gd name="T6" fmla="*/ 180 w 9017"/>
                <a:gd name="T7" fmla="*/ 0 h 359"/>
                <a:gd name="T8" fmla="*/ 8838 w 9017"/>
                <a:gd name="T9" fmla="*/ 0 h 359"/>
                <a:gd name="T10" fmla="*/ 9017 w 9017"/>
                <a:gd name="T11" fmla="*/ 179 h 359"/>
                <a:gd name="T12" fmla="*/ 8838 w 9017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7" h="359">
                  <a:moveTo>
                    <a:pt x="8838" y="359"/>
                  </a:moveTo>
                  <a:lnTo>
                    <a:pt x="180" y="359"/>
                  </a:lnTo>
                  <a:cubicBezTo>
                    <a:pt x="80" y="359"/>
                    <a:pt x="0" y="278"/>
                    <a:pt x="0" y="179"/>
                  </a:cubicBezTo>
                  <a:cubicBezTo>
                    <a:pt x="0" y="80"/>
                    <a:pt x="80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7" y="80"/>
                    <a:pt x="9017" y="179"/>
                  </a:cubicBezTo>
                  <a:cubicBezTo>
                    <a:pt x="9017" y="278"/>
                    <a:pt x="8937" y="359"/>
                    <a:pt x="8838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-346075" y="3532188"/>
              <a:ext cx="658813" cy="26987"/>
            </a:xfrm>
            <a:custGeom>
              <a:avLst/>
              <a:gdLst>
                <a:gd name="T0" fmla="*/ 8838 w 9017"/>
                <a:gd name="T1" fmla="*/ 360 h 360"/>
                <a:gd name="T2" fmla="*/ 180 w 9017"/>
                <a:gd name="T3" fmla="*/ 360 h 360"/>
                <a:gd name="T4" fmla="*/ 0 w 9017"/>
                <a:gd name="T5" fmla="*/ 180 h 360"/>
                <a:gd name="T6" fmla="*/ 180 w 9017"/>
                <a:gd name="T7" fmla="*/ 0 h 360"/>
                <a:gd name="T8" fmla="*/ 8838 w 9017"/>
                <a:gd name="T9" fmla="*/ 0 h 360"/>
                <a:gd name="T10" fmla="*/ 9017 w 9017"/>
                <a:gd name="T11" fmla="*/ 180 h 360"/>
                <a:gd name="T12" fmla="*/ 8838 w 9017"/>
                <a:gd name="T1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7" h="360">
                  <a:moveTo>
                    <a:pt x="8838" y="360"/>
                  </a:moveTo>
                  <a:lnTo>
                    <a:pt x="180" y="360"/>
                  </a:lnTo>
                  <a:cubicBezTo>
                    <a:pt x="80" y="360"/>
                    <a:pt x="0" y="279"/>
                    <a:pt x="0" y="180"/>
                  </a:cubicBezTo>
                  <a:cubicBezTo>
                    <a:pt x="0" y="81"/>
                    <a:pt x="80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7" y="81"/>
                    <a:pt x="9017" y="180"/>
                  </a:cubicBezTo>
                  <a:cubicBezTo>
                    <a:pt x="9017" y="279"/>
                    <a:pt x="8937" y="360"/>
                    <a:pt x="8838" y="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476250" y="3581400"/>
              <a:ext cx="219075" cy="26987"/>
            </a:xfrm>
            <a:custGeom>
              <a:avLst/>
              <a:gdLst>
                <a:gd name="T0" fmla="*/ 2806 w 2986"/>
                <a:gd name="T1" fmla="*/ 359 h 359"/>
                <a:gd name="T2" fmla="*/ 180 w 2986"/>
                <a:gd name="T3" fmla="*/ 359 h 359"/>
                <a:gd name="T4" fmla="*/ 0 w 2986"/>
                <a:gd name="T5" fmla="*/ 180 h 359"/>
                <a:gd name="T6" fmla="*/ 180 w 2986"/>
                <a:gd name="T7" fmla="*/ 0 h 359"/>
                <a:gd name="T8" fmla="*/ 2806 w 2986"/>
                <a:gd name="T9" fmla="*/ 0 h 359"/>
                <a:gd name="T10" fmla="*/ 2986 w 2986"/>
                <a:gd name="T11" fmla="*/ 180 h 359"/>
                <a:gd name="T12" fmla="*/ 2806 w 298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6" h="359">
                  <a:moveTo>
                    <a:pt x="2806" y="359"/>
                  </a:moveTo>
                  <a:lnTo>
                    <a:pt x="180" y="359"/>
                  </a:lnTo>
                  <a:cubicBezTo>
                    <a:pt x="80" y="359"/>
                    <a:pt x="0" y="279"/>
                    <a:pt x="0" y="180"/>
                  </a:cubicBezTo>
                  <a:cubicBezTo>
                    <a:pt x="0" y="80"/>
                    <a:pt x="80" y="0"/>
                    <a:pt x="180" y="0"/>
                  </a:cubicBezTo>
                  <a:lnTo>
                    <a:pt x="2806" y="0"/>
                  </a:lnTo>
                  <a:cubicBezTo>
                    <a:pt x="2905" y="0"/>
                    <a:pt x="2986" y="80"/>
                    <a:pt x="2986" y="180"/>
                  </a:cubicBezTo>
                  <a:cubicBezTo>
                    <a:pt x="2986" y="279"/>
                    <a:pt x="2905" y="359"/>
                    <a:pt x="2806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 userDrawn="1"/>
          </p:nvSpPr>
          <p:spPr bwMode="auto">
            <a:xfrm>
              <a:off x="476250" y="3694113"/>
              <a:ext cx="219075" cy="25400"/>
            </a:xfrm>
            <a:custGeom>
              <a:avLst/>
              <a:gdLst>
                <a:gd name="T0" fmla="*/ 2806 w 2986"/>
                <a:gd name="T1" fmla="*/ 360 h 360"/>
                <a:gd name="T2" fmla="*/ 180 w 2986"/>
                <a:gd name="T3" fmla="*/ 360 h 360"/>
                <a:gd name="T4" fmla="*/ 0 w 2986"/>
                <a:gd name="T5" fmla="*/ 180 h 360"/>
                <a:gd name="T6" fmla="*/ 180 w 2986"/>
                <a:gd name="T7" fmla="*/ 0 h 360"/>
                <a:gd name="T8" fmla="*/ 2806 w 2986"/>
                <a:gd name="T9" fmla="*/ 0 h 360"/>
                <a:gd name="T10" fmla="*/ 2986 w 2986"/>
                <a:gd name="T11" fmla="*/ 180 h 360"/>
                <a:gd name="T12" fmla="*/ 2806 w 2986"/>
                <a:gd name="T1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6" h="360">
                  <a:moveTo>
                    <a:pt x="2806" y="360"/>
                  </a:moveTo>
                  <a:lnTo>
                    <a:pt x="180" y="360"/>
                  </a:lnTo>
                  <a:cubicBezTo>
                    <a:pt x="80" y="360"/>
                    <a:pt x="0" y="279"/>
                    <a:pt x="0" y="180"/>
                  </a:cubicBezTo>
                  <a:cubicBezTo>
                    <a:pt x="0" y="81"/>
                    <a:pt x="80" y="0"/>
                    <a:pt x="180" y="0"/>
                  </a:cubicBezTo>
                  <a:lnTo>
                    <a:pt x="2806" y="0"/>
                  </a:lnTo>
                  <a:cubicBezTo>
                    <a:pt x="2905" y="0"/>
                    <a:pt x="2986" y="81"/>
                    <a:pt x="2986" y="180"/>
                  </a:cubicBezTo>
                  <a:cubicBezTo>
                    <a:pt x="2986" y="279"/>
                    <a:pt x="2905" y="360"/>
                    <a:pt x="2806" y="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36512" y="3805238"/>
              <a:ext cx="658813" cy="26987"/>
            </a:xfrm>
            <a:custGeom>
              <a:avLst/>
              <a:gdLst>
                <a:gd name="T0" fmla="*/ 8838 w 9018"/>
                <a:gd name="T1" fmla="*/ 359 h 359"/>
                <a:gd name="T2" fmla="*/ 180 w 9018"/>
                <a:gd name="T3" fmla="*/ 359 h 359"/>
                <a:gd name="T4" fmla="*/ 0 w 9018"/>
                <a:gd name="T5" fmla="*/ 180 h 359"/>
                <a:gd name="T6" fmla="*/ 180 w 9018"/>
                <a:gd name="T7" fmla="*/ 0 h 359"/>
                <a:gd name="T8" fmla="*/ 8838 w 9018"/>
                <a:gd name="T9" fmla="*/ 0 h 359"/>
                <a:gd name="T10" fmla="*/ 9018 w 9018"/>
                <a:gd name="T11" fmla="*/ 180 h 359"/>
                <a:gd name="T12" fmla="*/ 8838 w 9018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8" h="359">
                  <a:moveTo>
                    <a:pt x="8838" y="359"/>
                  </a:moveTo>
                  <a:lnTo>
                    <a:pt x="180" y="359"/>
                  </a:lnTo>
                  <a:cubicBezTo>
                    <a:pt x="81" y="359"/>
                    <a:pt x="0" y="279"/>
                    <a:pt x="0" y="180"/>
                  </a:cubicBezTo>
                  <a:cubicBezTo>
                    <a:pt x="0" y="80"/>
                    <a:pt x="81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8" y="80"/>
                    <a:pt x="9018" y="180"/>
                  </a:cubicBezTo>
                  <a:cubicBezTo>
                    <a:pt x="9018" y="279"/>
                    <a:pt x="8937" y="359"/>
                    <a:pt x="8838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36512" y="3917950"/>
              <a:ext cx="658813" cy="26987"/>
            </a:xfrm>
            <a:custGeom>
              <a:avLst/>
              <a:gdLst>
                <a:gd name="T0" fmla="*/ 8838 w 9018"/>
                <a:gd name="T1" fmla="*/ 359 h 359"/>
                <a:gd name="T2" fmla="*/ 180 w 9018"/>
                <a:gd name="T3" fmla="*/ 359 h 359"/>
                <a:gd name="T4" fmla="*/ 0 w 9018"/>
                <a:gd name="T5" fmla="*/ 179 h 359"/>
                <a:gd name="T6" fmla="*/ 180 w 9018"/>
                <a:gd name="T7" fmla="*/ 0 h 359"/>
                <a:gd name="T8" fmla="*/ 8838 w 9018"/>
                <a:gd name="T9" fmla="*/ 0 h 359"/>
                <a:gd name="T10" fmla="*/ 9018 w 9018"/>
                <a:gd name="T11" fmla="*/ 179 h 359"/>
                <a:gd name="T12" fmla="*/ 8838 w 9018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8" h="359">
                  <a:moveTo>
                    <a:pt x="8838" y="359"/>
                  </a:moveTo>
                  <a:lnTo>
                    <a:pt x="180" y="359"/>
                  </a:lnTo>
                  <a:cubicBezTo>
                    <a:pt x="81" y="359"/>
                    <a:pt x="0" y="279"/>
                    <a:pt x="0" y="179"/>
                  </a:cubicBezTo>
                  <a:cubicBezTo>
                    <a:pt x="0" y="80"/>
                    <a:pt x="81" y="0"/>
                    <a:pt x="180" y="0"/>
                  </a:cubicBezTo>
                  <a:lnTo>
                    <a:pt x="8838" y="0"/>
                  </a:lnTo>
                  <a:cubicBezTo>
                    <a:pt x="8937" y="0"/>
                    <a:pt x="9018" y="80"/>
                    <a:pt x="9018" y="179"/>
                  </a:cubicBezTo>
                  <a:cubicBezTo>
                    <a:pt x="9018" y="279"/>
                    <a:pt x="8937" y="359"/>
                    <a:pt x="8838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 userDrawn="1"/>
        </p:nvGrpSpPr>
        <p:grpSpPr>
          <a:xfrm>
            <a:off x="6054589" y="1385627"/>
            <a:ext cx="559247" cy="579516"/>
            <a:chOff x="10685463" y="2986088"/>
            <a:chExt cx="963612" cy="998537"/>
          </a:xfrm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10685463" y="2987675"/>
              <a:ext cx="714375" cy="930275"/>
            </a:xfrm>
            <a:custGeom>
              <a:avLst/>
              <a:gdLst>
                <a:gd name="T0" fmla="*/ 13829 w 14158"/>
                <a:gd name="T1" fmla="*/ 18439 h 18439"/>
                <a:gd name="T2" fmla="*/ 329 w 14158"/>
                <a:gd name="T3" fmla="*/ 18439 h 18439"/>
                <a:gd name="T4" fmla="*/ 0 w 14158"/>
                <a:gd name="T5" fmla="*/ 18109 h 18439"/>
                <a:gd name="T6" fmla="*/ 0 w 14158"/>
                <a:gd name="T7" fmla="*/ 329 h 18439"/>
                <a:gd name="T8" fmla="*/ 329 w 14158"/>
                <a:gd name="T9" fmla="*/ 0 h 18439"/>
                <a:gd name="T10" fmla="*/ 10536 w 14158"/>
                <a:gd name="T11" fmla="*/ 0 h 18439"/>
                <a:gd name="T12" fmla="*/ 10756 w 14158"/>
                <a:gd name="T13" fmla="*/ 85 h 18439"/>
                <a:gd name="T14" fmla="*/ 14049 w 14158"/>
                <a:gd name="T15" fmla="*/ 3048 h 18439"/>
                <a:gd name="T16" fmla="*/ 14158 w 14158"/>
                <a:gd name="T17" fmla="*/ 3293 h 18439"/>
                <a:gd name="T18" fmla="*/ 14158 w 14158"/>
                <a:gd name="T19" fmla="*/ 18109 h 18439"/>
                <a:gd name="T20" fmla="*/ 13829 w 14158"/>
                <a:gd name="T21" fmla="*/ 18439 h 18439"/>
                <a:gd name="T22" fmla="*/ 658 w 14158"/>
                <a:gd name="T23" fmla="*/ 17780 h 18439"/>
                <a:gd name="T24" fmla="*/ 13500 w 14158"/>
                <a:gd name="T25" fmla="*/ 17780 h 18439"/>
                <a:gd name="T26" fmla="*/ 13500 w 14158"/>
                <a:gd name="T27" fmla="*/ 3439 h 18439"/>
                <a:gd name="T28" fmla="*/ 10410 w 14158"/>
                <a:gd name="T29" fmla="*/ 659 h 18439"/>
                <a:gd name="T30" fmla="*/ 659 w 14158"/>
                <a:gd name="T31" fmla="*/ 659 h 18439"/>
                <a:gd name="T32" fmla="*/ 658 w 14158"/>
                <a:gd name="T33" fmla="*/ 17780 h 18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58" h="18439">
                  <a:moveTo>
                    <a:pt x="13829" y="18439"/>
                  </a:moveTo>
                  <a:lnTo>
                    <a:pt x="329" y="18439"/>
                  </a:lnTo>
                  <a:cubicBezTo>
                    <a:pt x="148" y="18439"/>
                    <a:pt x="0" y="18291"/>
                    <a:pt x="0" y="1810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10536" y="0"/>
                  </a:lnTo>
                  <a:cubicBezTo>
                    <a:pt x="10617" y="0"/>
                    <a:pt x="10696" y="30"/>
                    <a:pt x="10756" y="85"/>
                  </a:cubicBezTo>
                  <a:lnTo>
                    <a:pt x="14049" y="3048"/>
                  </a:lnTo>
                  <a:cubicBezTo>
                    <a:pt x="14119" y="3110"/>
                    <a:pt x="14158" y="3200"/>
                    <a:pt x="14158" y="3293"/>
                  </a:cubicBezTo>
                  <a:lnTo>
                    <a:pt x="14158" y="18109"/>
                  </a:lnTo>
                  <a:cubicBezTo>
                    <a:pt x="14158" y="18291"/>
                    <a:pt x="14011" y="18439"/>
                    <a:pt x="13829" y="18439"/>
                  </a:cubicBezTo>
                  <a:close/>
                  <a:moveTo>
                    <a:pt x="658" y="17780"/>
                  </a:moveTo>
                  <a:lnTo>
                    <a:pt x="13500" y="17780"/>
                  </a:lnTo>
                  <a:lnTo>
                    <a:pt x="13500" y="3439"/>
                  </a:lnTo>
                  <a:lnTo>
                    <a:pt x="10410" y="659"/>
                  </a:lnTo>
                  <a:lnTo>
                    <a:pt x="659" y="659"/>
                  </a:lnTo>
                  <a:lnTo>
                    <a:pt x="658" y="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1199813" y="2986088"/>
              <a:ext cx="201612" cy="184150"/>
            </a:xfrm>
            <a:custGeom>
              <a:avLst/>
              <a:gdLst>
                <a:gd name="T0" fmla="*/ 3622 w 3978"/>
                <a:gd name="T1" fmla="*/ 3646 h 3646"/>
                <a:gd name="T2" fmla="*/ 329 w 3978"/>
                <a:gd name="T3" fmla="*/ 3646 h 3646"/>
                <a:gd name="T4" fmla="*/ 0 w 3978"/>
                <a:gd name="T5" fmla="*/ 3317 h 3646"/>
                <a:gd name="T6" fmla="*/ 0 w 3978"/>
                <a:gd name="T7" fmla="*/ 353 h 3646"/>
                <a:gd name="T8" fmla="*/ 195 w 3978"/>
                <a:gd name="T9" fmla="*/ 53 h 3646"/>
                <a:gd name="T10" fmla="*/ 550 w 3978"/>
                <a:gd name="T11" fmla="*/ 109 h 3646"/>
                <a:gd name="T12" fmla="*/ 3842 w 3978"/>
                <a:gd name="T13" fmla="*/ 3072 h 3646"/>
                <a:gd name="T14" fmla="*/ 3929 w 3978"/>
                <a:gd name="T15" fmla="*/ 3435 h 3646"/>
                <a:gd name="T16" fmla="*/ 3622 w 3978"/>
                <a:gd name="T17" fmla="*/ 3646 h 3646"/>
                <a:gd name="T18" fmla="*/ 658 w 3978"/>
                <a:gd name="T19" fmla="*/ 2987 h 3646"/>
                <a:gd name="T20" fmla="*/ 2764 w 3978"/>
                <a:gd name="T21" fmla="*/ 2987 h 3646"/>
                <a:gd name="T22" fmla="*/ 658 w 3978"/>
                <a:gd name="T23" fmla="*/ 1092 h 3646"/>
                <a:gd name="T24" fmla="*/ 658 w 3978"/>
                <a:gd name="T25" fmla="*/ 298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8" h="3646">
                  <a:moveTo>
                    <a:pt x="3622" y="3646"/>
                  </a:moveTo>
                  <a:lnTo>
                    <a:pt x="329" y="3646"/>
                  </a:lnTo>
                  <a:cubicBezTo>
                    <a:pt x="147" y="3646"/>
                    <a:pt x="0" y="3499"/>
                    <a:pt x="0" y="3317"/>
                  </a:cubicBezTo>
                  <a:lnTo>
                    <a:pt x="0" y="353"/>
                  </a:lnTo>
                  <a:cubicBezTo>
                    <a:pt x="0" y="223"/>
                    <a:pt x="76" y="105"/>
                    <a:pt x="195" y="53"/>
                  </a:cubicBezTo>
                  <a:cubicBezTo>
                    <a:pt x="314" y="0"/>
                    <a:pt x="453" y="21"/>
                    <a:pt x="550" y="109"/>
                  </a:cubicBezTo>
                  <a:lnTo>
                    <a:pt x="3842" y="3072"/>
                  </a:lnTo>
                  <a:cubicBezTo>
                    <a:pt x="3944" y="3163"/>
                    <a:pt x="3978" y="3307"/>
                    <a:pt x="3929" y="3435"/>
                  </a:cubicBezTo>
                  <a:cubicBezTo>
                    <a:pt x="3881" y="3562"/>
                    <a:pt x="3758" y="3646"/>
                    <a:pt x="3622" y="3646"/>
                  </a:cubicBezTo>
                  <a:close/>
                  <a:moveTo>
                    <a:pt x="658" y="2987"/>
                  </a:moveTo>
                  <a:lnTo>
                    <a:pt x="2764" y="2987"/>
                  </a:lnTo>
                  <a:lnTo>
                    <a:pt x="658" y="1092"/>
                  </a:lnTo>
                  <a:lnTo>
                    <a:pt x="658" y="2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10752138" y="3054350"/>
              <a:ext cx="714375" cy="930275"/>
            </a:xfrm>
            <a:custGeom>
              <a:avLst/>
              <a:gdLst>
                <a:gd name="T0" fmla="*/ 13829 w 14158"/>
                <a:gd name="T1" fmla="*/ 18438 h 18438"/>
                <a:gd name="T2" fmla="*/ 329 w 14158"/>
                <a:gd name="T3" fmla="*/ 18438 h 18438"/>
                <a:gd name="T4" fmla="*/ 0 w 14158"/>
                <a:gd name="T5" fmla="*/ 18109 h 18438"/>
                <a:gd name="T6" fmla="*/ 0 w 14158"/>
                <a:gd name="T7" fmla="*/ 16792 h 18438"/>
                <a:gd name="T8" fmla="*/ 329 w 14158"/>
                <a:gd name="T9" fmla="*/ 16463 h 18438"/>
                <a:gd name="T10" fmla="*/ 12183 w 14158"/>
                <a:gd name="T11" fmla="*/ 16463 h 18438"/>
                <a:gd name="T12" fmla="*/ 12183 w 14158"/>
                <a:gd name="T13" fmla="*/ 2122 h 18438"/>
                <a:gd name="T14" fmla="*/ 10462 w 14158"/>
                <a:gd name="T15" fmla="*/ 574 h 18438"/>
                <a:gd name="T16" fmla="*/ 10375 w 14158"/>
                <a:gd name="T17" fmla="*/ 211 h 18438"/>
                <a:gd name="T18" fmla="*/ 10682 w 14158"/>
                <a:gd name="T19" fmla="*/ 0 h 18438"/>
                <a:gd name="T20" fmla="*/ 13829 w 14158"/>
                <a:gd name="T21" fmla="*/ 0 h 18438"/>
                <a:gd name="T22" fmla="*/ 14158 w 14158"/>
                <a:gd name="T23" fmla="*/ 329 h 18438"/>
                <a:gd name="T24" fmla="*/ 14158 w 14158"/>
                <a:gd name="T25" fmla="*/ 18109 h 18438"/>
                <a:gd name="T26" fmla="*/ 13829 w 14158"/>
                <a:gd name="T27" fmla="*/ 18438 h 18438"/>
                <a:gd name="T28" fmla="*/ 658 w 14158"/>
                <a:gd name="T29" fmla="*/ 17780 h 18438"/>
                <a:gd name="T30" fmla="*/ 13500 w 14158"/>
                <a:gd name="T31" fmla="*/ 17780 h 18438"/>
                <a:gd name="T32" fmla="*/ 13500 w 14158"/>
                <a:gd name="T33" fmla="*/ 659 h 18438"/>
                <a:gd name="T34" fmla="*/ 11540 w 14158"/>
                <a:gd name="T35" fmla="*/ 659 h 18438"/>
                <a:gd name="T36" fmla="*/ 12732 w 14158"/>
                <a:gd name="T37" fmla="*/ 1731 h 18438"/>
                <a:gd name="T38" fmla="*/ 12841 w 14158"/>
                <a:gd name="T39" fmla="*/ 1976 h 18438"/>
                <a:gd name="T40" fmla="*/ 12841 w 14158"/>
                <a:gd name="T41" fmla="*/ 16792 h 18438"/>
                <a:gd name="T42" fmla="*/ 12512 w 14158"/>
                <a:gd name="T43" fmla="*/ 17121 h 18438"/>
                <a:gd name="T44" fmla="*/ 659 w 14158"/>
                <a:gd name="T45" fmla="*/ 17122 h 18438"/>
                <a:gd name="T46" fmla="*/ 658 w 14158"/>
                <a:gd name="T47" fmla="*/ 17780 h 18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58" h="18438">
                  <a:moveTo>
                    <a:pt x="13829" y="18438"/>
                  </a:moveTo>
                  <a:lnTo>
                    <a:pt x="329" y="18438"/>
                  </a:lnTo>
                  <a:cubicBezTo>
                    <a:pt x="148" y="18438"/>
                    <a:pt x="0" y="18291"/>
                    <a:pt x="0" y="18109"/>
                  </a:cubicBezTo>
                  <a:lnTo>
                    <a:pt x="0" y="16792"/>
                  </a:lnTo>
                  <a:cubicBezTo>
                    <a:pt x="0" y="16610"/>
                    <a:pt x="148" y="16463"/>
                    <a:pt x="329" y="16463"/>
                  </a:cubicBezTo>
                  <a:lnTo>
                    <a:pt x="12183" y="16463"/>
                  </a:lnTo>
                  <a:lnTo>
                    <a:pt x="12183" y="2122"/>
                  </a:lnTo>
                  <a:lnTo>
                    <a:pt x="10462" y="574"/>
                  </a:lnTo>
                  <a:cubicBezTo>
                    <a:pt x="10361" y="483"/>
                    <a:pt x="10326" y="338"/>
                    <a:pt x="10375" y="211"/>
                  </a:cubicBezTo>
                  <a:cubicBezTo>
                    <a:pt x="10424" y="83"/>
                    <a:pt x="10546" y="0"/>
                    <a:pt x="10682" y="0"/>
                  </a:cubicBezTo>
                  <a:lnTo>
                    <a:pt x="13829" y="0"/>
                  </a:lnTo>
                  <a:cubicBezTo>
                    <a:pt x="14011" y="0"/>
                    <a:pt x="14158" y="147"/>
                    <a:pt x="14158" y="329"/>
                  </a:cubicBezTo>
                  <a:lnTo>
                    <a:pt x="14158" y="18109"/>
                  </a:lnTo>
                  <a:cubicBezTo>
                    <a:pt x="14158" y="18291"/>
                    <a:pt x="14011" y="18438"/>
                    <a:pt x="13829" y="18438"/>
                  </a:cubicBezTo>
                  <a:close/>
                  <a:moveTo>
                    <a:pt x="658" y="17780"/>
                  </a:moveTo>
                  <a:lnTo>
                    <a:pt x="13500" y="17780"/>
                  </a:lnTo>
                  <a:lnTo>
                    <a:pt x="13500" y="659"/>
                  </a:lnTo>
                  <a:lnTo>
                    <a:pt x="11540" y="659"/>
                  </a:lnTo>
                  <a:lnTo>
                    <a:pt x="12732" y="1731"/>
                  </a:lnTo>
                  <a:cubicBezTo>
                    <a:pt x="12802" y="1793"/>
                    <a:pt x="12841" y="1882"/>
                    <a:pt x="12841" y="1976"/>
                  </a:cubicBezTo>
                  <a:lnTo>
                    <a:pt x="12841" y="16792"/>
                  </a:lnTo>
                  <a:cubicBezTo>
                    <a:pt x="12841" y="16974"/>
                    <a:pt x="12694" y="17121"/>
                    <a:pt x="12512" y="17121"/>
                  </a:cubicBezTo>
                  <a:lnTo>
                    <a:pt x="659" y="17122"/>
                  </a:lnTo>
                  <a:lnTo>
                    <a:pt x="658" y="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10852150" y="3187700"/>
              <a:ext cx="398462" cy="398463"/>
            </a:xfrm>
            <a:custGeom>
              <a:avLst/>
              <a:gdLst>
                <a:gd name="T0" fmla="*/ 3701 w 7902"/>
                <a:gd name="T1" fmla="*/ 7901 h 7901"/>
                <a:gd name="T2" fmla="*/ 3357 w 7902"/>
                <a:gd name="T3" fmla="*/ 7479 h 7901"/>
                <a:gd name="T4" fmla="*/ 2701 w 7902"/>
                <a:gd name="T5" fmla="*/ 6759 h 7901"/>
                <a:gd name="T6" fmla="*/ 1768 w 7902"/>
                <a:gd name="T7" fmla="*/ 6948 h 7901"/>
                <a:gd name="T8" fmla="*/ 980 w 7902"/>
                <a:gd name="T9" fmla="*/ 6568 h 7901"/>
                <a:gd name="T10" fmla="*/ 1020 w 7902"/>
                <a:gd name="T11" fmla="*/ 6046 h 7901"/>
                <a:gd name="T12" fmla="*/ 1074 w 7902"/>
                <a:gd name="T13" fmla="*/ 5036 h 7901"/>
                <a:gd name="T14" fmla="*/ 288 w 7902"/>
                <a:gd name="T15" fmla="*/ 4527 h 7901"/>
                <a:gd name="T16" fmla="*/ 0 w 7902"/>
                <a:gd name="T17" fmla="*/ 3700 h 7901"/>
                <a:gd name="T18" fmla="*/ 422 w 7902"/>
                <a:gd name="T19" fmla="*/ 3357 h 7901"/>
                <a:gd name="T20" fmla="*/ 1141 w 7902"/>
                <a:gd name="T21" fmla="*/ 2701 h 7901"/>
                <a:gd name="T22" fmla="*/ 953 w 7902"/>
                <a:gd name="T23" fmla="*/ 1768 h 7901"/>
                <a:gd name="T24" fmla="*/ 1333 w 7902"/>
                <a:gd name="T25" fmla="*/ 980 h 7901"/>
                <a:gd name="T26" fmla="*/ 1855 w 7902"/>
                <a:gd name="T27" fmla="*/ 1020 h 7901"/>
                <a:gd name="T28" fmla="*/ 2864 w 7902"/>
                <a:gd name="T29" fmla="*/ 1074 h 7901"/>
                <a:gd name="T30" fmla="*/ 3374 w 7902"/>
                <a:gd name="T31" fmla="*/ 288 h 7901"/>
                <a:gd name="T32" fmla="*/ 4200 w 7902"/>
                <a:gd name="T33" fmla="*/ 0 h 7901"/>
                <a:gd name="T34" fmla="*/ 4544 w 7902"/>
                <a:gd name="T35" fmla="*/ 422 h 7901"/>
                <a:gd name="T36" fmla="*/ 5200 w 7902"/>
                <a:gd name="T37" fmla="*/ 1142 h 7901"/>
                <a:gd name="T38" fmla="*/ 6133 w 7902"/>
                <a:gd name="T39" fmla="*/ 953 h 7901"/>
                <a:gd name="T40" fmla="*/ 6921 w 7902"/>
                <a:gd name="T41" fmla="*/ 1333 h 7901"/>
                <a:gd name="T42" fmla="*/ 6881 w 7902"/>
                <a:gd name="T43" fmla="*/ 1855 h 7901"/>
                <a:gd name="T44" fmla="*/ 6827 w 7902"/>
                <a:gd name="T45" fmla="*/ 2865 h 7901"/>
                <a:gd name="T46" fmla="*/ 7613 w 7902"/>
                <a:gd name="T47" fmla="*/ 3374 h 7901"/>
                <a:gd name="T48" fmla="*/ 7902 w 7902"/>
                <a:gd name="T49" fmla="*/ 4200 h 7901"/>
                <a:gd name="T50" fmla="*/ 7479 w 7902"/>
                <a:gd name="T51" fmla="*/ 4544 h 7901"/>
                <a:gd name="T52" fmla="*/ 6760 w 7902"/>
                <a:gd name="T53" fmla="*/ 5199 h 7901"/>
                <a:gd name="T54" fmla="*/ 6948 w 7902"/>
                <a:gd name="T55" fmla="*/ 6133 h 7901"/>
                <a:gd name="T56" fmla="*/ 6568 w 7902"/>
                <a:gd name="T57" fmla="*/ 6921 h 7901"/>
                <a:gd name="T58" fmla="*/ 6046 w 7902"/>
                <a:gd name="T59" fmla="*/ 6880 h 7901"/>
                <a:gd name="T60" fmla="*/ 5037 w 7902"/>
                <a:gd name="T61" fmla="*/ 6827 h 7901"/>
                <a:gd name="T62" fmla="*/ 4527 w 7902"/>
                <a:gd name="T63" fmla="*/ 7612 h 7901"/>
                <a:gd name="T64" fmla="*/ 2386 w 7902"/>
                <a:gd name="T65" fmla="*/ 6035 h 7901"/>
                <a:gd name="T66" fmla="*/ 3098 w 7902"/>
                <a:gd name="T67" fmla="*/ 6211 h 7901"/>
                <a:gd name="T68" fmla="*/ 4804 w 7902"/>
                <a:gd name="T69" fmla="*/ 6211 h 7901"/>
                <a:gd name="T70" fmla="*/ 6203 w 7902"/>
                <a:gd name="T71" fmla="*/ 6203 h 7901"/>
                <a:gd name="T72" fmla="*/ 6211 w 7902"/>
                <a:gd name="T73" fmla="*/ 4804 h 7901"/>
                <a:gd name="T74" fmla="*/ 6211 w 7902"/>
                <a:gd name="T75" fmla="*/ 3097 h 7901"/>
                <a:gd name="T76" fmla="*/ 6203 w 7902"/>
                <a:gd name="T77" fmla="*/ 1698 h 7901"/>
                <a:gd name="T78" fmla="*/ 4803 w 7902"/>
                <a:gd name="T79" fmla="*/ 1690 h 7901"/>
                <a:gd name="T80" fmla="*/ 3097 w 7902"/>
                <a:gd name="T81" fmla="*/ 1690 h 7901"/>
                <a:gd name="T82" fmla="*/ 1698 w 7902"/>
                <a:gd name="T83" fmla="*/ 1697 h 7901"/>
                <a:gd name="T84" fmla="*/ 1690 w 7902"/>
                <a:gd name="T85" fmla="*/ 3096 h 7901"/>
                <a:gd name="T86" fmla="*/ 1690 w 7902"/>
                <a:gd name="T87" fmla="*/ 4803 h 7901"/>
                <a:gd name="T88" fmla="*/ 1698 w 7902"/>
                <a:gd name="T89" fmla="*/ 6203 h 7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02" h="7901">
                  <a:moveTo>
                    <a:pt x="4201" y="7901"/>
                  </a:moveTo>
                  <a:lnTo>
                    <a:pt x="3701" y="7901"/>
                  </a:lnTo>
                  <a:cubicBezTo>
                    <a:pt x="3535" y="7901"/>
                    <a:pt x="3395" y="7777"/>
                    <a:pt x="3374" y="7613"/>
                  </a:cubicBezTo>
                  <a:lnTo>
                    <a:pt x="3357" y="7479"/>
                  </a:lnTo>
                  <a:cubicBezTo>
                    <a:pt x="3320" y="7181"/>
                    <a:pt x="3127" y="6925"/>
                    <a:pt x="2865" y="6827"/>
                  </a:cubicBezTo>
                  <a:cubicBezTo>
                    <a:pt x="2809" y="6806"/>
                    <a:pt x="2755" y="6784"/>
                    <a:pt x="2701" y="6759"/>
                  </a:cubicBezTo>
                  <a:cubicBezTo>
                    <a:pt x="2429" y="6640"/>
                    <a:pt x="2106" y="6685"/>
                    <a:pt x="1855" y="6880"/>
                  </a:cubicBezTo>
                  <a:lnTo>
                    <a:pt x="1768" y="6948"/>
                  </a:lnTo>
                  <a:cubicBezTo>
                    <a:pt x="1636" y="7050"/>
                    <a:pt x="1450" y="7038"/>
                    <a:pt x="1333" y="6921"/>
                  </a:cubicBezTo>
                  <a:lnTo>
                    <a:pt x="980" y="6568"/>
                  </a:lnTo>
                  <a:cubicBezTo>
                    <a:pt x="863" y="6451"/>
                    <a:pt x="851" y="6264"/>
                    <a:pt x="953" y="6133"/>
                  </a:cubicBezTo>
                  <a:lnTo>
                    <a:pt x="1020" y="6046"/>
                  </a:lnTo>
                  <a:cubicBezTo>
                    <a:pt x="1215" y="5795"/>
                    <a:pt x="1261" y="5471"/>
                    <a:pt x="1141" y="5200"/>
                  </a:cubicBezTo>
                  <a:cubicBezTo>
                    <a:pt x="1117" y="5146"/>
                    <a:pt x="1094" y="5091"/>
                    <a:pt x="1074" y="5036"/>
                  </a:cubicBezTo>
                  <a:cubicBezTo>
                    <a:pt x="975" y="4774"/>
                    <a:pt x="719" y="4581"/>
                    <a:pt x="422" y="4544"/>
                  </a:cubicBezTo>
                  <a:lnTo>
                    <a:pt x="288" y="4527"/>
                  </a:lnTo>
                  <a:cubicBezTo>
                    <a:pt x="123" y="4506"/>
                    <a:pt x="0" y="4366"/>
                    <a:pt x="0" y="4200"/>
                  </a:cubicBezTo>
                  <a:lnTo>
                    <a:pt x="0" y="3700"/>
                  </a:lnTo>
                  <a:cubicBezTo>
                    <a:pt x="0" y="3534"/>
                    <a:pt x="123" y="3394"/>
                    <a:pt x="288" y="3374"/>
                  </a:cubicBezTo>
                  <a:lnTo>
                    <a:pt x="422" y="3357"/>
                  </a:lnTo>
                  <a:cubicBezTo>
                    <a:pt x="719" y="3320"/>
                    <a:pt x="976" y="3126"/>
                    <a:pt x="1074" y="2865"/>
                  </a:cubicBezTo>
                  <a:cubicBezTo>
                    <a:pt x="1094" y="2810"/>
                    <a:pt x="1117" y="2755"/>
                    <a:pt x="1141" y="2701"/>
                  </a:cubicBezTo>
                  <a:cubicBezTo>
                    <a:pt x="1262" y="2430"/>
                    <a:pt x="1215" y="2106"/>
                    <a:pt x="1021" y="1855"/>
                  </a:cubicBezTo>
                  <a:lnTo>
                    <a:pt x="953" y="1768"/>
                  </a:lnTo>
                  <a:cubicBezTo>
                    <a:pt x="851" y="1637"/>
                    <a:pt x="863" y="1450"/>
                    <a:pt x="980" y="1333"/>
                  </a:cubicBezTo>
                  <a:lnTo>
                    <a:pt x="1333" y="980"/>
                  </a:lnTo>
                  <a:cubicBezTo>
                    <a:pt x="1451" y="863"/>
                    <a:pt x="1637" y="851"/>
                    <a:pt x="1768" y="953"/>
                  </a:cubicBezTo>
                  <a:lnTo>
                    <a:pt x="1855" y="1020"/>
                  </a:lnTo>
                  <a:cubicBezTo>
                    <a:pt x="2106" y="1215"/>
                    <a:pt x="2429" y="1261"/>
                    <a:pt x="2701" y="1141"/>
                  </a:cubicBezTo>
                  <a:cubicBezTo>
                    <a:pt x="2755" y="1117"/>
                    <a:pt x="2809" y="1095"/>
                    <a:pt x="2864" y="1074"/>
                  </a:cubicBezTo>
                  <a:cubicBezTo>
                    <a:pt x="3127" y="975"/>
                    <a:pt x="3320" y="719"/>
                    <a:pt x="3357" y="422"/>
                  </a:cubicBezTo>
                  <a:lnTo>
                    <a:pt x="3374" y="288"/>
                  </a:lnTo>
                  <a:cubicBezTo>
                    <a:pt x="3394" y="123"/>
                    <a:pt x="3534" y="0"/>
                    <a:pt x="3700" y="0"/>
                  </a:cubicBezTo>
                  <a:lnTo>
                    <a:pt x="4200" y="0"/>
                  </a:lnTo>
                  <a:cubicBezTo>
                    <a:pt x="4366" y="0"/>
                    <a:pt x="4506" y="123"/>
                    <a:pt x="4527" y="288"/>
                  </a:cubicBezTo>
                  <a:lnTo>
                    <a:pt x="4544" y="422"/>
                  </a:lnTo>
                  <a:cubicBezTo>
                    <a:pt x="4581" y="719"/>
                    <a:pt x="4774" y="976"/>
                    <a:pt x="5036" y="1074"/>
                  </a:cubicBezTo>
                  <a:cubicBezTo>
                    <a:pt x="5092" y="1095"/>
                    <a:pt x="5146" y="1117"/>
                    <a:pt x="5200" y="1142"/>
                  </a:cubicBezTo>
                  <a:cubicBezTo>
                    <a:pt x="5471" y="1261"/>
                    <a:pt x="5795" y="1216"/>
                    <a:pt x="6046" y="1021"/>
                  </a:cubicBezTo>
                  <a:lnTo>
                    <a:pt x="6133" y="953"/>
                  </a:lnTo>
                  <a:cubicBezTo>
                    <a:pt x="6264" y="851"/>
                    <a:pt x="6451" y="863"/>
                    <a:pt x="6568" y="980"/>
                  </a:cubicBezTo>
                  <a:lnTo>
                    <a:pt x="6921" y="1333"/>
                  </a:lnTo>
                  <a:cubicBezTo>
                    <a:pt x="7038" y="1450"/>
                    <a:pt x="7050" y="1637"/>
                    <a:pt x="6948" y="1768"/>
                  </a:cubicBezTo>
                  <a:lnTo>
                    <a:pt x="6881" y="1855"/>
                  </a:lnTo>
                  <a:cubicBezTo>
                    <a:pt x="6686" y="2106"/>
                    <a:pt x="6640" y="2430"/>
                    <a:pt x="6760" y="2701"/>
                  </a:cubicBezTo>
                  <a:cubicBezTo>
                    <a:pt x="6784" y="2755"/>
                    <a:pt x="6807" y="2810"/>
                    <a:pt x="6827" y="2865"/>
                  </a:cubicBezTo>
                  <a:cubicBezTo>
                    <a:pt x="6926" y="3127"/>
                    <a:pt x="7182" y="3320"/>
                    <a:pt x="7479" y="3357"/>
                  </a:cubicBezTo>
                  <a:lnTo>
                    <a:pt x="7613" y="3374"/>
                  </a:lnTo>
                  <a:cubicBezTo>
                    <a:pt x="7778" y="3394"/>
                    <a:pt x="7902" y="3534"/>
                    <a:pt x="7902" y="3700"/>
                  </a:cubicBezTo>
                  <a:lnTo>
                    <a:pt x="7902" y="4200"/>
                  </a:lnTo>
                  <a:cubicBezTo>
                    <a:pt x="7902" y="4367"/>
                    <a:pt x="7778" y="4506"/>
                    <a:pt x="7613" y="4527"/>
                  </a:cubicBezTo>
                  <a:lnTo>
                    <a:pt x="7479" y="4544"/>
                  </a:lnTo>
                  <a:cubicBezTo>
                    <a:pt x="7182" y="4581"/>
                    <a:pt x="6926" y="4774"/>
                    <a:pt x="6827" y="5036"/>
                  </a:cubicBezTo>
                  <a:cubicBezTo>
                    <a:pt x="6807" y="5091"/>
                    <a:pt x="6784" y="5146"/>
                    <a:pt x="6760" y="5199"/>
                  </a:cubicBezTo>
                  <a:cubicBezTo>
                    <a:pt x="6640" y="5471"/>
                    <a:pt x="6686" y="5795"/>
                    <a:pt x="6881" y="6045"/>
                  </a:cubicBezTo>
                  <a:lnTo>
                    <a:pt x="6948" y="6133"/>
                  </a:lnTo>
                  <a:cubicBezTo>
                    <a:pt x="7050" y="6264"/>
                    <a:pt x="7039" y="6450"/>
                    <a:pt x="6921" y="6568"/>
                  </a:cubicBezTo>
                  <a:lnTo>
                    <a:pt x="6568" y="6921"/>
                  </a:lnTo>
                  <a:cubicBezTo>
                    <a:pt x="6450" y="7038"/>
                    <a:pt x="6264" y="7050"/>
                    <a:pt x="6133" y="6948"/>
                  </a:cubicBezTo>
                  <a:lnTo>
                    <a:pt x="6046" y="6880"/>
                  </a:lnTo>
                  <a:cubicBezTo>
                    <a:pt x="5796" y="6685"/>
                    <a:pt x="5472" y="6639"/>
                    <a:pt x="5200" y="6759"/>
                  </a:cubicBezTo>
                  <a:cubicBezTo>
                    <a:pt x="5147" y="6783"/>
                    <a:pt x="5092" y="6806"/>
                    <a:pt x="5037" y="6827"/>
                  </a:cubicBezTo>
                  <a:cubicBezTo>
                    <a:pt x="4774" y="6925"/>
                    <a:pt x="4581" y="7181"/>
                    <a:pt x="4544" y="7478"/>
                  </a:cubicBezTo>
                  <a:lnTo>
                    <a:pt x="4527" y="7612"/>
                  </a:lnTo>
                  <a:cubicBezTo>
                    <a:pt x="4506" y="7778"/>
                    <a:pt x="4366" y="7901"/>
                    <a:pt x="4201" y="7901"/>
                  </a:cubicBezTo>
                  <a:close/>
                  <a:moveTo>
                    <a:pt x="2386" y="6035"/>
                  </a:moveTo>
                  <a:cubicBezTo>
                    <a:pt x="2585" y="6035"/>
                    <a:pt x="2783" y="6075"/>
                    <a:pt x="2969" y="6157"/>
                  </a:cubicBezTo>
                  <a:cubicBezTo>
                    <a:pt x="3012" y="6177"/>
                    <a:pt x="3055" y="6194"/>
                    <a:pt x="3098" y="6211"/>
                  </a:cubicBezTo>
                  <a:cubicBezTo>
                    <a:pt x="3507" y="6365"/>
                    <a:pt x="3817" y="6702"/>
                    <a:pt x="3951" y="7123"/>
                  </a:cubicBezTo>
                  <a:cubicBezTo>
                    <a:pt x="4084" y="6702"/>
                    <a:pt x="4395" y="6365"/>
                    <a:pt x="4804" y="6211"/>
                  </a:cubicBezTo>
                  <a:cubicBezTo>
                    <a:pt x="4847" y="6194"/>
                    <a:pt x="4890" y="6177"/>
                    <a:pt x="4933" y="6158"/>
                  </a:cubicBezTo>
                  <a:cubicBezTo>
                    <a:pt x="5339" y="5977"/>
                    <a:pt x="5804" y="5998"/>
                    <a:pt x="6203" y="6203"/>
                  </a:cubicBezTo>
                  <a:cubicBezTo>
                    <a:pt x="5998" y="5804"/>
                    <a:pt x="5978" y="5338"/>
                    <a:pt x="6158" y="4932"/>
                  </a:cubicBezTo>
                  <a:cubicBezTo>
                    <a:pt x="6177" y="4890"/>
                    <a:pt x="6195" y="4847"/>
                    <a:pt x="6211" y="4804"/>
                  </a:cubicBezTo>
                  <a:cubicBezTo>
                    <a:pt x="6365" y="4394"/>
                    <a:pt x="6703" y="4084"/>
                    <a:pt x="7123" y="3950"/>
                  </a:cubicBezTo>
                  <a:cubicBezTo>
                    <a:pt x="6703" y="3816"/>
                    <a:pt x="6365" y="3506"/>
                    <a:pt x="6211" y="3097"/>
                  </a:cubicBezTo>
                  <a:cubicBezTo>
                    <a:pt x="6195" y="3053"/>
                    <a:pt x="6177" y="3010"/>
                    <a:pt x="6158" y="2968"/>
                  </a:cubicBezTo>
                  <a:cubicBezTo>
                    <a:pt x="5978" y="2562"/>
                    <a:pt x="5998" y="2096"/>
                    <a:pt x="6203" y="1698"/>
                  </a:cubicBezTo>
                  <a:cubicBezTo>
                    <a:pt x="5804" y="1902"/>
                    <a:pt x="5339" y="1923"/>
                    <a:pt x="4933" y="1743"/>
                  </a:cubicBezTo>
                  <a:cubicBezTo>
                    <a:pt x="4890" y="1723"/>
                    <a:pt x="4847" y="1706"/>
                    <a:pt x="4803" y="1690"/>
                  </a:cubicBezTo>
                  <a:cubicBezTo>
                    <a:pt x="4394" y="1535"/>
                    <a:pt x="4084" y="1198"/>
                    <a:pt x="3951" y="778"/>
                  </a:cubicBezTo>
                  <a:cubicBezTo>
                    <a:pt x="3817" y="1198"/>
                    <a:pt x="3507" y="1535"/>
                    <a:pt x="3097" y="1690"/>
                  </a:cubicBezTo>
                  <a:cubicBezTo>
                    <a:pt x="3054" y="1706"/>
                    <a:pt x="3011" y="1724"/>
                    <a:pt x="2969" y="1742"/>
                  </a:cubicBezTo>
                  <a:cubicBezTo>
                    <a:pt x="2562" y="1923"/>
                    <a:pt x="2097" y="1902"/>
                    <a:pt x="1698" y="1697"/>
                  </a:cubicBezTo>
                  <a:cubicBezTo>
                    <a:pt x="1903" y="2096"/>
                    <a:pt x="1923" y="2562"/>
                    <a:pt x="1743" y="2968"/>
                  </a:cubicBezTo>
                  <a:cubicBezTo>
                    <a:pt x="1724" y="3010"/>
                    <a:pt x="1707" y="3053"/>
                    <a:pt x="1690" y="3096"/>
                  </a:cubicBezTo>
                  <a:cubicBezTo>
                    <a:pt x="1536" y="3506"/>
                    <a:pt x="1198" y="3816"/>
                    <a:pt x="778" y="3950"/>
                  </a:cubicBezTo>
                  <a:cubicBezTo>
                    <a:pt x="1198" y="4084"/>
                    <a:pt x="1536" y="4394"/>
                    <a:pt x="1690" y="4803"/>
                  </a:cubicBezTo>
                  <a:cubicBezTo>
                    <a:pt x="1706" y="4847"/>
                    <a:pt x="1724" y="4890"/>
                    <a:pt x="1743" y="4933"/>
                  </a:cubicBezTo>
                  <a:cubicBezTo>
                    <a:pt x="1923" y="5338"/>
                    <a:pt x="1903" y="5804"/>
                    <a:pt x="1698" y="6203"/>
                  </a:cubicBezTo>
                  <a:cubicBezTo>
                    <a:pt x="1915" y="6092"/>
                    <a:pt x="2151" y="6035"/>
                    <a:pt x="2386" y="60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10983913" y="3319463"/>
              <a:ext cx="133350" cy="133350"/>
            </a:xfrm>
            <a:custGeom>
              <a:avLst/>
              <a:gdLst>
                <a:gd name="T0" fmla="*/ 1317 w 2634"/>
                <a:gd name="T1" fmla="*/ 2634 h 2634"/>
                <a:gd name="T2" fmla="*/ 0 w 2634"/>
                <a:gd name="T3" fmla="*/ 1317 h 2634"/>
                <a:gd name="T4" fmla="*/ 1317 w 2634"/>
                <a:gd name="T5" fmla="*/ 0 h 2634"/>
                <a:gd name="T6" fmla="*/ 2634 w 2634"/>
                <a:gd name="T7" fmla="*/ 1317 h 2634"/>
                <a:gd name="T8" fmla="*/ 1317 w 2634"/>
                <a:gd name="T9" fmla="*/ 2634 h 2634"/>
                <a:gd name="T10" fmla="*/ 1317 w 2634"/>
                <a:gd name="T11" fmla="*/ 658 h 2634"/>
                <a:gd name="T12" fmla="*/ 658 w 2634"/>
                <a:gd name="T13" fmla="*/ 1317 h 2634"/>
                <a:gd name="T14" fmla="*/ 1317 w 2634"/>
                <a:gd name="T15" fmla="*/ 1976 h 2634"/>
                <a:gd name="T16" fmla="*/ 1975 w 2634"/>
                <a:gd name="T17" fmla="*/ 1317 h 2634"/>
                <a:gd name="T18" fmla="*/ 1317 w 2634"/>
                <a:gd name="T19" fmla="*/ 658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4" h="2634">
                  <a:moveTo>
                    <a:pt x="1317" y="2634"/>
                  </a:moveTo>
                  <a:cubicBezTo>
                    <a:pt x="590" y="2634"/>
                    <a:pt x="0" y="2043"/>
                    <a:pt x="0" y="1317"/>
                  </a:cubicBezTo>
                  <a:cubicBezTo>
                    <a:pt x="0" y="591"/>
                    <a:pt x="590" y="0"/>
                    <a:pt x="1317" y="0"/>
                  </a:cubicBezTo>
                  <a:cubicBezTo>
                    <a:pt x="2043" y="0"/>
                    <a:pt x="2634" y="591"/>
                    <a:pt x="2634" y="1317"/>
                  </a:cubicBezTo>
                  <a:cubicBezTo>
                    <a:pt x="2634" y="2043"/>
                    <a:pt x="2043" y="2634"/>
                    <a:pt x="1317" y="2634"/>
                  </a:cubicBezTo>
                  <a:close/>
                  <a:moveTo>
                    <a:pt x="1317" y="658"/>
                  </a:moveTo>
                  <a:cubicBezTo>
                    <a:pt x="954" y="658"/>
                    <a:pt x="658" y="954"/>
                    <a:pt x="658" y="1317"/>
                  </a:cubicBezTo>
                  <a:cubicBezTo>
                    <a:pt x="658" y="1680"/>
                    <a:pt x="954" y="1976"/>
                    <a:pt x="1317" y="1976"/>
                  </a:cubicBezTo>
                  <a:cubicBezTo>
                    <a:pt x="1680" y="1976"/>
                    <a:pt x="1975" y="1680"/>
                    <a:pt x="1975" y="1317"/>
                  </a:cubicBezTo>
                  <a:cubicBezTo>
                    <a:pt x="1975" y="954"/>
                    <a:pt x="1680" y="658"/>
                    <a:pt x="1317" y="6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10769600" y="3635375"/>
              <a:ext cx="298450" cy="33338"/>
            </a:xfrm>
            <a:custGeom>
              <a:avLst/>
              <a:gdLst>
                <a:gd name="T0" fmla="*/ 5588 w 5917"/>
                <a:gd name="T1" fmla="*/ 659 h 659"/>
                <a:gd name="T2" fmla="*/ 330 w 5917"/>
                <a:gd name="T3" fmla="*/ 659 h 659"/>
                <a:gd name="T4" fmla="*/ 0 w 5917"/>
                <a:gd name="T5" fmla="*/ 329 h 659"/>
                <a:gd name="T6" fmla="*/ 330 w 5917"/>
                <a:gd name="T7" fmla="*/ 0 h 659"/>
                <a:gd name="T8" fmla="*/ 5588 w 5917"/>
                <a:gd name="T9" fmla="*/ 0 h 659"/>
                <a:gd name="T10" fmla="*/ 5917 w 5917"/>
                <a:gd name="T11" fmla="*/ 329 h 659"/>
                <a:gd name="T12" fmla="*/ 5588 w 5917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7" h="659">
                  <a:moveTo>
                    <a:pt x="5588" y="659"/>
                  </a:moveTo>
                  <a:lnTo>
                    <a:pt x="330" y="659"/>
                  </a:lnTo>
                  <a:cubicBezTo>
                    <a:pt x="148" y="659"/>
                    <a:pt x="0" y="511"/>
                    <a:pt x="0" y="329"/>
                  </a:cubicBezTo>
                  <a:cubicBezTo>
                    <a:pt x="0" y="147"/>
                    <a:pt x="148" y="0"/>
                    <a:pt x="330" y="0"/>
                  </a:cubicBezTo>
                  <a:lnTo>
                    <a:pt x="5588" y="0"/>
                  </a:lnTo>
                  <a:cubicBezTo>
                    <a:pt x="5770" y="0"/>
                    <a:pt x="5917" y="147"/>
                    <a:pt x="5917" y="329"/>
                  </a:cubicBezTo>
                  <a:cubicBezTo>
                    <a:pt x="5917" y="511"/>
                    <a:pt x="5770" y="659"/>
                    <a:pt x="5588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11199813" y="3635375"/>
              <a:ext cx="117475" cy="33338"/>
            </a:xfrm>
            <a:custGeom>
              <a:avLst/>
              <a:gdLst>
                <a:gd name="T0" fmla="*/ 1976 w 2305"/>
                <a:gd name="T1" fmla="*/ 659 h 659"/>
                <a:gd name="T2" fmla="*/ 329 w 2305"/>
                <a:gd name="T3" fmla="*/ 659 h 659"/>
                <a:gd name="T4" fmla="*/ 0 w 2305"/>
                <a:gd name="T5" fmla="*/ 329 h 659"/>
                <a:gd name="T6" fmla="*/ 329 w 2305"/>
                <a:gd name="T7" fmla="*/ 0 h 659"/>
                <a:gd name="T8" fmla="*/ 1976 w 2305"/>
                <a:gd name="T9" fmla="*/ 0 h 659"/>
                <a:gd name="T10" fmla="*/ 2305 w 2305"/>
                <a:gd name="T11" fmla="*/ 329 h 659"/>
                <a:gd name="T12" fmla="*/ 1976 w 2305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5" h="659">
                  <a:moveTo>
                    <a:pt x="1976" y="659"/>
                  </a:moveTo>
                  <a:lnTo>
                    <a:pt x="329" y="659"/>
                  </a:lnTo>
                  <a:cubicBezTo>
                    <a:pt x="148" y="659"/>
                    <a:pt x="0" y="511"/>
                    <a:pt x="0" y="329"/>
                  </a:cubicBezTo>
                  <a:cubicBezTo>
                    <a:pt x="0" y="147"/>
                    <a:pt x="148" y="0"/>
                    <a:pt x="329" y="0"/>
                  </a:cubicBezTo>
                  <a:lnTo>
                    <a:pt x="1976" y="0"/>
                  </a:lnTo>
                  <a:cubicBezTo>
                    <a:pt x="2157" y="0"/>
                    <a:pt x="2305" y="147"/>
                    <a:pt x="2305" y="329"/>
                  </a:cubicBezTo>
                  <a:cubicBezTo>
                    <a:pt x="2305" y="511"/>
                    <a:pt x="2157" y="659"/>
                    <a:pt x="1976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11101388" y="3635375"/>
              <a:ext cx="66675" cy="33338"/>
            </a:xfrm>
            <a:custGeom>
              <a:avLst/>
              <a:gdLst>
                <a:gd name="T0" fmla="*/ 987 w 1317"/>
                <a:gd name="T1" fmla="*/ 659 h 659"/>
                <a:gd name="T2" fmla="*/ 329 w 1317"/>
                <a:gd name="T3" fmla="*/ 659 h 659"/>
                <a:gd name="T4" fmla="*/ 0 w 1317"/>
                <a:gd name="T5" fmla="*/ 329 h 659"/>
                <a:gd name="T6" fmla="*/ 329 w 1317"/>
                <a:gd name="T7" fmla="*/ 0 h 659"/>
                <a:gd name="T8" fmla="*/ 987 w 1317"/>
                <a:gd name="T9" fmla="*/ 0 h 659"/>
                <a:gd name="T10" fmla="*/ 1317 w 1317"/>
                <a:gd name="T11" fmla="*/ 329 h 659"/>
                <a:gd name="T12" fmla="*/ 987 w 1317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659">
                  <a:moveTo>
                    <a:pt x="987" y="659"/>
                  </a:moveTo>
                  <a:lnTo>
                    <a:pt x="329" y="659"/>
                  </a:lnTo>
                  <a:cubicBezTo>
                    <a:pt x="147" y="659"/>
                    <a:pt x="0" y="511"/>
                    <a:pt x="0" y="329"/>
                  </a:cubicBezTo>
                  <a:cubicBezTo>
                    <a:pt x="0" y="147"/>
                    <a:pt x="147" y="0"/>
                    <a:pt x="329" y="0"/>
                  </a:cubicBezTo>
                  <a:lnTo>
                    <a:pt x="987" y="0"/>
                  </a:lnTo>
                  <a:cubicBezTo>
                    <a:pt x="1169" y="0"/>
                    <a:pt x="1317" y="147"/>
                    <a:pt x="1317" y="329"/>
                  </a:cubicBezTo>
                  <a:cubicBezTo>
                    <a:pt x="1317" y="511"/>
                    <a:pt x="1169" y="659"/>
                    <a:pt x="987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10769600" y="3802063"/>
              <a:ext cx="298450" cy="33338"/>
            </a:xfrm>
            <a:custGeom>
              <a:avLst/>
              <a:gdLst>
                <a:gd name="T0" fmla="*/ 5588 w 5917"/>
                <a:gd name="T1" fmla="*/ 658 h 658"/>
                <a:gd name="T2" fmla="*/ 330 w 5917"/>
                <a:gd name="T3" fmla="*/ 658 h 658"/>
                <a:gd name="T4" fmla="*/ 0 w 5917"/>
                <a:gd name="T5" fmla="*/ 329 h 658"/>
                <a:gd name="T6" fmla="*/ 330 w 5917"/>
                <a:gd name="T7" fmla="*/ 0 h 658"/>
                <a:gd name="T8" fmla="*/ 5588 w 5917"/>
                <a:gd name="T9" fmla="*/ 0 h 658"/>
                <a:gd name="T10" fmla="*/ 5917 w 5917"/>
                <a:gd name="T11" fmla="*/ 329 h 658"/>
                <a:gd name="T12" fmla="*/ 5588 w 5917"/>
                <a:gd name="T13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7" h="658">
                  <a:moveTo>
                    <a:pt x="5588" y="658"/>
                  </a:moveTo>
                  <a:lnTo>
                    <a:pt x="330" y="658"/>
                  </a:lnTo>
                  <a:cubicBezTo>
                    <a:pt x="148" y="658"/>
                    <a:pt x="0" y="511"/>
                    <a:pt x="0" y="329"/>
                  </a:cubicBezTo>
                  <a:cubicBezTo>
                    <a:pt x="0" y="147"/>
                    <a:pt x="148" y="0"/>
                    <a:pt x="330" y="0"/>
                  </a:cubicBezTo>
                  <a:lnTo>
                    <a:pt x="5588" y="0"/>
                  </a:lnTo>
                  <a:cubicBezTo>
                    <a:pt x="5770" y="0"/>
                    <a:pt x="5917" y="147"/>
                    <a:pt x="5917" y="329"/>
                  </a:cubicBezTo>
                  <a:cubicBezTo>
                    <a:pt x="5917" y="511"/>
                    <a:pt x="5770" y="658"/>
                    <a:pt x="5588" y="6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11199813" y="3802063"/>
              <a:ext cx="117475" cy="33338"/>
            </a:xfrm>
            <a:custGeom>
              <a:avLst/>
              <a:gdLst>
                <a:gd name="T0" fmla="*/ 1976 w 2305"/>
                <a:gd name="T1" fmla="*/ 658 h 658"/>
                <a:gd name="T2" fmla="*/ 329 w 2305"/>
                <a:gd name="T3" fmla="*/ 658 h 658"/>
                <a:gd name="T4" fmla="*/ 0 w 2305"/>
                <a:gd name="T5" fmla="*/ 329 h 658"/>
                <a:gd name="T6" fmla="*/ 329 w 2305"/>
                <a:gd name="T7" fmla="*/ 0 h 658"/>
                <a:gd name="T8" fmla="*/ 1976 w 2305"/>
                <a:gd name="T9" fmla="*/ 0 h 658"/>
                <a:gd name="T10" fmla="*/ 2305 w 2305"/>
                <a:gd name="T11" fmla="*/ 329 h 658"/>
                <a:gd name="T12" fmla="*/ 1976 w 2305"/>
                <a:gd name="T13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5" h="658">
                  <a:moveTo>
                    <a:pt x="1976" y="658"/>
                  </a:moveTo>
                  <a:lnTo>
                    <a:pt x="329" y="658"/>
                  </a:lnTo>
                  <a:cubicBezTo>
                    <a:pt x="148" y="658"/>
                    <a:pt x="0" y="511"/>
                    <a:pt x="0" y="329"/>
                  </a:cubicBezTo>
                  <a:cubicBezTo>
                    <a:pt x="0" y="147"/>
                    <a:pt x="148" y="0"/>
                    <a:pt x="329" y="0"/>
                  </a:cubicBezTo>
                  <a:lnTo>
                    <a:pt x="1976" y="0"/>
                  </a:lnTo>
                  <a:cubicBezTo>
                    <a:pt x="2157" y="0"/>
                    <a:pt x="2305" y="147"/>
                    <a:pt x="2305" y="329"/>
                  </a:cubicBezTo>
                  <a:cubicBezTo>
                    <a:pt x="2305" y="511"/>
                    <a:pt x="2157" y="658"/>
                    <a:pt x="1976" y="6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11101388" y="3802063"/>
              <a:ext cx="66675" cy="33338"/>
            </a:xfrm>
            <a:custGeom>
              <a:avLst/>
              <a:gdLst>
                <a:gd name="T0" fmla="*/ 987 w 1317"/>
                <a:gd name="T1" fmla="*/ 658 h 658"/>
                <a:gd name="T2" fmla="*/ 329 w 1317"/>
                <a:gd name="T3" fmla="*/ 658 h 658"/>
                <a:gd name="T4" fmla="*/ 0 w 1317"/>
                <a:gd name="T5" fmla="*/ 329 h 658"/>
                <a:gd name="T6" fmla="*/ 329 w 1317"/>
                <a:gd name="T7" fmla="*/ 0 h 658"/>
                <a:gd name="T8" fmla="*/ 987 w 1317"/>
                <a:gd name="T9" fmla="*/ 0 h 658"/>
                <a:gd name="T10" fmla="*/ 1317 w 1317"/>
                <a:gd name="T11" fmla="*/ 329 h 658"/>
                <a:gd name="T12" fmla="*/ 987 w 1317"/>
                <a:gd name="T13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658">
                  <a:moveTo>
                    <a:pt x="987" y="658"/>
                  </a:moveTo>
                  <a:lnTo>
                    <a:pt x="329" y="658"/>
                  </a:lnTo>
                  <a:cubicBezTo>
                    <a:pt x="147" y="658"/>
                    <a:pt x="0" y="511"/>
                    <a:pt x="0" y="329"/>
                  </a:cubicBezTo>
                  <a:cubicBezTo>
                    <a:pt x="0" y="147"/>
                    <a:pt x="147" y="0"/>
                    <a:pt x="329" y="0"/>
                  </a:cubicBezTo>
                  <a:lnTo>
                    <a:pt x="987" y="0"/>
                  </a:lnTo>
                  <a:cubicBezTo>
                    <a:pt x="1169" y="0"/>
                    <a:pt x="1317" y="147"/>
                    <a:pt x="1317" y="329"/>
                  </a:cubicBezTo>
                  <a:cubicBezTo>
                    <a:pt x="1317" y="511"/>
                    <a:pt x="1169" y="658"/>
                    <a:pt x="987" y="6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11018838" y="3719513"/>
              <a:ext cx="298450" cy="33338"/>
            </a:xfrm>
            <a:custGeom>
              <a:avLst/>
              <a:gdLst>
                <a:gd name="T0" fmla="*/ 5588 w 5917"/>
                <a:gd name="T1" fmla="*/ 659 h 659"/>
                <a:gd name="T2" fmla="*/ 330 w 5917"/>
                <a:gd name="T3" fmla="*/ 659 h 659"/>
                <a:gd name="T4" fmla="*/ 0 w 5917"/>
                <a:gd name="T5" fmla="*/ 330 h 659"/>
                <a:gd name="T6" fmla="*/ 330 w 5917"/>
                <a:gd name="T7" fmla="*/ 0 h 659"/>
                <a:gd name="T8" fmla="*/ 5588 w 5917"/>
                <a:gd name="T9" fmla="*/ 0 h 659"/>
                <a:gd name="T10" fmla="*/ 5917 w 5917"/>
                <a:gd name="T11" fmla="*/ 329 h 659"/>
                <a:gd name="T12" fmla="*/ 5588 w 5917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7" h="659">
                  <a:moveTo>
                    <a:pt x="5588" y="659"/>
                  </a:moveTo>
                  <a:lnTo>
                    <a:pt x="330" y="659"/>
                  </a:lnTo>
                  <a:cubicBezTo>
                    <a:pt x="148" y="659"/>
                    <a:pt x="0" y="512"/>
                    <a:pt x="0" y="330"/>
                  </a:cubicBezTo>
                  <a:cubicBezTo>
                    <a:pt x="0" y="147"/>
                    <a:pt x="148" y="0"/>
                    <a:pt x="330" y="0"/>
                  </a:cubicBezTo>
                  <a:lnTo>
                    <a:pt x="5588" y="0"/>
                  </a:lnTo>
                  <a:cubicBezTo>
                    <a:pt x="5769" y="0"/>
                    <a:pt x="5917" y="147"/>
                    <a:pt x="5917" y="329"/>
                  </a:cubicBezTo>
                  <a:cubicBezTo>
                    <a:pt x="5917" y="512"/>
                    <a:pt x="5769" y="659"/>
                    <a:pt x="5588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 userDrawn="1"/>
          </p:nvSpPr>
          <p:spPr bwMode="auto">
            <a:xfrm>
              <a:off x="10769600" y="3719513"/>
              <a:ext cx="115887" cy="33338"/>
            </a:xfrm>
            <a:custGeom>
              <a:avLst/>
              <a:gdLst>
                <a:gd name="T0" fmla="*/ 1976 w 2305"/>
                <a:gd name="T1" fmla="*/ 659 h 659"/>
                <a:gd name="T2" fmla="*/ 329 w 2305"/>
                <a:gd name="T3" fmla="*/ 659 h 659"/>
                <a:gd name="T4" fmla="*/ 0 w 2305"/>
                <a:gd name="T5" fmla="*/ 330 h 659"/>
                <a:gd name="T6" fmla="*/ 329 w 2305"/>
                <a:gd name="T7" fmla="*/ 0 h 659"/>
                <a:gd name="T8" fmla="*/ 1976 w 2305"/>
                <a:gd name="T9" fmla="*/ 0 h 659"/>
                <a:gd name="T10" fmla="*/ 2305 w 2305"/>
                <a:gd name="T11" fmla="*/ 329 h 659"/>
                <a:gd name="T12" fmla="*/ 1976 w 2305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5" h="659">
                  <a:moveTo>
                    <a:pt x="1976" y="659"/>
                  </a:moveTo>
                  <a:lnTo>
                    <a:pt x="329" y="659"/>
                  </a:lnTo>
                  <a:cubicBezTo>
                    <a:pt x="148" y="659"/>
                    <a:pt x="0" y="512"/>
                    <a:pt x="0" y="330"/>
                  </a:cubicBezTo>
                  <a:cubicBezTo>
                    <a:pt x="0" y="147"/>
                    <a:pt x="148" y="0"/>
                    <a:pt x="329" y="0"/>
                  </a:cubicBezTo>
                  <a:lnTo>
                    <a:pt x="1976" y="0"/>
                  </a:lnTo>
                  <a:cubicBezTo>
                    <a:pt x="2157" y="0"/>
                    <a:pt x="2305" y="147"/>
                    <a:pt x="2305" y="329"/>
                  </a:cubicBezTo>
                  <a:cubicBezTo>
                    <a:pt x="2305" y="512"/>
                    <a:pt x="2157" y="659"/>
                    <a:pt x="1976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10918825" y="3719513"/>
              <a:ext cx="66675" cy="33338"/>
            </a:xfrm>
            <a:custGeom>
              <a:avLst/>
              <a:gdLst>
                <a:gd name="T0" fmla="*/ 988 w 1317"/>
                <a:gd name="T1" fmla="*/ 659 h 659"/>
                <a:gd name="T2" fmla="*/ 330 w 1317"/>
                <a:gd name="T3" fmla="*/ 659 h 659"/>
                <a:gd name="T4" fmla="*/ 0 w 1317"/>
                <a:gd name="T5" fmla="*/ 330 h 659"/>
                <a:gd name="T6" fmla="*/ 330 w 1317"/>
                <a:gd name="T7" fmla="*/ 0 h 659"/>
                <a:gd name="T8" fmla="*/ 988 w 1317"/>
                <a:gd name="T9" fmla="*/ 0 h 659"/>
                <a:gd name="T10" fmla="*/ 1317 w 1317"/>
                <a:gd name="T11" fmla="*/ 329 h 659"/>
                <a:gd name="T12" fmla="*/ 988 w 1317"/>
                <a:gd name="T1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659">
                  <a:moveTo>
                    <a:pt x="988" y="659"/>
                  </a:moveTo>
                  <a:lnTo>
                    <a:pt x="330" y="659"/>
                  </a:lnTo>
                  <a:cubicBezTo>
                    <a:pt x="148" y="659"/>
                    <a:pt x="0" y="512"/>
                    <a:pt x="0" y="330"/>
                  </a:cubicBezTo>
                  <a:cubicBezTo>
                    <a:pt x="0" y="147"/>
                    <a:pt x="148" y="0"/>
                    <a:pt x="330" y="0"/>
                  </a:cubicBezTo>
                  <a:lnTo>
                    <a:pt x="988" y="0"/>
                  </a:lnTo>
                  <a:cubicBezTo>
                    <a:pt x="1170" y="0"/>
                    <a:pt x="1317" y="147"/>
                    <a:pt x="1317" y="329"/>
                  </a:cubicBezTo>
                  <a:cubicBezTo>
                    <a:pt x="1317" y="512"/>
                    <a:pt x="1170" y="659"/>
                    <a:pt x="988" y="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11515725" y="3136900"/>
              <a:ext cx="133350" cy="665163"/>
            </a:xfrm>
            <a:custGeom>
              <a:avLst/>
              <a:gdLst>
                <a:gd name="T0" fmla="*/ 2305 w 2634"/>
                <a:gd name="T1" fmla="*/ 13170 h 13170"/>
                <a:gd name="T2" fmla="*/ 329 w 2634"/>
                <a:gd name="T3" fmla="*/ 13170 h 13170"/>
                <a:gd name="T4" fmla="*/ 0 w 2634"/>
                <a:gd name="T5" fmla="*/ 12841 h 13170"/>
                <a:gd name="T6" fmla="*/ 0 w 2634"/>
                <a:gd name="T7" fmla="*/ 329 h 13170"/>
                <a:gd name="T8" fmla="*/ 329 w 2634"/>
                <a:gd name="T9" fmla="*/ 0 h 13170"/>
                <a:gd name="T10" fmla="*/ 2305 w 2634"/>
                <a:gd name="T11" fmla="*/ 0 h 13170"/>
                <a:gd name="T12" fmla="*/ 2634 w 2634"/>
                <a:gd name="T13" fmla="*/ 329 h 13170"/>
                <a:gd name="T14" fmla="*/ 2634 w 2634"/>
                <a:gd name="T15" fmla="*/ 12841 h 13170"/>
                <a:gd name="T16" fmla="*/ 2305 w 2634"/>
                <a:gd name="T17" fmla="*/ 13170 h 13170"/>
                <a:gd name="T18" fmla="*/ 658 w 2634"/>
                <a:gd name="T19" fmla="*/ 12512 h 13170"/>
                <a:gd name="T20" fmla="*/ 1975 w 2634"/>
                <a:gd name="T21" fmla="*/ 12512 h 13170"/>
                <a:gd name="T22" fmla="*/ 1975 w 2634"/>
                <a:gd name="T23" fmla="*/ 659 h 13170"/>
                <a:gd name="T24" fmla="*/ 658 w 2634"/>
                <a:gd name="T25" fmla="*/ 659 h 13170"/>
                <a:gd name="T26" fmla="*/ 658 w 2634"/>
                <a:gd name="T27" fmla="*/ 12512 h 1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4" h="13170">
                  <a:moveTo>
                    <a:pt x="2305" y="13170"/>
                  </a:moveTo>
                  <a:lnTo>
                    <a:pt x="329" y="13170"/>
                  </a:lnTo>
                  <a:cubicBezTo>
                    <a:pt x="147" y="13170"/>
                    <a:pt x="0" y="13023"/>
                    <a:pt x="0" y="12841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2305" y="0"/>
                  </a:lnTo>
                  <a:cubicBezTo>
                    <a:pt x="2486" y="0"/>
                    <a:pt x="2634" y="147"/>
                    <a:pt x="2634" y="329"/>
                  </a:cubicBezTo>
                  <a:lnTo>
                    <a:pt x="2634" y="12841"/>
                  </a:lnTo>
                  <a:cubicBezTo>
                    <a:pt x="2634" y="13023"/>
                    <a:pt x="2486" y="13170"/>
                    <a:pt x="2305" y="13170"/>
                  </a:cubicBezTo>
                  <a:close/>
                  <a:moveTo>
                    <a:pt x="658" y="12512"/>
                  </a:moveTo>
                  <a:lnTo>
                    <a:pt x="1975" y="12512"/>
                  </a:lnTo>
                  <a:lnTo>
                    <a:pt x="1975" y="659"/>
                  </a:lnTo>
                  <a:lnTo>
                    <a:pt x="658" y="659"/>
                  </a:lnTo>
                  <a:lnTo>
                    <a:pt x="658" y="12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11533188" y="3054350"/>
              <a:ext cx="100012" cy="115888"/>
            </a:xfrm>
            <a:custGeom>
              <a:avLst/>
              <a:gdLst>
                <a:gd name="T0" fmla="*/ 1646 w 1976"/>
                <a:gd name="T1" fmla="*/ 2305 h 2305"/>
                <a:gd name="T2" fmla="*/ 329 w 1976"/>
                <a:gd name="T3" fmla="*/ 2305 h 2305"/>
                <a:gd name="T4" fmla="*/ 0 w 1976"/>
                <a:gd name="T5" fmla="*/ 1976 h 2305"/>
                <a:gd name="T6" fmla="*/ 0 w 1976"/>
                <a:gd name="T7" fmla="*/ 988 h 2305"/>
                <a:gd name="T8" fmla="*/ 988 w 1976"/>
                <a:gd name="T9" fmla="*/ 0 h 2305"/>
                <a:gd name="T10" fmla="*/ 1976 w 1976"/>
                <a:gd name="T11" fmla="*/ 988 h 2305"/>
                <a:gd name="T12" fmla="*/ 1976 w 1976"/>
                <a:gd name="T13" fmla="*/ 1976 h 2305"/>
                <a:gd name="T14" fmla="*/ 1646 w 1976"/>
                <a:gd name="T15" fmla="*/ 2305 h 2305"/>
                <a:gd name="T16" fmla="*/ 659 w 1976"/>
                <a:gd name="T17" fmla="*/ 1646 h 2305"/>
                <a:gd name="T18" fmla="*/ 1317 w 1976"/>
                <a:gd name="T19" fmla="*/ 1646 h 2305"/>
                <a:gd name="T20" fmla="*/ 1317 w 1976"/>
                <a:gd name="T21" fmla="*/ 988 h 2305"/>
                <a:gd name="T22" fmla="*/ 988 w 1976"/>
                <a:gd name="T23" fmla="*/ 659 h 2305"/>
                <a:gd name="T24" fmla="*/ 659 w 1976"/>
                <a:gd name="T25" fmla="*/ 988 h 2305"/>
                <a:gd name="T26" fmla="*/ 659 w 1976"/>
                <a:gd name="T27" fmla="*/ 1646 h 2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6" h="2305">
                  <a:moveTo>
                    <a:pt x="1646" y="2305"/>
                  </a:moveTo>
                  <a:lnTo>
                    <a:pt x="329" y="2305"/>
                  </a:lnTo>
                  <a:cubicBezTo>
                    <a:pt x="148" y="2305"/>
                    <a:pt x="0" y="2158"/>
                    <a:pt x="0" y="1976"/>
                  </a:cubicBezTo>
                  <a:lnTo>
                    <a:pt x="0" y="988"/>
                  </a:lnTo>
                  <a:cubicBezTo>
                    <a:pt x="0" y="443"/>
                    <a:pt x="443" y="0"/>
                    <a:pt x="988" y="0"/>
                  </a:cubicBezTo>
                  <a:cubicBezTo>
                    <a:pt x="1533" y="0"/>
                    <a:pt x="1976" y="443"/>
                    <a:pt x="1976" y="988"/>
                  </a:cubicBezTo>
                  <a:lnTo>
                    <a:pt x="1976" y="1976"/>
                  </a:lnTo>
                  <a:cubicBezTo>
                    <a:pt x="1976" y="2158"/>
                    <a:pt x="1828" y="2305"/>
                    <a:pt x="1646" y="2305"/>
                  </a:cubicBezTo>
                  <a:close/>
                  <a:moveTo>
                    <a:pt x="659" y="1646"/>
                  </a:moveTo>
                  <a:lnTo>
                    <a:pt x="1317" y="1646"/>
                  </a:lnTo>
                  <a:lnTo>
                    <a:pt x="1317" y="988"/>
                  </a:lnTo>
                  <a:cubicBezTo>
                    <a:pt x="1317" y="806"/>
                    <a:pt x="1169" y="659"/>
                    <a:pt x="988" y="659"/>
                  </a:cubicBezTo>
                  <a:cubicBezTo>
                    <a:pt x="807" y="659"/>
                    <a:pt x="659" y="806"/>
                    <a:pt x="659" y="988"/>
                  </a:cubicBezTo>
                  <a:lnTo>
                    <a:pt x="659" y="1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11533188" y="3768725"/>
              <a:ext cx="100012" cy="100013"/>
            </a:xfrm>
            <a:custGeom>
              <a:avLst/>
              <a:gdLst>
                <a:gd name="T0" fmla="*/ 1646 w 1976"/>
                <a:gd name="T1" fmla="*/ 1976 h 1976"/>
                <a:gd name="T2" fmla="*/ 329 w 1976"/>
                <a:gd name="T3" fmla="*/ 1976 h 1976"/>
                <a:gd name="T4" fmla="*/ 0 w 1976"/>
                <a:gd name="T5" fmla="*/ 1647 h 1976"/>
                <a:gd name="T6" fmla="*/ 0 w 1976"/>
                <a:gd name="T7" fmla="*/ 330 h 1976"/>
                <a:gd name="T8" fmla="*/ 329 w 1976"/>
                <a:gd name="T9" fmla="*/ 0 h 1976"/>
                <a:gd name="T10" fmla="*/ 1646 w 1976"/>
                <a:gd name="T11" fmla="*/ 0 h 1976"/>
                <a:gd name="T12" fmla="*/ 1976 w 1976"/>
                <a:gd name="T13" fmla="*/ 330 h 1976"/>
                <a:gd name="T14" fmla="*/ 1976 w 1976"/>
                <a:gd name="T15" fmla="*/ 1647 h 1976"/>
                <a:gd name="T16" fmla="*/ 1646 w 1976"/>
                <a:gd name="T17" fmla="*/ 1976 h 1976"/>
                <a:gd name="T18" fmla="*/ 659 w 1976"/>
                <a:gd name="T19" fmla="*/ 1317 h 1976"/>
                <a:gd name="T20" fmla="*/ 1317 w 1976"/>
                <a:gd name="T21" fmla="*/ 1317 h 1976"/>
                <a:gd name="T22" fmla="*/ 1317 w 1976"/>
                <a:gd name="T23" fmla="*/ 659 h 1976"/>
                <a:gd name="T24" fmla="*/ 659 w 1976"/>
                <a:gd name="T25" fmla="*/ 659 h 1976"/>
                <a:gd name="T26" fmla="*/ 659 w 1976"/>
                <a:gd name="T27" fmla="*/ 1317 h 1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6" h="1976">
                  <a:moveTo>
                    <a:pt x="1646" y="1976"/>
                  </a:moveTo>
                  <a:lnTo>
                    <a:pt x="329" y="1976"/>
                  </a:lnTo>
                  <a:cubicBezTo>
                    <a:pt x="148" y="1976"/>
                    <a:pt x="0" y="1829"/>
                    <a:pt x="0" y="1647"/>
                  </a:cubicBezTo>
                  <a:lnTo>
                    <a:pt x="0" y="330"/>
                  </a:lnTo>
                  <a:cubicBezTo>
                    <a:pt x="0" y="148"/>
                    <a:pt x="148" y="0"/>
                    <a:pt x="329" y="0"/>
                  </a:cubicBezTo>
                  <a:lnTo>
                    <a:pt x="1646" y="0"/>
                  </a:lnTo>
                  <a:cubicBezTo>
                    <a:pt x="1828" y="0"/>
                    <a:pt x="1976" y="148"/>
                    <a:pt x="1976" y="330"/>
                  </a:cubicBezTo>
                  <a:lnTo>
                    <a:pt x="1976" y="1647"/>
                  </a:lnTo>
                  <a:cubicBezTo>
                    <a:pt x="1976" y="1829"/>
                    <a:pt x="1828" y="1976"/>
                    <a:pt x="1646" y="1976"/>
                  </a:cubicBezTo>
                  <a:close/>
                  <a:moveTo>
                    <a:pt x="659" y="1317"/>
                  </a:moveTo>
                  <a:lnTo>
                    <a:pt x="1317" y="1317"/>
                  </a:lnTo>
                  <a:lnTo>
                    <a:pt x="1317" y="659"/>
                  </a:lnTo>
                  <a:lnTo>
                    <a:pt x="659" y="659"/>
                  </a:lnTo>
                  <a:lnTo>
                    <a:pt x="659" y="13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11566525" y="3835400"/>
              <a:ext cx="33337" cy="100013"/>
            </a:xfrm>
            <a:custGeom>
              <a:avLst/>
              <a:gdLst>
                <a:gd name="T0" fmla="*/ 329 w 658"/>
                <a:gd name="T1" fmla="*/ 1976 h 1976"/>
                <a:gd name="T2" fmla="*/ 0 w 658"/>
                <a:gd name="T3" fmla="*/ 1646 h 1976"/>
                <a:gd name="T4" fmla="*/ 0 w 658"/>
                <a:gd name="T5" fmla="*/ 329 h 1976"/>
                <a:gd name="T6" fmla="*/ 329 w 658"/>
                <a:gd name="T7" fmla="*/ 0 h 1976"/>
                <a:gd name="T8" fmla="*/ 658 w 658"/>
                <a:gd name="T9" fmla="*/ 329 h 1976"/>
                <a:gd name="T10" fmla="*/ 658 w 658"/>
                <a:gd name="T11" fmla="*/ 1646 h 1976"/>
                <a:gd name="T12" fmla="*/ 329 w 658"/>
                <a:gd name="T13" fmla="*/ 1976 h 1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8" h="1976">
                  <a:moveTo>
                    <a:pt x="329" y="1976"/>
                  </a:moveTo>
                  <a:cubicBezTo>
                    <a:pt x="147" y="1976"/>
                    <a:pt x="0" y="1828"/>
                    <a:pt x="0" y="1646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cubicBezTo>
                    <a:pt x="511" y="0"/>
                    <a:pt x="658" y="147"/>
                    <a:pt x="658" y="329"/>
                  </a:cubicBezTo>
                  <a:lnTo>
                    <a:pt x="658" y="1646"/>
                  </a:lnTo>
                  <a:cubicBezTo>
                    <a:pt x="658" y="1829"/>
                    <a:pt x="511" y="1976"/>
                    <a:pt x="329" y="19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11515725" y="3386138"/>
              <a:ext cx="133350" cy="166688"/>
            </a:xfrm>
            <a:custGeom>
              <a:avLst/>
              <a:gdLst>
                <a:gd name="T0" fmla="*/ 2305 w 2634"/>
                <a:gd name="T1" fmla="*/ 3293 h 3293"/>
                <a:gd name="T2" fmla="*/ 329 w 2634"/>
                <a:gd name="T3" fmla="*/ 3293 h 3293"/>
                <a:gd name="T4" fmla="*/ 0 w 2634"/>
                <a:gd name="T5" fmla="*/ 2963 h 3293"/>
                <a:gd name="T6" fmla="*/ 0 w 2634"/>
                <a:gd name="T7" fmla="*/ 329 h 3293"/>
                <a:gd name="T8" fmla="*/ 329 w 2634"/>
                <a:gd name="T9" fmla="*/ 0 h 3293"/>
                <a:gd name="T10" fmla="*/ 2305 w 2634"/>
                <a:gd name="T11" fmla="*/ 0 h 3293"/>
                <a:gd name="T12" fmla="*/ 2634 w 2634"/>
                <a:gd name="T13" fmla="*/ 329 h 3293"/>
                <a:gd name="T14" fmla="*/ 2634 w 2634"/>
                <a:gd name="T15" fmla="*/ 2963 h 3293"/>
                <a:gd name="T16" fmla="*/ 2305 w 2634"/>
                <a:gd name="T17" fmla="*/ 3293 h 3293"/>
                <a:gd name="T18" fmla="*/ 658 w 2634"/>
                <a:gd name="T19" fmla="*/ 2634 h 3293"/>
                <a:gd name="T20" fmla="*/ 1975 w 2634"/>
                <a:gd name="T21" fmla="*/ 2634 h 3293"/>
                <a:gd name="T22" fmla="*/ 1975 w 2634"/>
                <a:gd name="T23" fmla="*/ 659 h 3293"/>
                <a:gd name="T24" fmla="*/ 658 w 2634"/>
                <a:gd name="T25" fmla="*/ 659 h 3293"/>
                <a:gd name="T26" fmla="*/ 658 w 2634"/>
                <a:gd name="T27" fmla="*/ 2634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4" h="3293">
                  <a:moveTo>
                    <a:pt x="2305" y="3293"/>
                  </a:moveTo>
                  <a:lnTo>
                    <a:pt x="329" y="3293"/>
                  </a:lnTo>
                  <a:cubicBezTo>
                    <a:pt x="147" y="3293"/>
                    <a:pt x="0" y="3145"/>
                    <a:pt x="0" y="2963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2305" y="0"/>
                  </a:lnTo>
                  <a:cubicBezTo>
                    <a:pt x="2486" y="0"/>
                    <a:pt x="2634" y="147"/>
                    <a:pt x="2634" y="329"/>
                  </a:cubicBezTo>
                  <a:lnTo>
                    <a:pt x="2634" y="2963"/>
                  </a:lnTo>
                  <a:cubicBezTo>
                    <a:pt x="2634" y="3145"/>
                    <a:pt x="2486" y="3293"/>
                    <a:pt x="2305" y="3293"/>
                  </a:cubicBezTo>
                  <a:close/>
                  <a:moveTo>
                    <a:pt x="658" y="2634"/>
                  </a:moveTo>
                  <a:lnTo>
                    <a:pt x="1975" y="2634"/>
                  </a:lnTo>
                  <a:lnTo>
                    <a:pt x="1975" y="659"/>
                  </a:lnTo>
                  <a:lnTo>
                    <a:pt x="658" y="659"/>
                  </a:lnTo>
                  <a:lnTo>
                    <a:pt x="658" y="2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nt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 F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 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 F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1825625"/>
            <a:ext cx="466884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F98E2-6E6D-4A5F-96BD-13B979DD2F00}"/>
              </a:ext>
            </a:extLst>
          </p:cNvPr>
          <p:cNvSpPr/>
          <p:nvPr userDrawn="1"/>
        </p:nvSpPr>
        <p:spPr>
          <a:xfrm>
            <a:off x="7032727" y="1836737"/>
            <a:ext cx="4321072" cy="4349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745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21525" y="2361779"/>
            <a:ext cx="4117973" cy="37103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27454B"/>
                </a:solidFill>
              </a:defRPr>
            </a:lvl1pPr>
            <a:lvl2pPr>
              <a:defRPr sz="1400">
                <a:solidFill>
                  <a:srgbClr val="27454B"/>
                </a:solidFill>
              </a:defRPr>
            </a:lvl2pPr>
            <a:lvl3pPr>
              <a:defRPr sz="1400">
                <a:solidFill>
                  <a:srgbClr val="27454B"/>
                </a:solidFill>
              </a:defRPr>
            </a:lvl3pPr>
            <a:lvl4pPr>
              <a:defRPr sz="1400">
                <a:solidFill>
                  <a:srgbClr val="27454B"/>
                </a:solidFill>
              </a:defRPr>
            </a:lvl4pPr>
            <a:lvl5pPr>
              <a:defRPr sz="1400">
                <a:solidFill>
                  <a:srgbClr val="27454B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781698" y="1614443"/>
            <a:ext cx="647698" cy="747336"/>
          </a:xfrm>
          <a:prstGeom prst="rect">
            <a:avLst/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2AC32-ACF3-4449-BBA2-F46F63E7FF34}"/>
              </a:ext>
            </a:extLst>
          </p:cNvPr>
          <p:cNvSpPr txBox="1">
            <a:spLocks/>
          </p:cNvSpPr>
          <p:nvPr userDrawn="1"/>
        </p:nvSpPr>
        <p:spPr>
          <a:xfrm>
            <a:off x="7543697" y="1749825"/>
            <a:ext cx="3695801" cy="5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6856413" y="1712913"/>
            <a:ext cx="498475" cy="550862"/>
            <a:chOff x="6856413" y="1712913"/>
            <a:chExt cx="498475" cy="5508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7088188" y="1892300"/>
              <a:ext cx="34925" cy="112712"/>
            </a:xfrm>
            <a:custGeom>
              <a:avLst/>
              <a:gdLst>
                <a:gd name="T0" fmla="*/ 592 w 1185"/>
                <a:gd name="T1" fmla="*/ 3852 h 3852"/>
                <a:gd name="T2" fmla="*/ 1185 w 1185"/>
                <a:gd name="T3" fmla="*/ 3259 h 3852"/>
                <a:gd name="T4" fmla="*/ 1185 w 1185"/>
                <a:gd name="T5" fmla="*/ 592 h 3852"/>
                <a:gd name="T6" fmla="*/ 592 w 1185"/>
                <a:gd name="T7" fmla="*/ 0 h 3852"/>
                <a:gd name="T8" fmla="*/ 0 w 1185"/>
                <a:gd name="T9" fmla="*/ 592 h 3852"/>
                <a:gd name="T10" fmla="*/ 0 w 1185"/>
                <a:gd name="T11" fmla="*/ 3259 h 3852"/>
                <a:gd name="T12" fmla="*/ 592 w 1185"/>
                <a:gd name="T13" fmla="*/ 3852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3852">
                  <a:moveTo>
                    <a:pt x="592" y="3852"/>
                  </a:moveTo>
                  <a:cubicBezTo>
                    <a:pt x="909" y="3852"/>
                    <a:pt x="1185" y="3595"/>
                    <a:pt x="1185" y="3259"/>
                  </a:cubicBezTo>
                  <a:lnTo>
                    <a:pt x="1185" y="592"/>
                  </a:lnTo>
                  <a:cubicBezTo>
                    <a:pt x="1185" y="276"/>
                    <a:pt x="928" y="0"/>
                    <a:pt x="592" y="0"/>
                  </a:cubicBezTo>
                  <a:cubicBezTo>
                    <a:pt x="276" y="0"/>
                    <a:pt x="0" y="257"/>
                    <a:pt x="0" y="592"/>
                  </a:cubicBezTo>
                  <a:lnTo>
                    <a:pt x="0" y="3259"/>
                  </a:lnTo>
                  <a:cubicBezTo>
                    <a:pt x="0" y="3595"/>
                    <a:pt x="276" y="3852"/>
                    <a:pt x="592" y="3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 userDrawn="1"/>
          </p:nvSpPr>
          <p:spPr bwMode="auto">
            <a:xfrm>
              <a:off x="7086601" y="2020888"/>
              <a:ext cx="38100" cy="365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>
              <a:off x="6953251" y="1808163"/>
              <a:ext cx="306388" cy="455612"/>
            </a:xfrm>
            <a:custGeom>
              <a:avLst/>
              <a:gdLst>
                <a:gd name="T0" fmla="*/ 5412 w 10410"/>
                <a:gd name="T1" fmla="*/ 59 h 15528"/>
                <a:gd name="T2" fmla="*/ 1600 w 10410"/>
                <a:gd name="T3" fmla="*/ 1482 h 15528"/>
                <a:gd name="T4" fmla="*/ 0 w 10410"/>
                <a:gd name="T5" fmla="*/ 5215 h 15528"/>
                <a:gd name="T6" fmla="*/ 1106 w 10410"/>
                <a:gd name="T7" fmla="*/ 8416 h 15528"/>
                <a:gd name="T8" fmla="*/ 2449 w 10410"/>
                <a:gd name="T9" fmla="*/ 10806 h 15528"/>
                <a:gd name="T10" fmla="*/ 2469 w 10410"/>
                <a:gd name="T11" fmla="*/ 10865 h 15528"/>
                <a:gd name="T12" fmla="*/ 2469 w 10410"/>
                <a:gd name="T13" fmla="*/ 12940 h 15528"/>
                <a:gd name="T14" fmla="*/ 2923 w 10410"/>
                <a:gd name="T15" fmla="*/ 13473 h 15528"/>
                <a:gd name="T16" fmla="*/ 5175 w 10410"/>
                <a:gd name="T17" fmla="*/ 15528 h 15528"/>
                <a:gd name="T18" fmla="*/ 7428 w 10410"/>
                <a:gd name="T19" fmla="*/ 13453 h 15528"/>
                <a:gd name="T20" fmla="*/ 7882 w 10410"/>
                <a:gd name="T21" fmla="*/ 12920 h 15528"/>
                <a:gd name="T22" fmla="*/ 7882 w 10410"/>
                <a:gd name="T23" fmla="*/ 10865 h 15528"/>
                <a:gd name="T24" fmla="*/ 7902 w 10410"/>
                <a:gd name="T25" fmla="*/ 10806 h 15528"/>
                <a:gd name="T26" fmla="*/ 9245 w 10410"/>
                <a:gd name="T27" fmla="*/ 8436 h 15528"/>
                <a:gd name="T28" fmla="*/ 10351 w 10410"/>
                <a:gd name="T29" fmla="*/ 5018 h 15528"/>
                <a:gd name="T30" fmla="*/ 5412 w 10410"/>
                <a:gd name="T31" fmla="*/ 59 h 15528"/>
                <a:gd name="T32" fmla="*/ 5175 w 10410"/>
                <a:gd name="T33" fmla="*/ 14441 h 15528"/>
                <a:gd name="T34" fmla="*/ 4010 w 10410"/>
                <a:gd name="T35" fmla="*/ 13453 h 15528"/>
                <a:gd name="T36" fmla="*/ 6341 w 10410"/>
                <a:gd name="T37" fmla="*/ 13453 h 15528"/>
                <a:gd name="T38" fmla="*/ 5175 w 10410"/>
                <a:gd name="T39" fmla="*/ 14441 h 15528"/>
                <a:gd name="T40" fmla="*/ 6795 w 10410"/>
                <a:gd name="T41" fmla="*/ 12387 h 15528"/>
                <a:gd name="T42" fmla="*/ 3555 w 10410"/>
                <a:gd name="T43" fmla="*/ 12387 h 15528"/>
                <a:gd name="T44" fmla="*/ 3555 w 10410"/>
                <a:gd name="T45" fmla="*/ 11083 h 15528"/>
                <a:gd name="T46" fmla="*/ 6795 w 10410"/>
                <a:gd name="T47" fmla="*/ 11083 h 15528"/>
                <a:gd name="T48" fmla="*/ 6795 w 10410"/>
                <a:gd name="T49" fmla="*/ 12387 h 15528"/>
                <a:gd name="T50" fmla="*/ 8376 w 10410"/>
                <a:gd name="T51" fmla="*/ 7744 h 15528"/>
                <a:gd name="T52" fmla="*/ 7033 w 10410"/>
                <a:gd name="T53" fmla="*/ 9996 h 15528"/>
                <a:gd name="T54" fmla="*/ 3318 w 10410"/>
                <a:gd name="T55" fmla="*/ 9996 h 15528"/>
                <a:gd name="T56" fmla="*/ 1975 w 10410"/>
                <a:gd name="T57" fmla="*/ 7744 h 15528"/>
                <a:gd name="T58" fmla="*/ 1106 w 10410"/>
                <a:gd name="T59" fmla="*/ 5215 h 15528"/>
                <a:gd name="T60" fmla="*/ 2370 w 10410"/>
                <a:gd name="T61" fmla="*/ 2252 h 15528"/>
                <a:gd name="T62" fmla="*/ 5393 w 10410"/>
                <a:gd name="T63" fmla="*/ 1126 h 15528"/>
                <a:gd name="T64" fmla="*/ 9285 w 10410"/>
                <a:gd name="T65" fmla="*/ 5018 h 15528"/>
                <a:gd name="T66" fmla="*/ 8376 w 10410"/>
                <a:gd name="T67" fmla="*/ 7744 h 1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10" h="15528">
                  <a:moveTo>
                    <a:pt x="5412" y="59"/>
                  </a:moveTo>
                  <a:cubicBezTo>
                    <a:pt x="3990" y="0"/>
                    <a:pt x="2627" y="494"/>
                    <a:pt x="1600" y="1482"/>
                  </a:cubicBezTo>
                  <a:cubicBezTo>
                    <a:pt x="572" y="2469"/>
                    <a:pt x="0" y="3793"/>
                    <a:pt x="0" y="5215"/>
                  </a:cubicBezTo>
                  <a:cubicBezTo>
                    <a:pt x="0" y="6381"/>
                    <a:pt x="375" y="7487"/>
                    <a:pt x="1106" y="8416"/>
                  </a:cubicBezTo>
                  <a:cubicBezTo>
                    <a:pt x="1738" y="9226"/>
                    <a:pt x="2173" y="9996"/>
                    <a:pt x="2449" y="10806"/>
                  </a:cubicBezTo>
                  <a:lnTo>
                    <a:pt x="2469" y="10865"/>
                  </a:lnTo>
                  <a:lnTo>
                    <a:pt x="2469" y="12940"/>
                  </a:lnTo>
                  <a:cubicBezTo>
                    <a:pt x="2469" y="13197"/>
                    <a:pt x="2666" y="13434"/>
                    <a:pt x="2923" y="13473"/>
                  </a:cubicBezTo>
                  <a:cubicBezTo>
                    <a:pt x="3022" y="14619"/>
                    <a:pt x="3990" y="15528"/>
                    <a:pt x="5175" y="15528"/>
                  </a:cubicBezTo>
                  <a:cubicBezTo>
                    <a:pt x="6361" y="15528"/>
                    <a:pt x="7329" y="14619"/>
                    <a:pt x="7428" y="13453"/>
                  </a:cubicBezTo>
                  <a:cubicBezTo>
                    <a:pt x="7684" y="13414"/>
                    <a:pt x="7882" y="13197"/>
                    <a:pt x="7882" y="12920"/>
                  </a:cubicBezTo>
                  <a:lnTo>
                    <a:pt x="7882" y="10865"/>
                  </a:lnTo>
                  <a:lnTo>
                    <a:pt x="7902" y="10806"/>
                  </a:lnTo>
                  <a:cubicBezTo>
                    <a:pt x="8178" y="9996"/>
                    <a:pt x="8613" y="9226"/>
                    <a:pt x="9245" y="8436"/>
                  </a:cubicBezTo>
                  <a:cubicBezTo>
                    <a:pt x="10015" y="7468"/>
                    <a:pt x="10410" y="6243"/>
                    <a:pt x="10351" y="5018"/>
                  </a:cubicBezTo>
                  <a:cubicBezTo>
                    <a:pt x="10213" y="2351"/>
                    <a:pt x="8060" y="178"/>
                    <a:pt x="5412" y="59"/>
                  </a:cubicBezTo>
                  <a:close/>
                  <a:moveTo>
                    <a:pt x="5175" y="14441"/>
                  </a:moveTo>
                  <a:cubicBezTo>
                    <a:pt x="4583" y="14441"/>
                    <a:pt x="4109" y="14007"/>
                    <a:pt x="4010" y="13453"/>
                  </a:cubicBezTo>
                  <a:lnTo>
                    <a:pt x="6341" y="13453"/>
                  </a:lnTo>
                  <a:cubicBezTo>
                    <a:pt x="6242" y="14026"/>
                    <a:pt x="5768" y="14441"/>
                    <a:pt x="5175" y="14441"/>
                  </a:cubicBezTo>
                  <a:close/>
                  <a:moveTo>
                    <a:pt x="6795" y="12387"/>
                  </a:moveTo>
                  <a:lnTo>
                    <a:pt x="3555" y="12387"/>
                  </a:lnTo>
                  <a:lnTo>
                    <a:pt x="3555" y="11083"/>
                  </a:lnTo>
                  <a:lnTo>
                    <a:pt x="6795" y="11083"/>
                  </a:lnTo>
                  <a:lnTo>
                    <a:pt x="6795" y="12387"/>
                  </a:lnTo>
                  <a:close/>
                  <a:moveTo>
                    <a:pt x="8376" y="7744"/>
                  </a:moveTo>
                  <a:cubicBezTo>
                    <a:pt x="7783" y="8495"/>
                    <a:pt x="7349" y="9226"/>
                    <a:pt x="7033" y="9996"/>
                  </a:cubicBezTo>
                  <a:lnTo>
                    <a:pt x="3318" y="9996"/>
                  </a:lnTo>
                  <a:cubicBezTo>
                    <a:pt x="3002" y="9246"/>
                    <a:pt x="2568" y="8495"/>
                    <a:pt x="1975" y="7744"/>
                  </a:cubicBezTo>
                  <a:cubicBezTo>
                    <a:pt x="1402" y="7013"/>
                    <a:pt x="1106" y="6144"/>
                    <a:pt x="1106" y="5215"/>
                  </a:cubicBezTo>
                  <a:cubicBezTo>
                    <a:pt x="1106" y="4089"/>
                    <a:pt x="1560" y="3042"/>
                    <a:pt x="2370" y="2252"/>
                  </a:cubicBezTo>
                  <a:cubicBezTo>
                    <a:pt x="3180" y="1482"/>
                    <a:pt x="4247" y="1067"/>
                    <a:pt x="5393" y="1126"/>
                  </a:cubicBezTo>
                  <a:cubicBezTo>
                    <a:pt x="7487" y="1225"/>
                    <a:pt x="9186" y="2944"/>
                    <a:pt x="9285" y="5018"/>
                  </a:cubicBezTo>
                  <a:cubicBezTo>
                    <a:pt x="9304" y="6025"/>
                    <a:pt x="8988" y="6974"/>
                    <a:pt x="8376" y="7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7089776" y="1712913"/>
              <a:ext cx="31750" cy="60325"/>
            </a:xfrm>
            <a:custGeom>
              <a:avLst/>
              <a:gdLst>
                <a:gd name="T0" fmla="*/ 533 w 1067"/>
                <a:gd name="T1" fmla="*/ 2074 h 2074"/>
                <a:gd name="T2" fmla="*/ 1067 w 1067"/>
                <a:gd name="T3" fmla="*/ 1541 h 2074"/>
                <a:gd name="T4" fmla="*/ 1067 w 1067"/>
                <a:gd name="T5" fmla="*/ 533 h 2074"/>
                <a:gd name="T6" fmla="*/ 533 w 1067"/>
                <a:gd name="T7" fmla="*/ 0 h 2074"/>
                <a:gd name="T8" fmla="*/ 0 w 1067"/>
                <a:gd name="T9" fmla="*/ 533 h 2074"/>
                <a:gd name="T10" fmla="*/ 0 w 1067"/>
                <a:gd name="T11" fmla="*/ 1541 h 2074"/>
                <a:gd name="T12" fmla="*/ 533 w 1067"/>
                <a:gd name="T13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2074">
                  <a:moveTo>
                    <a:pt x="533" y="2074"/>
                  </a:moveTo>
                  <a:cubicBezTo>
                    <a:pt x="830" y="2074"/>
                    <a:pt x="1067" y="1837"/>
                    <a:pt x="1067" y="1541"/>
                  </a:cubicBezTo>
                  <a:lnTo>
                    <a:pt x="1067" y="533"/>
                  </a:lnTo>
                  <a:cubicBezTo>
                    <a:pt x="1067" y="237"/>
                    <a:pt x="830" y="0"/>
                    <a:pt x="533" y="0"/>
                  </a:cubicBezTo>
                  <a:cubicBezTo>
                    <a:pt x="237" y="0"/>
                    <a:pt x="0" y="237"/>
                    <a:pt x="0" y="533"/>
                  </a:cubicBezTo>
                  <a:lnTo>
                    <a:pt x="0" y="1541"/>
                  </a:lnTo>
                  <a:cubicBezTo>
                    <a:pt x="0" y="1837"/>
                    <a:pt x="237" y="2074"/>
                    <a:pt x="533" y="2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6970713" y="1741488"/>
              <a:ext cx="52388" cy="60325"/>
            </a:xfrm>
            <a:custGeom>
              <a:avLst/>
              <a:gdLst>
                <a:gd name="T0" fmla="*/ 632 w 1738"/>
                <a:gd name="T1" fmla="*/ 1758 h 2035"/>
                <a:gd name="T2" fmla="*/ 1106 w 1738"/>
                <a:gd name="T3" fmla="*/ 2035 h 2035"/>
                <a:gd name="T4" fmla="*/ 1383 w 1738"/>
                <a:gd name="T5" fmla="*/ 1956 h 2035"/>
                <a:gd name="T6" fmla="*/ 1580 w 1738"/>
                <a:gd name="T7" fmla="*/ 1225 h 2035"/>
                <a:gd name="T8" fmla="*/ 1087 w 1738"/>
                <a:gd name="T9" fmla="*/ 355 h 2035"/>
                <a:gd name="T10" fmla="*/ 356 w 1738"/>
                <a:gd name="T11" fmla="*/ 158 h 2035"/>
                <a:gd name="T12" fmla="*/ 158 w 1738"/>
                <a:gd name="T13" fmla="*/ 889 h 2035"/>
                <a:gd name="T14" fmla="*/ 632 w 1738"/>
                <a:gd name="T15" fmla="*/ 1758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8" h="2035">
                  <a:moveTo>
                    <a:pt x="632" y="1758"/>
                  </a:moveTo>
                  <a:cubicBezTo>
                    <a:pt x="731" y="1936"/>
                    <a:pt x="909" y="2035"/>
                    <a:pt x="1106" y="2035"/>
                  </a:cubicBezTo>
                  <a:cubicBezTo>
                    <a:pt x="1205" y="2035"/>
                    <a:pt x="1284" y="2015"/>
                    <a:pt x="1383" y="1956"/>
                  </a:cubicBezTo>
                  <a:cubicBezTo>
                    <a:pt x="1640" y="1798"/>
                    <a:pt x="1738" y="1481"/>
                    <a:pt x="1580" y="1225"/>
                  </a:cubicBezTo>
                  <a:lnTo>
                    <a:pt x="1087" y="355"/>
                  </a:lnTo>
                  <a:cubicBezTo>
                    <a:pt x="928" y="99"/>
                    <a:pt x="612" y="0"/>
                    <a:pt x="356" y="158"/>
                  </a:cubicBezTo>
                  <a:cubicBezTo>
                    <a:pt x="99" y="316"/>
                    <a:pt x="0" y="632"/>
                    <a:pt x="158" y="889"/>
                  </a:cubicBezTo>
                  <a:lnTo>
                    <a:pt x="632" y="1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6884988" y="1827213"/>
              <a:ext cx="61913" cy="47625"/>
            </a:xfrm>
            <a:custGeom>
              <a:avLst/>
              <a:gdLst>
                <a:gd name="T0" fmla="*/ 1758 w 2114"/>
                <a:gd name="T1" fmla="*/ 652 h 1660"/>
                <a:gd name="T2" fmla="*/ 889 w 2114"/>
                <a:gd name="T3" fmla="*/ 158 h 1660"/>
                <a:gd name="T4" fmla="*/ 158 w 2114"/>
                <a:gd name="T5" fmla="*/ 356 h 1660"/>
                <a:gd name="T6" fmla="*/ 356 w 2114"/>
                <a:gd name="T7" fmla="*/ 1087 h 1660"/>
                <a:gd name="T8" fmla="*/ 1225 w 2114"/>
                <a:gd name="T9" fmla="*/ 1581 h 1660"/>
                <a:gd name="T10" fmla="*/ 1502 w 2114"/>
                <a:gd name="T11" fmla="*/ 1660 h 1660"/>
                <a:gd name="T12" fmla="*/ 1976 w 2114"/>
                <a:gd name="T13" fmla="*/ 1383 h 1660"/>
                <a:gd name="T14" fmla="*/ 1758 w 211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8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2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114" y="114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auto">
            <a:xfrm>
              <a:off x="6856413" y="1946275"/>
              <a:ext cx="61913" cy="31750"/>
            </a:xfrm>
            <a:custGeom>
              <a:avLst/>
              <a:gdLst>
                <a:gd name="T0" fmla="*/ 2074 w 2074"/>
                <a:gd name="T1" fmla="*/ 533 h 1087"/>
                <a:gd name="T2" fmla="*/ 1541 w 2074"/>
                <a:gd name="T3" fmla="*/ 0 h 1087"/>
                <a:gd name="T4" fmla="*/ 533 w 2074"/>
                <a:gd name="T5" fmla="*/ 0 h 1087"/>
                <a:gd name="T6" fmla="*/ 0 w 2074"/>
                <a:gd name="T7" fmla="*/ 533 h 1087"/>
                <a:gd name="T8" fmla="*/ 533 w 2074"/>
                <a:gd name="T9" fmla="*/ 1067 h 1087"/>
                <a:gd name="T10" fmla="*/ 1541 w 2074"/>
                <a:gd name="T11" fmla="*/ 1067 h 1087"/>
                <a:gd name="T12" fmla="*/ 2074 w 2074"/>
                <a:gd name="T13" fmla="*/ 533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1087">
                  <a:moveTo>
                    <a:pt x="2074" y="533"/>
                  </a:moveTo>
                  <a:cubicBezTo>
                    <a:pt x="2074" y="237"/>
                    <a:pt x="1837" y="0"/>
                    <a:pt x="1541" y="0"/>
                  </a:cubicBezTo>
                  <a:lnTo>
                    <a:pt x="533" y="0"/>
                  </a:lnTo>
                  <a:cubicBezTo>
                    <a:pt x="237" y="0"/>
                    <a:pt x="0" y="237"/>
                    <a:pt x="0" y="533"/>
                  </a:cubicBezTo>
                  <a:cubicBezTo>
                    <a:pt x="0" y="830"/>
                    <a:pt x="237" y="1067"/>
                    <a:pt x="533" y="1067"/>
                  </a:cubicBezTo>
                  <a:lnTo>
                    <a:pt x="1541" y="1067"/>
                  </a:lnTo>
                  <a:cubicBezTo>
                    <a:pt x="1837" y="1087"/>
                    <a:pt x="2074" y="830"/>
                    <a:pt x="2074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 userDrawn="1"/>
          </p:nvSpPr>
          <p:spPr bwMode="auto">
            <a:xfrm>
              <a:off x="6884988" y="2044700"/>
              <a:ext cx="63500" cy="49212"/>
            </a:xfrm>
            <a:custGeom>
              <a:avLst/>
              <a:gdLst>
                <a:gd name="T0" fmla="*/ 1225 w 2134"/>
                <a:gd name="T1" fmla="*/ 158 h 1660"/>
                <a:gd name="T2" fmla="*/ 356 w 2134"/>
                <a:gd name="T3" fmla="*/ 652 h 1660"/>
                <a:gd name="T4" fmla="*/ 158 w 2134"/>
                <a:gd name="T5" fmla="*/ 1383 h 1660"/>
                <a:gd name="T6" fmla="*/ 632 w 2134"/>
                <a:gd name="T7" fmla="*/ 1660 h 1660"/>
                <a:gd name="T8" fmla="*/ 909 w 2134"/>
                <a:gd name="T9" fmla="*/ 1581 h 1660"/>
                <a:gd name="T10" fmla="*/ 1778 w 2134"/>
                <a:gd name="T11" fmla="*/ 1087 h 1660"/>
                <a:gd name="T12" fmla="*/ 1976 w 2134"/>
                <a:gd name="T13" fmla="*/ 356 h 1660"/>
                <a:gd name="T14" fmla="*/ 1225 w 2134"/>
                <a:gd name="T15" fmla="*/ 15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4" h="1660">
                  <a:moveTo>
                    <a:pt x="1225" y="158"/>
                  </a:moveTo>
                  <a:lnTo>
                    <a:pt x="356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61"/>
                    <a:pt x="435" y="1660"/>
                    <a:pt x="632" y="1660"/>
                  </a:cubicBezTo>
                  <a:cubicBezTo>
                    <a:pt x="731" y="1660"/>
                    <a:pt x="810" y="1640"/>
                    <a:pt x="909" y="1581"/>
                  </a:cubicBezTo>
                  <a:lnTo>
                    <a:pt x="1778" y="1087"/>
                  </a:lnTo>
                  <a:cubicBezTo>
                    <a:pt x="2035" y="929"/>
                    <a:pt x="2134" y="613"/>
                    <a:pt x="1976" y="356"/>
                  </a:cubicBezTo>
                  <a:cubicBezTo>
                    <a:pt x="1818" y="99"/>
                    <a:pt x="1482" y="0"/>
                    <a:pt x="1225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 userDrawn="1"/>
          </p:nvSpPr>
          <p:spPr bwMode="auto">
            <a:xfrm>
              <a:off x="7264401" y="2044700"/>
              <a:ext cx="61913" cy="49212"/>
            </a:xfrm>
            <a:custGeom>
              <a:avLst/>
              <a:gdLst>
                <a:gd name="T0" fmla="*/ 1758 w 2094"/>
                <a:gd name="T1" fmla="*/ 652 h 1660"/>
                <a:gd name="T2" fmla="*/ 889 w 2094"/>
                <a:gd name="T3" fmla="*/ 158 h 1660"/>
                <a:gd name="T4" fmla="*/ 158 w 2094"/>
                <a:gd name="T5" fmla="*/ 356 h 1660"/>
                <a:gd name="T6" fmla="*/ 356 w 2094"/>
                <a:gd name="T7" fmla="*/ 1087 h 1660"/>
                <a:gd name="T8" fmla="*/ 1225 w 2094"/>
                <a:gd name="T9" fmla="*/ 1581 h 1660"/>
                <a:gd name="T10" fmla="*/ 1501 w 2094"/>
                <a:gd name="T11" fmla="*/ 1660 h 1660"/>
                <a:gd name="T12" fmla="*/ 1976 w 2094"/>
                <a:gd name="T13" fmla="*/ 1383 h 1660"/>
                <a:gd name="T14" fmla="*/ 1758 w 2094"/>
                <a:gd name="T15" fmla="*/ 65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4" h="1660">
                  <a:moveTo>
                    <a:pt x="1758" y="652"/>
                  </a:moveTo>
                  <a:lnTo>
                    <a:pt x="889" y="158"/>
                  </a:lnTo>
                  <a:cubicBezTo>
                    <a:pt x="632" y="0"/>
                    <a:pt x="296" y="99"/>
                    <a:pt x="158" y="356"/>
                  </a:cubicBezTo>
                  <a:cubicBezTo>
                    <a:pt x="0" y="613"/>
                    <a:pt x="99" y="949"/>
                    <a:pt x="356" y="1087"/>
                  </a:cubicBezTo>
                  <a:lnTo>
                    <a:pt x="1225" y="1581"/>
                  </a:lnTo>
                  <a:cubicBezTo>
                    <a:pt x="1304" y="1620"/>
                    <a:pt x="1403" y="1660"/>
                    <a:pt x="1501" y="1660"/>
                  </a:cubicBezTo>
                  <a:cubicBezTo>
                    <a:pt x="1679" y="1660"/>
                    <a:pt x="1877" y="1561"/>
                    <a:pt x="1976" y="1383"/>
                  </a:cubicBezTo>
                  <a:cubicBezTo>
                    <a:pt x="2094" y="1126"/>
                    <a:pt x="2015" y="810"/>
                    <a:pt x="1758" y="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 userDrawn="1"/>
          </p:nvSpPr>
          <p:spPr bwMode="auto">
            <a:xfrm>
              <a:off x="7294563" y="1946275"/>
              <a:ext cx="60325" cy="30162"/>
            </a:xfrm>
            <a:custGeom>
              <a:avLst/>
              <a:gdLst>
                <a:gd name="T0" fmla="*/ 1541 w 2075"/>
                <a:gd name="T1" fmla="*/ 0 h 1067"/>
                <a:gd name="T2" fmla="*/ 534 w 2075"/>
                <a:gd name="T3" fmla="*/ 0 h 1067"/>
                <a:gd name="T4" fmla="*/ 0 w 2075"/>
                <a:gd name="T5" fmla="*/ 533 h 1067"/>
                <a:gd name="T6" fmla="*/ 534 w 2075"/>
                <a:gd name="T7" fmla="*/ 1067 h 1067"/>
                <a:gd name="T8" fmla="*/ 1541 w 2075"/>
                <a:gd name="T9" fmla="*/ 1067 h 1067"/>
                <a:gd name="T10" fmla="*/ 2075 w 2075"/>
                <a:gd name="T11" fmla="*/ 533 h 1067"/>
                <a:gd name="T12" fmla="*/ 1541 w 2075"/>
                <a:gd name="T1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1067">
                  <a:moveTo>
                    <a:pt x="1541" y="0"/>
                  </a:moveTo>
                  <a:lnTo>
                    <a:pt x="534" y="0"/>
                  </a:lnTo>
                  <a:cubicBezTo>
                    <a:pt x="238" y="0"/>
                    <a:pt x="0" y="237"/>
                    <a:pt x="0" y="533"/>
                  </a:cubicBezTo>
                  <a:cubicBezTo>
                    <a:pt x="0" y="830"/>
                    <a:pt x="237" y="1067"/>
                    <a:pt x="534" y="1067"/>
                  </a:cubicBezTo>
                  <a:lnTo>
                    <a:pt x="1541" y="1067"/>
                  </a:lnTo>
                  <a:cubicBezTo>
                    <a:pt x="1838" y="1067"/>
                    <a:pt x="2075" y="830"/>
                    <a:pt x="2075" y="533"/>
                  </a:cubicBezTo>
                  <a:cubicBezTo>
                    <a:pt x="2075" y="237"/>
                    <a:pt x="1838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 userDrawn="1"/>
          </p:nvSpPr>
          <p:spPr bwMode="auto">
            <a:xfrm>
              <a:off x="7264401" y="1827213"/>
              <a:ext cx="61913" cy="47625"/>
            </a:xfrm>
            <a:custGeom>
              <a:avLst/>
              <a:gdLst>
                <a:gd name="T0" fmla="*/ 612 w 2114"/>
                <a:gd name="T1" fmla="*/ 1660 h 1660"/>
                <a:gd name="T2" fmla="*/ 889 w 2114"/>
                <a:gd name="T3" fmla="*/ 1581 h 1660"/>
                <a:gd name="T4" fmla="*/ 1758 w 2114"/>
                <a:gd name="T5" fmla="*/ 1087 h 1660"/>
                <a:gd name="T6" fmla="*/ 1956 w 2114"/>
                <a:gd name="T7" fmla="*/ 356 h 1660"/>
                <a:gd name="T8" fmla="*/ 1225 w 2114"/>
                <a:gd name="T9" fmla="*/ 158 h 1660"/>
                <a:gd name="T10" fmla="*/ 355 w 2114"/>
                <a:gd name="T11" fmla="*/ 652 h 1660"/>
                <a:gd name="T12" fmla="*/ 158 w 2114"/>
                <a:gd name="T13" fmla="*/ 1383 h 1660"/>
                <a:gd name="T14" fmla="*/ 612 w 2114"/>
                <a:gd name="T1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4" h="1660">
                  <a:moveTo>
                    <a:pt x="612" y="1660"/>
                  </a:moveTo>
                  <a:cubicBezTo>
                    <a:pt x="711" y="1660"/>
                    <a:pt x="790" y="1640"/>
                    <a:pt x="889" y="1581"/>
                  </a:cubicBezTo>
                  <a:lnTo>
                    <a:pt x="1758" y="1087"/>
                  </a:lnTo>
                  <a:cubicBezTo>
                    <a:pt x="2015" y="929"/>
                    <a:pt x="2114" y="613"/>
                    <a:pt x="1956" y="356"/>
                  </a:cubicBezTo>
                  <a:cubicBezTo>
                    <a:pt x="1798" y="99"/>
                    <a:pt x="1482" y="0"/>
                    <a:pt x="1225" y="158"/>
                  </a:cubicBezTo>
                  <a:lnTo>
                    <a:pt x="355" y="652"/>
                  </a:lnTo>
                  <a:cubicBezTo>
                    <a:pt x="99" y="810"/>
                    <a:pt x="0" y="1126"/>
                    <a:pt x="158" y="1383"/>
                  </a:cubicBezTo>
                  <a:cubicBezTo>
                    <a:pt x="257" y="1580"/>
                    <a:pt x="435" y="1660"/>
                    <a:pt x="612" y="16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 userDrawn="1"/>
          </p:nvSpPr>
          <p:spPr bwMode="auto">
            <a:xfrm>
              <a:off x="7189788" y="1741488"/>
              <a:ext cx="50800" cy="60325"/>
            </a:xfrm>
            <a:custGeom>
              <a:avLst/>
              <a:gdLst>
                <a:gd name="T0" fmla="*/ 336 w 1739"/>
                <a:gd name="T1" fmla="*/ 1956 h 2035"/>
                <a:gd name="T2" fmla="*/ 613 w 1739"/>
                <a:gd name="T3" fmla="*/ 2035 h 2035"/>
                <a:gd name="T4" fmla="*/ 1087 w 1739"/>
                <a:gd name="T5" fmla="*/ 1758 h 2035"/>
                <a:gd name="T6" fmla="*/ 1581 w 1739"/>
                <a:gd name="T7" fmla="*/ 889 h 2035"/>
                <a:gd name="T8" fmla="*/ 1383 w 1739"/>
                <a:gd name="T9" fmla="*/ 158 h 2035"/>
                <a:gd name="T10" fmla="*/ 652 w 1739"/>
                <a:gd name="T11" fmla="*/ 355 h 2035"/>
                <a:gd name="T12" fmla="*/ 158 w 1739"/>
                <a:gd name="T13" fmla="*/ 1225 h 2035"/>
                <a:gd name="T14" fmla="*/ 336 w 1739"/>
                <a:gd name="T15" fmla="*/ 1956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9" h="2035">
                  <a:moveTo>
                    <a:pt x="336" y="1956"/>
                  </a:moveTo>
                  <a:cubicBezTo>
                    <a:pt x="415" y="1995"/>
                    <a:pt x="514" y="2035"/>
                    <a:pt x="613" y="2035"/>
                  </a:cubicBezTo>
                  <a:cubicBezTo>
                    <a:pt x="790" y="2035"/>
                    <a:pt x="988" y="1936"/>
                    <a:pt x="1087" y="1758"/>
                  </a:cubicBezTo>
                  <a:lnTo>
                    <a:pt x="1581" y="889"/>
                  </a:lnTo>
                  <a:cubicBezTo>
                    <a:pt x="1739" y="632"/>
                    <a:pt x="1640" y="296"/>
                    <a:pt x="1383" y="158"/>
                  </a:cubicBezTo>
                  <a:cubicBezTo>
                    <a:pt x="1126" y="0"/>
                    <a:pt x="790" y="99"/>
                    <a:pt x="652" y="355"/>
                  </a:cubicBezTo>
                  <a:lnTo>
                    <a:pt x="158" y="1225"/>
                  </a:lnTo>
                  <a:cubicBezTo>
                    <a:pt x="0" y="1462"/>
                    <a:pt x="79" y="1798"/>
                    <a:pt x="336" y="1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ounded Rectangle 23"/>
          <p:cNvSpPr/>
          <p:nvPr userDrawn="1"/>
        </p:nvSpPr>
        <p:spPr>
          <a:xfrm>
            <a:off x="251011" y="182562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51011" y="2542801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51011" y="3259977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51010" y="3977153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FAB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251010" y="4694329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251010" y="5411505"/>
            <a:ext cx="1577789" cy="609600"/>
          </a:xfrm>
          <a:prstGeom prst="roundRect">
            <a:avLst>
              <a:gd name="adj" fmla="val 24020"/>
            </a:avLst>
          </a:prstGeom>
          <a:solidFill>
            <a:srgbClr val="27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9" y="190182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F-1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149" y="263515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F-2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3149" y="3336177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F-3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23149" y="4053353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F-4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23149" y="4766140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F-5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149" y="5487705"/>
            <a:ext cx="1433513" cy="4572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F-6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3175" y="0"/>
            <a:ext cx="2500313" cy="1136650"/>
          </a:xfrm>
          <a:custGeom>
            <a:avLst/>
            <a:gdLst>
              <a:gd name="T0" fmla="*/ 0 w 6944"/>
              <a:gd name="T1" fmla="*/ 0 h 3155"/>
              <a:gd name="T2" fmla="*/ 0 w 6944"/>
              <a:gd name="T3" fmla="*/ 3155 h 3155"/>
              <a:gd name="T4" fmla="*/ 6944 w 6944"/>
              <a:gd name="T5" fmla="*/ 0 h 3155"/>
              <a:gd name="T6" fmla="*/ 0 w 6944"/>
              <a:gd name="T7" fmla="*/ 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44" h="3155">
                <a:moveTo>
                  <a:pt x="0" y="0"/>
                </a:moveTo>
                <a:lnTo>
                  <a:pt x="0" y="3155"/>
                </a:lnTo>
                <a:lnTo>
                  <a:pt x="6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79413" y="0"/>
            <a:ext cx="2908300" cy="1228725"/>
          </a:xfrm>
          <a:custGeom>
            <a:avLst/>
            <a:gdLst>
              <a:gd name="T0" fmla="*/ 8076 w 8076"/>
              <a:gd name="T1" fmla="*/ 0 h 3411"/>
              <a:gd name="T2" fmla="*/ 4495 w 8076"/>
              <a:gd name="T3" fmla="*/ 0 h 3411"/>
              <a:gd name="T4" fmla="*/ 0 w 8076"/>
              <a:gd name="T5" fmla="*/ 2338 h 3411"/>
              <a:gd name="T6" fmla="*/ 2028 w 8076"/>
              <a:gd name="T7" fmla="*/ 3411 h 3411"/>
              <a:gd name="T8" fmla="*/ 8076 w 8076"/>
              <a:gd name="T9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76" h="3411">
                <a:moveTo>
                  <a:pt x="8076" y="0"/>
                </a:moveTo>
                <a:lnTo>
                  <a:pt x="4495" y="0"/>
                </a:lnTo>
                <a:lnTo>
                  <a:pt x="0" y="2338"/>
                </a:lnTo>
                <a:lnTo>
                  <a:pt x="2028" y="3411"/>
                </a:lnTo>
                <a:lnTo>
                  <a:pt x="8076" y="0"/>
                </a:lnTo>
                <a:close/>
              </a:path>
            </a:pathLst>
          </a:custGeom>
          <a:solidFill>
            <a:srgbClr val="2745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641350" y="439738"/>
            <a:ext cx="860425" cy="993775"/>
          </a:xfrm>
          <a:custGeom>
            <a:avLst/>
            <a:gdLst>
              <a:gd name="T0" fmla="*/ 2388 w 2388"/>
              <a:gd name="T1" fmla="*/ 1379 h 2758"/>
              <a:gd name="T2" fmla="*/ 1194 w 2388"/>
              <a:gd name="T3" fmla="*/ 2068 h 2758"/>
              <a:gd name="T4" fmla="*/ 0 w 2388"/>
              <a:gd name="T5" fmla="*/ 2758 h 2758"/>
              <a:gd name="T6" fmla="*/ 0 w 2388"/>
              <a:gd name="T7" fmla="*/ 1379 h 2758"/>
              <a:gd name="T8" fmla="*/ 0 w 2388"/>
              <a:gd name="T9" fmla="*/ 0 h 2758"/>
              <a:gd name="T10" fmla="*/ 1194 w 2388"/>
              <a:gd name="T11" fmla="*/ 690 h 2758"/>
              <a:gd name="T12" fmla="*/ 2388 w 2388"/>
              <a:gd name="T13" fmla="*/ 1379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8" h="2758">
                <a:moveTo>
                  <a:pt x="2388" y="1379"/>
                </a:moveTo>
                <a:lnTo>
                  <a:pt x="1194" y="2068"/>
                </a:lnTo>
                <a:lnTo>
                  <a:pt x="0" y="2758"/>
                </a:lnTo>
                <a:lnTo>
                  <a:pt x="0" y="1379"/>
                </a:lnTo>
                <a:lnTo>
                  <a:pt x="0" y="0"/>
                </a:lnTo>
                <a:lnTo>
                  <a:pt x="1194" y="690"/>
                </a:lnTo>
                <a:lnTo>
                  <a:pt x="2388" y="1379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66688"/>
            <a:ext cx="787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0"/>
            <a:ext cx="7350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22238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1"/>
          <p:cNvSpPr>
            <a:spLocks/>
          </p:cNvSpPr>
          <p:nvPr userDrawn="1"/>
        </p:nvSpPr>
        <p:spPr bwMode="auto">
          <a:xfrm>
            <a:off x="474663" y="635000"/>
            <a:ext cx="523875" cy="604838"/>
          </a:xfrm>
          <a:custGeom>
            <a:avLst/>
            <a:gdLst>
              <a:gd name="T0" fmla="*/ 1454 w 1454"/>
              <a:gd name="T1" fmla="*/ 839 h 1678"/>
              <a:gd name="T2" fmla="*/ 727 w 1454"/>
              <a:gd name="T3" fmla="*/ 1259 h 1678"/>
              <a:gd name="T4" fmla="*/ 0 w 1454"/>
              <a:gd name="T5" fmla="*/ 1678 h 1678"/>
              <a:gd name="T6" fmla="*/ 0 w 1454"/>
              <a:gd name="T7" fmla="*/ 839 h 1678"/>
              <a:gd name="T8" fmla="*/ 0 w 1454"/>
              <a:gd name="T9" fmla="*/ 0 h 1678"/>
              <a:gd name="T10" fmla="*/ 727 w 1454"/>
              <a:gd name="T11" fmla="*/ 419 h 1678"/>
              <a:gd name="T12" fmla="*/ 1454 w 1454"/>
              <a:gd name="T13" fmla="*/ 839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4" h="1678">
                <a:moveTo>
                  <a:pt x="1454" y="839"/>
                </a:moveTo>
                <a:lnTo>
                  <a:pt x="727" y="1259"/>
                </a:lnTo>
                <a:lnTo>
                  <a:pt x="0" y="1678"/>
                </a:lnTo>
                <a:lnTo>
                  <a:pt x="0" y="839"/>
                </a:lnTo>
                <a:lnTo>
                  <a:pt x="0" y="0"/>
                </a:lnTo>
                <a:lnTo>
                  <a:pt x="727" y="419"/>
                </a:lnTo>
                <a:lnTo>
                  <a:pt x="1454" y="839"/>
                </a:lnTo>
                <a:close/>
              </a:path>
            </a:pathLst>
          </a:custGeom>
          <a:solidFill>
            <a:srgbClr val="FAB9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7413" y="701676"/>
            <a:ext cx="8053388" cy="50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5849620" y="6356350"/>
            <a:ext cx="492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CADD-3573-44CB-A945-A8B8A58BD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4BE10B-3EE0-422D-85E6-4EE43D21B50C}"/>
              </a:ext>
            </a:extLst>
          </p:cNvPr>
          <p:cNvSpPr>
            <a:spLocks/>
          </p:cNvSpPr>
          <p:nvPr userDrawn="1"/>
        </p:nvSpPr>
        <p:spPr>
          <a:xfrm>
            <a:off x="402231" y="6415802"/>
            <a:ext cx="2618666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l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</a:t>
            </a:r>
            <a:r>
              <a: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2022 </a:t>
            </a: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HCL Technologies </a:t>
            </a:r>
            <a:r>
              <a: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Limited</a:t>
            </a:r>
            <a:endParaRPr lang="en-US" sz="1000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C497A6-9238-4558-BAEC-E4D3CFF6A5EB}"/>
              </a:ext>
            </a:extLst>
          </p:cNvPr>
          <p:cNvGrpSpPr/>
          <p:nvPr userDrawn="1"/>
        </p:nvGrpSpPr>
        <p:grpSpPr>
          <a:xfrm>
            <a:off x="10543493" y="6445854"/>
            <a:ext cx="1219277" cy="186117"/>
            <a:chOff x="10543493" y="6380401"/>
            <a:chExt cx="1219277" cy="186117"/>
          </a:xfrm>
          <a:solidFill>
            <a:schemeClr val="tx1"/>
          </a:soli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6CDCE9F-52C9-4ACB-9BFE-9CA50E1F4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385DB18-39E0-4995-B50F-A1934AA5B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7303BC0-68D2-4A8B-BFE6-B13B4D383F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62" r:id="rId5"/>
    <p:sldLayoutId id="2147483685" r:id="rId6"/>
    <p:sldLayoutId id="2147483665" r:id="rId7"/>
    <p:sldLayoutId id="2147483667" r:id="rId8"/>
    <p:sldLayoutId id="2147483666" r:id="rId9"/>
    <p:sldLayoutId id="2147483669" r:id="rId10"/>
    <p:sldLayoutId id="2147483668" r:id="rId11"/>
    <p:sldLayoutId id="2147483650" r:id="rId12"/>
    <p:sldLayoutId id="2147483686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63" r:id="rId25"/>
    <p:sldLayoutId id="2147483653" r:id="rId26"/>
    <p:sldLayoutId id="2147483682" r:id="rId27"/>
    <p:sldLayoutId id="2147483684" r:id="rId28"/>
    <p:sldLayoutId id="2147483683" r:id="rId29"/>
    <p:sldLayoutId id="2147483651" r:id="rId30"/>
    <p:sldLayoutId id="2147483654" r:id="rId31"/>
    <p:sldLayoutId id="2147483655" r:id="rId32"/>
    <p:sldLayoutId id="2147483656" r:id="rId33"/>
    <p:sldLayoutId id="2147483657" r:id="rId34"/>
    <p:sldLayoutId id="2147483658" r:id="rId35"/>
    <p:sldLayoutId id="2147483659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meritcampus.com/" TargetMode="External"/><Relationship Id="rId2" Type="http://schemas.openxmlformats.org/officeDocument/2006/relationships/hyperlink" Target="https://docs.oracle.com/javase/tutorial/java/TOC.html" TargetMode="Externa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68.5 hrs.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616" y="457200"/>
            <a:ext cx="302718" cy="563563"/>
          </a:xfrm>
        </p:spPr>
      </p:pic>
    </p:spTree>
    <p:extLst>
      <p:ext uri="{BB962C8B-B14F-4D97-AF65-F5344CB8AC3E}">
        <p14:creationId xmlns:p14="http://schemas.microsoft.com/office/powerpoint/2010/main" val="12936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A thing in a real world that can be either physical or conceptual. An object in object oriented programming can be physical or conceptual.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Conceptual objects are entities that are not tangible in the way real-world physical objects are.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Object has state and behavior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Bulb is a physical object. While college is a conceptual object.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Conceptual objects may not have a real world equivalent. For instance, a Stack object in a program</a:t>
            </a:r>
          </a:p>
          <a:p>
            <a:pPr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IN" dirty="0"/>
              <a:t>Example :  Car, Laptop, Customer, Employee etc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Class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0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How to identify real world Objects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Examples of real world Objects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Objects and the association with the real world objects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 is a construct created in object-oriented programming languages that enables creation of objects.</a:t>
            </a:r>
          </a:p>
          <a:p>
            <a:r>
              <a:rPr lang="en-US" dirty="0"/>
              <a:t>Also sometimes called blueprint or template or prototype from which objects are created.</a:t>
            </a:r>
          </a:p>
          <a:p>
            <a:r>
              <a:rPr lang="en-US" dirty="0"/>
              <a:t>It defines members (variables and methods).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naming convention for a Class is:</a:t>
            </a:r>
          </a:p>
          <a:p>
            <a:r>
              <a:rPr lang="en-IN" dirty="0" smtClean="0"/>
              <a:t>It </a:t>
            </a:r>
            <a:r>
              <a:rPr lang="en-IN" dirty="0"/>
              <a:t>should start with Capital Letter.</a:t>
            </a:r>
          </a:p>
          <a:p>
            <a:r>
              <a:rPr lang="en-IN" dirty="0"/>
              <a:t>Subsequent words must have Capital Letter.</a:t>
            </a:r>
          </a:p>
          <a:p>
            <a:r>
              <a:rPr lang="en-IN" dirty="0" smtClean="0"/>
              <a:t>For </a:t>
            </a:r>
            <a:r>
              <a:rPr lang="en-IN" dirty="0"/>
              <a:t>Example: HelloWorld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dirty="0" smtClean="0"/>
              <a:t>    </a:t>
            </a:r>
            <a:r>
              <a:rPr lang="en-IN" dirty="0" err="1"/>
              <a:t>LoginController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 dirty="0" smtClean="0"/>
              <a:t>    </a:t>
            </a:r>
            <a:r>
              <a:rPr lang="en-IN" dirty="0" err="1" smtClean="0"/>
              <a:t>ConnectionUtility</a:t>
            </a:r>
            <a:r>
              <a:rPr lang="en-IN" dirty="0" smtClean="0"/>
              <a:t>  </a:t>
            </a:r>
            <a:r>
              <a:rPr lang="en-IN" dirty="0"/>
              <a:t>etc.</a:t>
            </a:r>
          </a:p>
          <a:p>
            <a:endParaRPr lang="en-IN" dirty="0"/>
          </a:p>
          <a:p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Note : </a:t>
            </a:r>
            <a:r>
              <a:rPr lang="en-IN" dirty="0">
                <a:solidFill>
                  <a:schemeClr val="tx1"/>
                </a:solidFill>
              </a:rPr>
              <a:t>Ensure the class has appropriate comment explaining the logic and flow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Object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Abstraction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1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Class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  <a:p>
            <a:r>
              <a:rPr lang="en-US" dirty="0"/>
              <a:t>How do you distinguish Class and Object?</a:t>
            </a:r>
          </a:p>
          <a:p>
            <a:r>
              <a:rPr lang="en-US" dirty="0"/>
              <a:t>What is Attribute and Method of a Class?</a:t>
            </a:r>
          </a:p>
          <a:p>
            <a:r>
              <a:rPr lang="en-US" dirty="0"/>
              <a:t>How to name the attribute and method of a Class?</a:t>
            </a:r>
          </a:p>
          <a:p>
            <a:r>
              <a:rPr lang="en-US" dirty="0"/>
              <a:t>How to create a 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Class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object’s state is determined by the value of its properties or attributes. </a:t>
            </a:r>
          </a:p>
          <a:p>
            <a:r>
              <a:rPr lang="en-US" dirty="0"/>
              <a:t>Properties or attributes </a:t>
            </a:r>
            <a:r>
              <a:rPr lang="en-US" dirty="0">
                <a:sym typeface="Wingdings" pitchFamily="2" charset="2"/>
              </a:rPr>
              <a:t> member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variables</a:t>
            </a:r>
            <a:r>
              <a:rPr lang="en-US" dirty="0">
                <a:sym typeface="Wingdings" pitchFamily="2" charset="2"/>
              </a:rPr>
              <a:t> or data members</a:t>
            </a:r>
            <a:endParaRPr lang="en-US" dirty="0"/>
          </a:p>
          <a:p>
            <a:r>
              <a:rPr lang="en-US" dirty="0"/>
              <a:t>The object’s </a:t>
            </a:r>
            <a:r>
              <a:rPr lang="en-US" dirty="0" err="1"/>
              <a:t>behaviour</a:t>
            </a:r>
            <a:r>
              <a:rPr lang="en-US" dirty="0"/>
              <a:t> is determined by the operations that it provides.</a:t>
            </a:r>
          </a:p>
          <a:p>
            <a:r>
              <a:rPr lang="en-US" dirty="0"/>
              <a:t>Operations </a:t>
            </a:r>
            <a:r>
              <a:rPr lang="en-US" dirty="0">
                <a:sym typeface="Wingdings" pitchFamily="2" charset="2"/>
              </a:rPr>
              <a:t> member functions or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 naming convention for  method is:</a:t>
            </a:r>
          </a:p>
          <a:p>
            <a:r>
              <a:rPr lang="en-IN" dirty="0" smtClean="0"/>
              <a:t>It </a:t>
            </a:r>
            <a:r>
              <a:rPr lang="en-IN" dirty="0"/>
              <a:t>must be a verb.  It has to follow the camel case.</a:t>
            </a:r>
          </a:p>
          <a:p>
            <a:r>
              <a:rPr lang="en-IN" dirty="0"/>
              <a:t>For Example : </a:t>
            </a:r>
            <a:r>
              <a:rPr lang="en-IN" dirty="0" err="1"/>
              <a:t>printValues</a:t>
            </a:r>
            <a:r>
              <a:rPr lang="en-IN" dirty="0" smtClean="0"/>
              <a:t>()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/>
              <a:t>  </a:t>
            </a:r>
            <a:r>
              <a:rPr lang="en-IN" dirty="0" smtClean="0"/>
              <a:t>       </a:t>
            </a:r>
            <a:r>
              <a:rPr lang="en-IN" dirty="0" err="1" smtClean="0"/>
              <a:t>calculateInterest</a:t>
            </a:r>
            <a:r>
              <a:rPr lang="en-IN" dirty="0" smtClean="0"/>
              <a:t>()</a:t>
            </a:r>
            <a:br>
              <a:rPr lang="en-IN" dirty="0" smtClean="0"/>
            </a:br>
            <a:r>
              <a:rPr lang="en-IN" dirty="0" smtClean="0"/>
              <a:t>	         </a:t>
            </a:r>
            <a:r>
              <a:rPr lang="en-IN" dirty="0" err="1" smtClean="0"/>
              <a:t>displayValues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The  naming convention for an attribute is:</a:t>
            </a:r>
          </a:p>
          <a:p>
            <a:r>
              <a:rPr lang="en-IN" dirty="0"/>
              <a:t>It must be a noun.  It has to follow the came case.</a:t>
            </a:r>
          </a:p>
          <a:p>
            <a:r>
              <a:rPr lang="en-IN" dirty="0" smtClean="0"/>
              <a:t>For </a:t>
            </a:r>
            <a:r>
              <a:rPr lang="en-IN" dirty="0"/>
              <a:t>Example : </a:t>
            </a:r>
            <a:r>
              <a:rPr lang="en-IN" dirty="0" err="1"/>
              <a:t>registrationNumber</a:t>
            </a:r>
            <a:r>
              <a:rPr lang="en-IN" dirty="0"/>
              <a:t>,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smtClean="0"/>
              <a:t>         name</a:t>
            </a:r>
            <a:r>
              <a:rPr lang="en-IN" dirty="0"/>
              <a:t>,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 err="1" smtClean="0"/>
              <a:t>dateOfBirth</a:t>
            </a:r>
            <a:r>
              <a:rPr lang="en-IN" dirty="0" smtClean="0"/>
              <a:t> </a:t>
            </a:r>
            <a:r>
              <a:rPr lang="en-IN" dirty="0"/>
              <a:t>etc.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Object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Abstraction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95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attributes and methods (sample)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public class HelloWorld  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public static void main(String </a:t>
            </a:r>
            <a:r>
              <a:rPr lang="en-US" b="1" dirty="0" err="1"/>
              <a:t>ar</a:t>
            </a:r>
            <a:r>
              <a:rPr lang="en-US" b="1" dirty="0"/>
              <a:t>[])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(“Hello World”);l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Save </a:t>
            </a:r>
            <a:r>
              <a:rPr lang="en-US" b="1" dirty="0">
                <a:solidFill>
                  <a:srgbClr val="FF0000"/>
                </a:solidFill>
              </a:rPr>
              <a:t>it as </a:t>
            </a:r>
            <a:r>
              <a:rPr lang="en-US" b="1" dirty="0" smtClean="0">
                <a:solidFill>
                  <a:srgbClr val="FF0000"/>
                </a:solidFill>
              </a:rPr>
              <a:t>HelloWorld.java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400" dirty="0"/>
              <a:t>Activity 1: Create a class called HelloWorld.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Object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Abstraction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05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attributes and methods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b="1" dirty="0"/>
              <a:t>public class Person</a:t>
            </a:r>
          </a:p>
          <a:p>
            <a:pPr marL="0" indent="0" defTabSz="457200">
              <a:buNone/>
            </a:pPr>
            <a:r>
              <a:rPr lang="en-US" b="1" dirty="0"/>
              <a:t>{</a:t>
            </a:r>
          </a:p>
          <a:p>
            <a:pPr marL="0" indent="0" defTabSz="457200">
              <a:buNone/>
            </a:pPr>
            <a:r>
              <a:rPr lang="en-US" b="1" dirty="0" smtClean="0"/>
              <a:t>	String </a:t>
            </a:r>
            <a:r>
              <a:rPr lang="en-US" b="1" dirty="0" err="1"/>
              <a:t>userId</a:t>
            </a:r>
            <a:r>
              <a:rPr lang="en-US" b="1" dirty="0"/>
              <a:t>;</a:t>
            </a:r>
          </a:p>
          <a:p>
            <a:pPr marL="0" indent="0" defTabSz="457200">
              <a:buNone/>
            </a:pPr>
            <a:r>
              <a:rPr lang="en-US" b="1" dirty="0" smtClean="0"/>
              <a:t>	String </a:t>
            </a:r>
            <a:r>
              <a:rPr lang="en-US" b="1" dirty="0"/>
              <a:t>name;</a:t>
            </a:r>
          </a:p>
          <a:p>
            <a:pPr marL="0" indent="0" defTabSz="457200">
              <a:buNone/>
            </a:pPr>
            <a:endParaRPr lang="en-US" b="1" dirty="0"/>
          </a:p>
          <a:p>
            <a:pPr marL="0" indent="0" defTabSz="457200">
              <a:buNone/>
            </a:pPr>
            <a:r>
              <a:rPr lang="en-US" b="1" dirty="0"/>
              <a:t>	public void display()</a:t>
            </a:r>
          </a:p>
          <a:p>
            <a:pPr marL="0" indent="0" defTabSz="457200">
              <a:buNone/>
            </a:pPr>
            <a:r>
              <a:rPr lang="en-US" b="1" dirty="0"/>
              <a:t>	{</a:t>
            </a:r>
          </a:p>
          <a:p>
            <a:pPr marL="0" indent="0" defTabSz="45720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userId</a:t>
            </a:r>
            <a:r>
              <a:rPr lang="en-US" b="1" dirty="0" smtClean="0"/>
              <a:t> </a:t>
            </a:r>
            <a:r>
              <a:rPr lang="en-US" b="1" dirty="0"/>
              <a:t>+ “ “ </a:t>
            </a:r>
            <a:r>
              <a:rPr lang="en-US" b="1" dirty="0" smtClean="0"/>
              <a:t>+ name</a:t>
            </a:r>
            <a:r>
              <a:rPr lang="en-US" b="1" dirty="0"/>
              <a:t>);</a:t>
            </a:r>
          </a:p>
          <a:p>
            <a:pPr marL="0" indent="0" defTabSz="457200">
              <a:buNone/>
            </a:pPr>
            <a:r>
              <a:rPr lang="en-US" b="1" dirty="0"/>
              <a:t>	}</a:t>
            </a:r>
          </a:p>
          <a:p>
            <a:pPr marL="0" indent="0" defTabSz="457200"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0" indent="0" defTabSz="457200">
              <a:buNone/>
            </a:pPr>
            <a:endParaRPr lang="en-US" b="1" dirty="0" smtClean="0"/>
          </a:p>
          <a:p>
            <a:pPr marL="0" indent="0" defTabSz="45720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Save </a:t>
            </a:r>
            <a:r>
              <a:rPr lang="en-US" b="1" dirty="0">
                <a:solidFill>
                  <a:srgbClr val="FF0000"/>
                </a:solidFill>
              </a:rPr>
              <a:t>it as </a:t>
            </a:r>
            <a:r>
              <a:rPr lang="en-US" b="1" dirty="0" smtClean="0">
                <a:solidFill>
                  <a:srgbClr val="FF0000"/>
                </a:solidFill>
              </a:rPr>
              <a:t>Person.java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smtClean="0"/>
              <a:t>an </a:t>
            </a:r>
            <a:r>
              <a:rPr lang="en-IN" dirty="0"/>
              <a:t>application class and to use the person </a:t>
            </a:r>
            <a:r>
              <a:rPr lang="en-IN" dirty="0" smtClean="0"/>
              <a:t>object</a:t>
            </a:r>
            <a:endParaRPr lang="en-IN" dirty="0"/>
          </a:p>
          <a:p>
            <a:r>
              <a:rPr lang="en-IN" dirty="0"/>
              <a:t>Create a main method.  </a:t>
            </a:r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object of Person </a:t>
            </a:r>
            <a:r>
              <a:rPr lang="en-IN" dirty="0" smtClean="0"/>
              <a:t>class </a:t>
            </a:r>
            <a:r>
              <a:rPr lang="en-IN" dirty="0"/>
              <a:t>and call the method.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Object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Abstraction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69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3336177"/>
            <a:ext cx="9196387" cy="2840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Abstraction </a:t>
            </a:r>
            <a:r>
              <a:rPr lang="en-US" dirty="0"/>
              <a:t>is the process of taking only a set of essential characteristics from something.</a:t>
            </a:r>
          </a:p>
          <a:p>
            <a:pPr marL="0" indent="0">
              <a:buNone/>
            </a:pPr>
            <a:r>
              <a:rPr lang="en-US" i="1" dirty="0" smtClean="0"/>
              <a:t>Example: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For a </a:t>
            </a:r>
            <a:r>
              <a:rPr lang="en-US" dirty="0" smtClean="0"/>
              <a:t>Doctor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you are a Patient</a:t>
            </a:r>
          </a:p>
          <a:p>
            <a:pPr marL="0" indent="0">
              <a:buNone/>
            </a:pPr>
            <a:r>
              <a:rPr lang="en-US" dirty="0" smtClean="0"/>
              <a:t>	Name</a:t>
            </a:r>
            <a:r>
              <a:rPr lang="en-US" dirty="0"/>
              <a:t>, Age, Old medical records</a:t>
            </a:r>
          </a:p>
          <a:p>
            <a:pPr marL="0" indent="0">
              <a:buNone/>
            </a:pPr>
            <a:r>
              <a:rPr lang="en-US" dirty="0"/>
              <a:t>For a </a:t>
            </a:r>
            <a:r>
              <a:rPr lang="en-US" dirty="0" smtClean="0"/>
              <a:t>Teacher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you are a Student </a:t>
            </a:r>
          </a:p>
          <a:p>
            <a:pPr marL="0" indent="0">
              <a:buNone/>
            </a:pPr>
            <a:r>
              <a:rPr lang="en-US" dirty="0" smtClean="0"/>
              <a:t>	Name</a:t>
            </a:r>
            <a:r>
              <a:rPr lang="en-US" dirty="0"/>
              <a:t>, Roll Number/</a:t>
            </a:r>
            <a:r>
              <a:rPr lang="en-US" dirty="0" err="1"/>
              <a:t>RegNo</a:t>
            </a:r>
            <a:r>
              <a:rPr lang="en-US" dirty="0"/>
              <a:t>, Education background</a:t>
            </a:r>
          </a:p>
          <a:p>
            <a:pPr marL="0" indent="0">
              <a:buNone/>
            </a:pPr>
            <a:r>
              <a:rPr lang="en-US" dirty="0"/>
              <a:t>For HR </a:t>
            </a:r>
            <a:r>
              <a:rPr lang="en-US" dirty="0" smtClean="0"/>
              <a:t>Staff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you are </a:t>
            </a:r>
            <a:r>
              <a:rPr lang="en-US" dirty="0" smtClean="0"/>
              <a:t>______________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___________, _____________, ___________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57413" y="1901825"/>
            <a:ext cx="920591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Abstraction denotes essential characteristics of an object that distinguish it from all other kinds of objects and thus provide crisply defined conceptual boundaries, relative to the perspective of the viewer</a:t>
            </a:r>
            <a:r>
              <a:rPr lang="en-US" sz="1600" dirty="0"/>
              <a:t>.</a:t>
            </a:r>
          </a:p>
          <a:p>
            <a:pPr algn="r"/>
            <a:r>
              <a:rPr lang="en-US" sz="1600" i="1" dirty="0"/>
              <a:t>-Grady </a:t>
            </a:r>
            <a:r>
              <a:rPr lang="en-US" sz="1600" i="1" dirty="0" err="1"/>
              <a:t>Booch</a:t>
            </a:r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0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  <a:p>
            <a:r>
              <a:rPr lang="en-US" dirty="0"/>
              <a:t>How do you decide the attributes of a Class?</a:t>
            </a:r>
          </a:p>
          <a:p>
            <a:r>
              <a:rPr lang="en-US" dirty="0"/>
              <a:t>How to implement Abstraction in java?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Abstraction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(sample)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public class User</a:t>
            </a:r>
          </a:p>
          <a:p>
            <a:pPr marL="0" indent="0">
              <a:buNone/>
            </a:pPr>
            <a:r>
              <a:rPr lang="nb-NO" b="1" dirty="0" smtClean="0"/>
              <a:t>{</a:t>
            </a:r>
            <a:endParaRPr lang="nb-NO" b="1" dirty="0"/>
          </a:p>
          <a:p>
            <a:pPr marL="0" indent="0">
              <a:buNone/>
            </a:pPr>
            <a:r>
              <a:rPr lang="nb-NO" b="1" dirty="0"/>
              <a:t>	private String user;</a:t>
            </a:r>
          </a:p>
          <a:p>
            <a:pPr marL="0" indent="0">
              <a:buNone/>
            </a:pPr>
            <a:r>
              <a:rPr lang="nb-NO" b="1" dirty="0"/>
              <a:t>	private String pass;</a:t>
            </a:r>
          </a:p>
          <a:p>
            <a:pPr marL="0" indent="0">
              <a:buNone/>
            </a:pPr>
            <a:r>
              <a:rPr lang="nb-NO" b="1" dirty="0"/>
              <a:t>	private String role;</a:t>
            </a:r>
          </a:p>
          <a:p>
            <a:pPr marL="0" indent="0">
              <a:buNone/>
            </a:pPr>
            <a:r>
              <a:rPr lang="nb-NO" b="1" dirty="0"/>
              <a:t>}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90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Duration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n-US" dirty="0" smtClean="0"/>
              <a:t>68.5 hrs.</a:t>
            </a:r>
            <a:endParaRPr lang="en-US"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42737"/>
              </p:ext>
            </p:extLst>
          </p:nvPr>
        </p:nvGraphicFramePr>
        <p:xfrm>
          <a:off x="5648325" y="1162050"/>
          <a:ext cx="6238875" cy="496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9268703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7381773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74987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S. No.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Duration (in hrs.)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1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Introduction to JAVA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8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Basic elements of JAVA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77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Object-Oriented Programming System</a:t>
                      </a:r>
                      <a:r>
                        <a:rPr lang="en-US" sz="1400" baseline="0" dirty="0" smtClean="0"/>
                        <a:t> (OOPS)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Classes and</a:t>
                      </a:r>
                      <a:r>
                        <a:rPr lang="en-US" sz="1400" baseline="0" dirty="0" smtClean="0"/>
                        <a:t> Methods – 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14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Classes and</a:t>
                      </a:r>
                      <a:r>
                        <a:rPr lang="en-US" sz="1400" baseline="0" dirty="0" smtClean="0"/>
                        <a:t> Methods – II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Packages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97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Inheritance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08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Interface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1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Exceptional Handling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3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8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Collections &amp; Generics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10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JAVA 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002764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456432" y="6419088"/>
            <a:ext cx="4562856" cy="256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* Note: 21.5 hours of additional hands-on lab practice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(sample)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public class Student</a:t>
            </a:r>
          </a:p>
          <a:p>
            <a:pPr marL="0" indent="0">
              <a:buNone/>
            </a:pPr>
            <a:r>
              <a:rPr lang="nb-NO" b="1" dirty="0"/>
              <a:t>{</a:t>
            </a:r>
          </a:p>
          <a:p>
            <a:pPr marL="0" indent="0">
              <a:buNone/>
            </a:pPr>
            <a:r>
              <a:rPr lang="nb-NO" b="1" dirty="0"/>
              <a:t>	private String userId;</a:t>
            </a:r>
          </a:p>
          <a:p>
            <a:pPr marL="0" indent="0">
              <a:buNone/>
            </a:pPr>
            <a:r>
              <a:rPr lang="nb-NO" b="1" dirty="0"/>
              <a:t>	private String name;</a:t>
            </a:r>
          </a:p>
          <a:p>
            <a:pPr marL="0" indent="0">
              <a:buNone/>
            </a:pPr>
            <a:r>
              <a:rPr lang="nb-NO" b="1" dirty="0"/>
              <a:t>	private String destName;</a:t>
            </a:r>
          </a:p>
          <a:p>
            <a:pPr marL="0" indent="0">
              <a:buNone/>
            </a:pPr>
            <a:r>
              <a:rPr lang="nb-NO" b="1" dirty="0"/>
              <a:t>	private String phoneNo;</a:t>
            </a:r>
          </a:p>
          <a:p>
            <a:pPr marL="0" indent="0">
              <a:buNone/>
            </a:pPr>
            <a:r>
              <a:rPr lang="nb-NO" b="1" dirty="0"/>
              <a:t>	private String reason;</a:t>
            </a:r>
          </a:p>
          <a:p>
            <a:pPr marL="0" indent="0">
              <a:buNone/>
            </a:pPr>
            <a:r>
              <a:rPr lang="nb-NO" b="1" dirty="0"/>
              <a:t>	private String status;</a:t>
            </a:r>
          </a:p>
          <a:p>
            <a:pPr marL="0" indent="0">
              <a:buNone/>
            </a:pPr>
            <a:r>
              <a:rPr lang="nb-NO" b="1" dirty="0"/>
              <a:t>	private String deptDate;</a:t>
            </a:r>
          </a:p>
          <a:p>
            <a:pPr marL="0" indent="0">
              <a:buNone/>
            </a:pPr>
            <a:r>
              <a:rPr lang="nb-NO" b="1" dirty="0"/>
              <a:t>}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</a:t>
            </a:r>
            <a:r>
              <a:rPr lang="en-US" dirty="0" smtClean="0"/>
              <a:t>– Project activity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30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Activity 1: </a:t>
            </a:r>
            <a:r>
              <a:rPr lang="en-US" dirty="0"/>
              <a:t>Create a  Class called Account with account number, account type, balance, username, </a:t>
            </a:r>
            <a:r>
              <a:rPr lang="en-US" dirty="0" err="1" smtClean="0"/>
              <a:t>ifsc</a:t>
            </a:r>
            <a:r>
              <a:rPr lang="en-US" dirty="0" smtClean="0"/>
              <a:t> </a:t>
            </a:r>
            <a:r>
              <a:rPr lang="en-US" dirty="0"/>
              <a:t>code as attributes.  </a:t>
            </a:r>
          </a:p>
          <a:p>
            <a:pPr marL="0" indent="0">
              <a:buNone/>
            </a:pPr>
            <a:r>
              <a:rPr lang="en-US" b="1" dirty="0"/>
              <a:t>Activity 2 : </a:t>
            </a:r>
            <a:r>
              <a:rPr lang="en-US" dirty="0"/>
              <a:t>Create a Class called Customer with Name, age address, date of birth, mobile number as attributes. </a:t>
            </a:r>
            <a:r>
              <a:rPr lang="en-US" dirty="0" err="1"/>
              <a:t>DestinationName</a:t>
            </a:r>
            <a:r>
              <a:rPr lang="en-US" dirty="0"/>
              <a:t>, </a:t>
            </a:r>
            <a:r>
              <a:rPr lang="en-US" dirty="0" err="1"/>
              <a:t>phoneNo</a:t>
            </a:r>
            <a:r>
              <a:rPr lang="en-US" dirty="0"/>
              <a:t>, reason, status, </a:t>
            </a:r>
            <a:r>
              <a:rPr lang="en-US" dirty="0" err="1"/>
              <a:t>departureDate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Activity 3: </a:t>
            </a:r>
            <a:r>
              <a:rPr lang="en-US" dirty="0"/>
              <a:t>Create a Class called Bank with bank id, name, </a:t>
            </a:r>
            <a:r>
              <a:rPr lang="en-US" dirty="0" err="1"/>
              <a:t>ifsc</a:t>
            </a:r>
            <a:r>
              <a:rPr lang="en-US" dirty="0"/>
              <a:t> code as attributes. </a:t>
            </a:r>
          </a:p>
          <a:p>
            <a:pPr marL="0" indent="0">
              <a:buNone/>
            </a:pPr>
            <a:r>
              <a:rPr lang="en-US" b="1" dirty="0"/>
              <a:t>Activity 4: </a:t>
            </a:r>
            <a:r>
              <a:rPr lang="en-US" dirty="0"/>
              <a:t>Create a Class called </a:t>
            </a:r>
            <a:r>
              <a:rPr lang="en-US" dirty="0" err="1"/>
              <a:t>SavingsAccount</a:t>
            </a:r>
            <a:r>
              <a:rPr lang="en-US" dirty="0"/>
              <a:t> with account number as attribute.</a:t>
            </a:r>
          </a:p>
          <a:p>
            <a:pPr marL="0" indent="0">
              <a:buNone/>
            </a:pPr>
            <a:r>
              <a:rPr lang="en-US" b="1" dirty="0"/>
              <a:t>Activity 5: </a:t>
            </a:r>
            <a:r>
              <a:rPr lang="en-US" dirty="0"/>
              <a:t>Create a Class called Fixed Account with account number as attribute.</a:t>
            </a:r>
          </a:p>
          <a:p>
            <a:pPr marL="0" indent="0">
              <a:buNone/>
            </a:pPr>
            <a:r>
              <a:rPr lang="en-US" b="1" dirty="0"/>
              <a:t>Activity 6: </a:t>
            </a:r>
            <a:r>
              <a:rPr lang="en-US" dirty="0"/>
              <a:t>Create a Class called Recurring  Account with account number as attributes.</a:t>
            </a:r>
          </a:p>
          <a:p>
            <a:pPr marL="0" indent="0">
              <a:buNone/>
            </a:pPr>
            <a:r>
              <a:rPr lang="en-US" b="1" dirty="0"/>
              <a:t>Activity 7: </a:t>
            </a:r>
            <a:r>
              <a:rPr lang="en-US" dirty="0"/>
              <a:t>Create a Class called Branch with Branch Id, Location Id as attributes.</a:t>
            </a:r>
          </a:p>
          <a:p>
            <a:pPr marL="0" indent="0">
              <a:buNone/>
            </a:pPr>
            <a:r>
              <a:rPr lang="en-US" b="1" dirty="0"/>
              <a:t>Activity 8: </a:t>
            </a:r>
            <a:r>
              <a:rPr lang="en-IN" dirty="0"/>
              <a:t>Create a Class called Services with account number, CIBIL Score, period and Rate of Interest as </a:t>
            </a:r>
            <a:r>
              <a:rPr lang="en-IN" dirty="0" smtClean="0"/>
              <a:t>attributes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/>
              <a:t>Banking Project Class and </a:t>
            </a:r>
            <a:r>
              <a:rPr lang="en-IN" sz="2400" dirty="0" smtClean="0"/>
              <a:t>Object</a:t>
            </a:r>
            <a:endParaRPr lang="en-IN" sz="2400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60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165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Would you like it if your CPU is given to you like this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What are the problems if it were given to you like this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73" y="1250507"/>
            <a:ext cx="29035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211103" y="3167354"/>
            <a:ext cx="92080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rgbClr val="5F5F5F"/>
                </a:solidFill>
                <a:cs typeface="+mn-cs"/>
                <a:sym typeface="Wingdings" pitchFamily="2" charset="2"/>
              </a:rPr>
              <a:t>Encapsulation is the process of compartmentalizing the elements of abstraction that constitute its structure and behavior; encapsulation serves to separate the contractual interface of an abstraction and its implementation.</a:t>
            </a:r>
          </a:p>
          <a:p>
            <a:pPr>
              <a:defRPr/>
            </a:pPr>
            <a:endParaRPr lang="en-US" sz="1600" i="1" dirty="0">
              <a:solidFill>
                <a:srgbClr val="C00000"/>
              </a:solidFill>
              <a:cs typeface="+mn-cs"/>
              <a:sym typeface="Wingdings" pitchFamily="2" charset="2"/>
            </a:endParaRPr>
          </a:p>
          <a:p>
            <a:pPr algn="r">
              <a:defRPr/>
            </a:pPr>
            <a:r>
              <a:rPr lang="en-US" sz="1600" i="1" dirty="0">
                <a:solidFill>
                  <a:srgbClr val="5F5F5F"/>
                </a:solidFill>
                <a:cs typeface="+mn-cs"/>
                <a:sym typeface="Wingdings" pitchFamily="2" charset="2"/>
              </a:rPr>
              <a:t>- Grady </a:t>
            </a:r>
            <a:r>
              <a:rPr lang="en-US" sz="1600" i="1" dirty="0" err="1">
                <a:solidFill>
                  <a:srgbClr val="5F5F5F"/>
                </a:solidFill>
                <a:cs typeface="+mn-cs"/>
                <a:sym typeface="Wingdings" pitchFamily="2" charset="2"/>
              </a:rPr>
              <a:t>Booch</a:t>
            </a:r>
            <a:r>
              <a:rPr lang="en-US" sz="1600" i="1" dirty="0">
                <a:solidFill>
                  <a:srgbClr val="5F5F5F"/>
                </a:solidFill>
                <a:cs typeface="+mn-cs"/>
                <a:sym typeface="Wingdings" pitchFamily="2" charset="2"/>
              </a:rPr>
              <a:t>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11104" y="5018244"/>
            <a:ext cx="9208008" cy="112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>
            <a:lvl1pPr marL="238088" indent="-23808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17453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2pPr>
            <a:lvl3pPr marL="676168" indent="-2095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904729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1133293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1590421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548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4675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1802" indent="-21904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Encapsulation is binding data and operations that work on data together in a construct.</a:t>
            </a:r>
          </a:p>
          <a:p>
            <a:r>
              <a:rPr lang="en-US" sz="1600" kern="0" dirty="0"/>
              <a:t>Encapsulation involves Data and Implementation Hiding.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960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640844725"/>
              </p:ext>
            </p:extLst>
          </p:nvPr>
        </p:nvGraphicFramePr>
        <p:xfrm>
          <a:off x="2157412" y="1601505"/>
          <a:ext cx="8534400" cy="331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09800" y="5384549"/>
            <a:ext cx="2438400" cy="646331"/>
          </a:xfrm>
          <a:prstGeom prst="rect">
            <a:avLst/>
          </a:prstGeom>
          <a:noFill/>
          <a:ln>
            <a:solidFill>
              <a:srgbClr val="FAB91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: private</a:t>
            </a:r>
          </a:p>
          <a:p>
            <a:r>
              <a:rPr lang="en-US" dirty="0"/>
              <a:t>+  : public </a:t>
            </a:r>
          </a:p>
        </p:txBody>
      </p:sp>
    </p:spTree>
    <p:extLst>
      <p:ext uri="{BB962C8B-B14F-4D97-AF65-F5344CB8AC3E}">
        <p14:creationId xmlns:p14="http://schemas.microsoft.com/office/powerpoint/2010/main" val="32499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Encapsulation?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binding?</a:t>
            </a:r>
          </a:p>
          <a:p>
            <a:r>
              <a:rPr lang="en-US" dirty="0"/>
              <a:t>Why methods should be provided to access data?</a:t>
            </a:r>
          </a:p>
          <a:p>
            <a:r>
              <a:rPr lang="en-US" dirty="0"/>
              <a:t>How to implement Encapsulation in java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Encapsulation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class Student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private String </a:t>
            </a:r>
            <a:r>
              <a:rPr lang="en-US" dirty="0" err="1" smtClean="0"/>
              <a:t>destName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private String </a:t>
            </a:r>
            <a:r>
              <a:rPr lang="en-US" dirty="0" err="1" smtClean="0"/>
              <a:t>phoneNo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private String reason;</a:t>
            </a:r>
          </a:p>
          <a:p>
            <a:pPr marL="0" indent="0">
              <a:buNone/>
            </a:pPr>
            <a:r>
              <a:rPr lang="en-US" dirty="0" smtClean="0"/>
              <a:t>	private String status;</a:t>
            </a:r>
          </a:p>
          <a:p>
            <a:pPr marL="0" indent="0">
              <a:buNone/>
            </a:pPr>
            <a:r>
              <a:rPr lang="en-US" dirty="0" smtClean="0"/>
              <a:t>	private String </a:t>
            </a:r>
            <a:r>
              <a:rPr lang="en-US" dirty="0" err="1" smtClean="0"/>
              <a:t>deptDate</a:t>
            </a:r>
            <a:r>
              <a:rPr lang="en-US" dirty="0" smtClean="0"/>
              <a:t>;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……cont.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4"/>
            <a:ext cx="9196387" cy="45307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public String </a:t>
            </a:r>
            <a:r>
              <a:rPr lang="en-IN" dirty="0" err="1"/>
              <a:t>getDestName</a:t>
            </a:r>
            <a:r>
              <a:rPr lang="en-IN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return </a:t>
            </a:r>
            <a:r>
              <a:rPr lang="en-IN" dirty="0" err="1"/>
              <a:t>destName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void </a:t>
            </a:r>
            <a:r>
              <a:rPr lang="en-IN" dirty="0" err="1"/>
              <a:t>setDestName</a:t>
            </a:r>
            <a:r>
              <a:rPr lang="en-IN" dirty="0"/>
              <a:t>(String </a:t>
            </a:r>
            <a:r>
              <a:rPr lang="en-IN" dirty="0" err="1"/>
              <a:t>destName</a:t>
            </a:r>
            <a:r>
              <a:rPr lang="en-IN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this.destName</a:t>
            </a:r>
            <a:r>
              <a:rPr lang="en-IN" dirty="0"/>
              <a:t> = </a:t>
            </a:r>
            <a:r>
              <a:rPr lang="en-IN" dirty="0" err="1"/>
              <a:t>destName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String </a:t>
            </a:r>
            <a:r>
              <a:rPr lang="en-IN" dirty="0" err="1"/>
              <a:t>getPhoneNo</a:t>
            </a:r>
            <a:r>
              <a:rPr lang="en-IN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return </a:t>
            </a:r>
            <a:r>
              <a:rPr lang="en-IN" dirty="0" err="1"/>
              <a:t>phoneNo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void </a:t>
            </a:r>
            <a:r>
              <a:rPr lang="en-IN" dirty="0" err="1"/>
              <a:t>setPhoneNo</a:t>
            </a:r>
            <a:r>
              <a:rPr lang="en-IN" dirty="0"/>
              <a:t>(String </a:t>
            </a:r>
            <a:r>
              <a:rPr lang="en-IN" dirty="0" err="1"/>
              <a:t>phoneNo</a:t>
            </a:r>
            <a:r>
              <a:rPr lang="en-IN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this.phoneNo</a:t>
            </a:r>
            <a:r>
              <a:rPr lang="en-IN" dirty="0"/>
              <a:t> = </a:t>
            </a:r>
            <a:r>
              <a:rPr lang="en-IN" dirty="0" err="1"/>
              <a:t>phoneNo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String </a:t>
            </a:r>
            <a:r>
              <a:rPr lang="en-IN" dirty="0" err="1"/>
              <a:t>getReason</a:t>
            </a:r>
            <a:r>
              <a:rPr lang="en-IN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return reason;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void </a:t>
            </a:r>
            <a:r>
              <a:rPr lang="en-IN" dirty="0" err="1"/>
              <a:t>setReason</a:t>
            </a:r>
            <a:r>
              <a:rPr lang="en-IN" dirty="0"/>
              <a:t>(String reason)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this.reason</a:t>
            </a:r>
            <a:r>
              <a:rPr lang="en-IN" dirty="0"/>
              <a:t> = reason;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 smtClean="0"/>
              <a:t>}						 	           </a:t>
            </a:r>
            <a:r>
              <a:rPr lang="en-US" dirty="0" smtClean="0"/>
              <a:t>……cont</a:t>
            </a:r>
            <a:r>
              <a:rPr lang="en-US" dirty="0"/>
              <a:t>.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4"/>
            <a:ext cx="9196387" cy="45307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String </a:t>
            </a:r>
            <a:r>
              <a:rPr lang="en-IN" dirty="0" err="1"/>
              <a:t>getStatus</a:t>
            </a:r>
            <a:r>
              <a:rPr lang="en-IN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return status;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void </a:t>
            </a:r>
            <a:r>
              <a:rPr lang="en-IN" dirty="0" err="1"/>
              <a:t>setStatus</a:t>
            </a:r>
            <a:r>
              <a:rPr lang="en-IN" dirty="0"/>
              <a:t>(String status)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this.status</a:t>
            </a:r>
            <a:r>
              <a:rPr lang="en-IN" dirty="0"/>
              <a:t> = status;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String </a:t>
            </a:r>
            <a:r>
              <a:rPr lang="en-IN" dirty="0" err="1"/>
              <a:t>getDeptDate</a:t>
            </a:r>
            <a:r>
              <a:rPr lang="en-IN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return </a:t>
            </a:r>
            <a:r>
              <a:rPr lang="en-IN" dirty="0" err="1"/>
              <a:t>deptDate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public void </a:t>
            </a:r>
            <a:r>
              <a:rPr lang="en-IN" dirty="0" err="1"/>
              <a:t>setDeptDate</a:t>
            </a:r>
            <a:r>
              <a:rPr lang="en-IN" dirty="0"/>
              <a:t>(String </a:t>
            </a:r>
            <a:r>
              <a:rPr lang="en-IN" dirty="0" err="1"/>
              <a:t>deptDate</a:t>
            </a:r>
            <a:r>
              <a:rPr lang="en-IN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this.deptDate</a:t>
            </a:r>
            <a:r>
              <a:rPr lang="en-IN" dirty="0"/>
              <a:t> = </a:t>
            </a:r>
            <a:r>
              <a:rPr lang="en-IN" dirty="0" err="1"/>
              <a:t>deptDate</a:t>
            </a:r>
            <a:r>
              <a:rPr lang="en-IN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Project activity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Implement Encapsulation for all the classes that were created in Abstraction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/>
              <a:t>Implement Encapsulation for Banking Project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Reuse in object oriented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Reusability?</a:t>
            </a:r>
          </a:p>
          <a:p>
            <a:r>
              <a:rPr lang="en-US" dirty="0"/>
              <a:t>What is Extensibility?</a:t>
            </a:r>
          </a:p>
          <a:p>
            <a:r>
              <a:rPr lang="en-US" dirty="0"/>
              <a:t>What are the advantages of Reusability and Extensibility?</a:t>
            </a:r>
          </a:p>
          <a:p>
            <a:r>
              <a:rPr lang="en-US" dirty="0"/>
              <a:t>How to implement Reusability and Extensibility in Java?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Reusability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 System (OOPS)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Reuse in object oriented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1825624"/>
            <a:ext cx="9196387" cy="4530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Object Oriented Languages also implements reuse in the same way that we do in real life.</a:t>
            </a:r>
          </a:p>
          <a:p>
            <a:pPr>
              <a:defRPr/>
            </a:pPr>
            <a:r>
              <a:rPr lang="en-US" sz="1800" dirty="0"/>
              <a:t>Using </a:t>
            </a:r>
          </a:p>
          <a:p>
            <a:pPr lvl="1">
              <a:defRPr/>
            </a:pPr>
            <a:r>
              <a:rPr lang="en-US" sz="1800" dirty="0"/>
              <a:t>has-a</a:t>
            </a:r>
          </a:p>
          <a:p>
            <a:pPr lvl="1">
              <a:defRPr/>
            </a:pPr>
            <a:r>
              <a:rPr lang="en-US" sz="1800" dirty="0"/>
              <a:t>is-a</a:t>
            </a:r>
          </a:p>
          <a:p>
            <a:pPr>
              <a:defRPr/>
            </a:pPr>
            <a:r>
              <a:rPr lang="en-US" sz="1800" dirty="0"/>
              <a:t>Has-a or composition relationship is implemented by having a class having another class as its member, or rather an object having another object as its member.</a:t>
            </a:r>
          </a:p>
          <a:p>
            <a:pPr lvl="1">
              <a:defRPr/>
            </a:pPr>
            <a:r>
              <a:rPr lang="en-US" sz="1800" dirty="0"/>
              <a:t>Car has a Stereo</a:t>
            </a:r>
          </a:p>
          <a:p>
            <a:pPr lvl="1">
              <a:defRPr/>
            </a:pPr>
            <a:r>
              <a:rPr lang="en-US" sz="1800" dirty="0"/>
              <a:t>College  has Teachers and Students</a:t>
            </a:r>
          </a:p>
          <a:p>
            <a:pPr>
              <a:defRPr/>
            </a:pPr>
            <a:r>
              <a:rPr lang="en-US" sz="1800" dirty="0"/>
              <a:t>Is-a is implemented through what we call </a:t>
            </a:r>
            <a:r>
              <a:rPr lang="en-US" sz="1800" b="1" i="1" dirty="0"/>
              <a:t>inheritance</a:t>
            </a:r>
            <a:r>
              <a:rPr lang="en-US" sz="1800" dirty="0"/>
              <a:t> relationship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157412" y="1825625"/>
            <a:ext cx="9196387" cy="1106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A concept in type theory, according to which a name (such as </a:t>
            </a:r>
            <a:r>
              <a:rPr lang="en-US" i="1" dirty="0" smtClean="0">
                <a:solidFill>
                  <a:srgbClr val="5F5F5F"/>
                </a:solidFill>
                <a:sym typeface="Wingdings" pitchFamily="2" charset="2"/>
              </a:rPr>
              <a:t>a variable </a:t>
            </a: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declaration) may denote objects of many different classes that are related by some common superclass; thus, any object denoted by this name is able to respond to some common set of operations in different ways.</a:t>
            </a:r>
          </a:p>
          <a:p>
            <a:pPr marL="0" indent="0" algn="r">
              <a:buNone/>
              <a:defRPr/>
            </a:pP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- Grady </a:t>
            </a:r>
            <a:r>
              <a:rPr lang="en-US" i="1" dirty="0" err="1">
                <a:solidFill>
                  <a:srgbClr val="5F5F5F"/>
                </a:solidFill>
                <a:sym typeface="Wingdings" pitchFamily="2" charset="2"/>
              </a:rPr>
              <a:t>Booch</a:t>
            </a:r>
            <a:endParaRPr lang="en-US" sz="1600" i="1" dirty="0">
              <a:solidFill>
                <a:srgbClr val="5F5F5F"/>
              </a:solidFill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42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</a:p>
          <a:p>
            <a:r>
              <a:rPr lang="en-US" dirty="0"/>
              <a:t>What are the real time examples?</a:t>
            </a:r>
          </a:p>
          <a:p>
            <a:r>
              <a:rPr lang="en-US" dirty="0"/>
              <a:t>What is method overloading and overriding?</a:t>
            </a:r>
          </a:p>
          <a:p>
            <a:r>
              <a:rPr lang="en-US" dirty="0"/>
              <a:t>How to implement Polymorphism in Java?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310062" y="1401215"/>
            <a:ext cx="5105400" cy="3134618"/>
            <a:chOff x="4368013" y="1165761"/>
            <a:chExt cx="5105400" cy="3134618"/>
          </a:xfrm>
        </p:grpSpPr>
        <p:sp>
          <p:nvSpPr>
            <p:cNvPr id="19" name="TextBox 18"/>
            <p:cNvSpPr txBox="1"/>
            <p:nvPr/>
          </p:nvSpPr>
          <p:spPr>
            <a:xfrm>
              <a:off x="5618843" y="1165761"/>
              <a:ext cx="2209800" cy="1077218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Flower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fragrance()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618843" y="16229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18843" y="17753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68013" y="3223161"/>
              <a:ext cx="2209800" cy="1077218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Rose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fragrance()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368013" y="36803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68013" y="38327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63613" y="3213097"/>
              <a:ext cx="2209800" cy="1077218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Sunflower</a:t>
              </a:r>
            </a:p>
            <a:p>
              <a:endParaRPr lang="en-US" sz="1600"/>
            </a:p>
            <a:p>
              <a:endParaRPr lang="en-US" sz="1600"/>
            </a:p>
            <a:p>
              <a:r>
                <a:rPr lang="en-US" sz="1600"/>
                <a:t>fragrance()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263613" y="3670297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263613" y="3822697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6623820" y="2366090"/>
              <a:ext cx="457200" cy="3048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9" name="Straight Connector 28"/>
            <p:cNvCxnSpPr>
              <a:stCxn id="28" idx="3"/>
            </p:cNvCxnSpPr>
            <p:nvPr/>
          </p:nvCxnSpPr>
          <p:spPr>
            <a:xfrm>
              <a:off x="6852420" y="2670890"/>
              <a:ext cx="0" cy="171271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72913" y="2832097"/>
              <a:ext cx="2895600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endCxn id="22" idx="0"/>
            </p:cNvCxnSpPr>
            <p:nvPr/>
          </p:nvCxnSpPr>
          <p:spPr>
            <a:xfrm>
              <a:off x="5472913" y="2842161"/>
              <a:ext cx="0" cy="38100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endCxn id="25" idx="0"/>
            </p:cNvCxnSpPr>
            <p:nvPr/>
          </p:nvCxnSpPr>
          <p:spPr>
            <a:xfrm>
              <a:off x="8368513" y="2842161"/>
              <a:ext cx="0" cy="3709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262562" y="4837152"/>
            <a:ext cx="3200400" cy="132343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FlowerVase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Flower f</a:t>
            </a:r>
            <a:r>
              <a:rPr lang="en-US" sz="1600" dirty="0" smtClean="0"/>
              <a:t>[ 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smell() </a:t>
            </a:r>
          </a:p>
        </p:txBody>
      </p:sp>
    </p:spTree>
    <p:extLst>
      <p:ext uri="{BB962C8B-B14F-4D97-AF65-F5344CB8AC3E}">
        <p14:creationId xmlns:p14="http://schemas.microsoft.com/office/powerpoint/2010/main" val="5740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95967" y="1410472"/>
            <a:ext cx="2209800" cy="10772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Flower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fragrance()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895967" y="1858147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95967" y="2001022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5137" y="3353572"/>
            <a:ext cx="2209800" cy="10772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Rose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fragrance()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645137" y="3810772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5137" y="3963172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0737" y="3343508"/>
            <a:ext cx="2209800" cy="10772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Sunflower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fragrance()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540737" y="3800708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40737" y="3953108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>
            <a:off x="4900944" y="2496501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>
            <a:off x="5129544" y="2801301"/>
            <a:ext cx="0" cy="171271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50037" y="2962508"/>
            <a:ext cx="28956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endCxn id="37" idx="0"/>
          </p:cNvCxnSpPr>
          <p:nvPr/>
        </p:nvCxnSpPr>
        <p:spPr>
          <a:xfrm>
            <a:off x="3750037" y="2972572"/>
            <a:ext cx="0" cy="3810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0" idx="0"/>
          </p:cNvCxnSpPr>
          <p:nvPr/>
        </p:nvCxnSpPr>
        <p:spPr>
          <a:xfrm>
            <a:off x="6645637" y="2972572"/>
            <a:ext cx="0" cy="3709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/>
        </p:nvSpPr>
        <p:spPr>
          <a:xfrm>
            <a:off x="7979137" y="3096576"/>
            <a:ext cx="3200400" cy="132343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err="1"/>
              <a:t>FlowerVase</a:t>
            </a:r>
            <a:endParaRPr lang="en-US" sz="1600"/>
          </a:p>
          <a:p>
            <a:endParaRPr lang="en-US" sz="1600"/>
          </a:p>
          <a:p>
            <a:r>
              <a:rPr lang="en-US" sz="1600"/>
              <a:t>Flower f[]</a:t>
            </a:r>
          </a:p>
          <a:p>
            <a:endParaRPr lang="en-US" sz="1600"/>
          </a:p>
          <a:p>
            <a:r>
              <a:rPr lang="en-US" sz="1600"/>
              <a:t>smell()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7979137" y="4010976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79137" y="3554404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7545659" y="1581150"/>
            <a:ext cx="2695755" cy="115185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f[0]= rose;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f[1]= sunflower;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78637" y="5096108"/>
            <a:ext cx="2998426" cy="110353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f[0].</a:t>
            </a: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fragrance();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f[1]. fragrance();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750537" y="2733010"/>
            <a:ext cx="533400" cy="91583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081596" y="4543840"/>
            <a:ext cx="1567105" cy="82826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264504" y="4543840"/>
            <a:ext cx="609600" cy="69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05767" y="4543840"/>
            <a:ext cx="311270" cy="5422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class Person{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public void </a:t>
            </a:r>
            <a:r>
              <a:rPr lang="en-US" dirty="0" err="1"/>
              <a:t>checkPerson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(“I am a person");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User extends Person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public void </a:t>
            </a:r>
            <a:r>
              <a:rPr lang="en-US" dirty="0" err="1"/>
              <a:t>checkPerson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(“I am a User");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/>
              <a:t>Overriding the Method </a:t>
            </a:r>
            <a:r>
              <a:rPr lang="en-IN" sz="2400" dirty="0" err="1"/>
              <a:t>checkPerson</a:t>
            </a:r>
            <a:r>
              <a:rPr lang="en-IN" sz="2400" dirty="0"/>
              <a:t>() for different user.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class Facilitator extends Person{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public void </a:t>
            </a:r>
            <a:r>
              <a:rPr lang="en-US" dirty="0" err="1"/>
              <a:t>checkPerson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(“I am a Facilitator");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User extends Person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public void </a:t>
            </a:r>
            <a:r>
              <a:rPr lang="en-US" dirty="0" err="1"/>
              <a:t>checkPerson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(“I am a User");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 err="1"/>
              <a:t>c</a:t>
            </a:r>
            <a:r>
              <a:rPr lang="en-IN" sz="2400" dirty="0" err="1" smtClean="0"/>
              <a:t>ont</a:t>
            </a:r>
            <a:r>
              <a:rPr lang="en-IN" sz="2400" dirty="0" smtClean="0"/>
              <a:t>…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2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Administrator extends Person{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public void </a:t>
            </a:r>
            <a:r>
              <a:rPr lang="en-US" dirty="0" err="1"/>
              <a:t>checkPerson</a:t>
            </a:r>
            <a:r>
              <a:rPr lang="en-US" dirty="0"/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(“I am an Admin");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PersonTest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Person </a:t>
            </a:r>
            <a:r>
              <a:rPr lang="en-US" dirty="0" err="1"/>
              <a:t>obj</a:t>
            </a:r>
            <a:r>
              <a:rPr lang="en-US" dirty="0"/>
              <a:t> = new Student();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obj.checkPerson</a:t>
            </a:r>
            <a:r>
              <a:rPr lang="en-US" dirty="0"/>
              <a:t>(); // Student method is called.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Person </a:t>
            </a:r>
            <a:r>
              <a:rPr lang="en-US" dirty="0" err="1"/>
              <a:t>obj</a:t>
            </a:r>
            <a:r>
              <a:rPr lang="en-US" dirty="0"/>
              <a:t> = new Administrator();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obj.checkPerson</a:t>
            </a:r>
            <a:r>
              <a:rPr lang="en-US" dirty="0"/>
              <a:t>(); // Administrator method is called.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 err="1"/>
              <a:t>c</a:t>
            </a:r>
            <a:r>
              <a:rPr lang="en-IN" sz="2400" dirty="0" err="1" smtClean="0"/>
              <a:t>ont</a:t>
            </a:r>
            <a:r>
              <a:rPr lang="en-IN" sz="2400" dirty="0" smtClean="0"/>
              <a:t>…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7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Banking project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Apply polymorphism in Banking project, wherever necessary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/>
              <a:t>Activity : Banking project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3092355"/>
            <a:ext cx="9196387" cy="3084608"/>
          </a:xfrm>
        </p:spPr>
        <p:txBody>
          <a:bodyPr/>
          <a:lstStyle/>
          <a:p>
            <a:r>
              <a:rPr lang="en-US" kern="0" dirty="0"/>
              <a:t>Defines IS-A relationship between classes</a:t>
            </a:r>
          </a:p>
          <a:p>
            <a:r>
              <a:rPr lang="en-US" kern="0" dirty="0"/>
              <a:t>Cat IS-A Animal</a:t>
            </a:r>
          </a:p>
          <a:p>
            <a:r>
              <a:rPr lang="en-US" kern="0" dirty="0"/>
              <a:t>Car IS-A Vehicle</a:t>
            </a:r>
          </a:p>
          <a:p>
            <a:r>
              <a:rPr lang="en-US" kern="0" dirty="0"/>
              <a:t>Rose IS-A Flower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7" name="Content Placeholder 16"/>
          <p:cNvSpPr txBox="1">
            <a:spLocks/>
          </p:cNvSpPr>
          <p:nvPr/>
        </p:nvSpPr>
        <p:spPr>
          <a:xfrm>
            <a:off x="2157412" y="1825625"/>
            <a:ext cx="9196387" cy="885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Inheritance defines relationship among classes, wherein one class share structure or behavior defined in one or more classes. </a:t>
            </a:r>
          </a:p>
          <a:p>
            <a:pPr marL="0" indent="0" algn="r">
              <a:buNone/>
              <a:defRPr/>
            </a:pP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- Grady </a:t>
            </a:r>
            <a:r>
              <a:rPr lang="en-US" i="1" dirty="0" err="1">
                <a:solidFill>
                  <a:srgbClr val="5F5F5F"/>
                </a:solidFill>
                <a:sym typeface="Wingdings" pitchFamily="2" charset="2"/>
              </a:rPr>
              <a:t>Booch</a:t>
            </a:r>
            <a:endParaRPr lang="en-US" i="1" dirty="0">
              <a:solidFill>
                <a:srgbClr val="5F5F5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73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Learning </a:t>
            </a:r>
            <a:r>
              <a:rPr lang="en-IN" b="1" dirty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This topic provides an introduction to 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object oriented programming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OOP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) using the 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Java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programming language.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Students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completing the 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course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would know: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features of 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object oriented programming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Abstract data types,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Encapsulation,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Inheritance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Polymorphism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96893" y="1376362"/>
            <a:ext cx="25908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Animal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legs</a:t>
            </a:r>
          </a:p>
          <a:p>
            <a:pPr>
              <a:defRPr/>
            </a:pPr>
            <a:r>
              <a:rPr lang="en-US" sz="1600" dirty="0"/>
              <a:t>tail</a:t>
            </a:r>
          </a:p>
          <a:p>
            <a:pPr>
              <a:defRPr/>
            </a:pPr>
            <a:r>
              <a:rPr lang="en-US" sz="1600" dirty="0"/>
              <a:t>run()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70200" y="4644032"/>
            <a:ext cx="2133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/>
              <a:t>Dog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bark()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6300" y="5330676"/>
            <a:ext cx="25908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Tiger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growl()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095240" y="1785788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1"/>
            <a:endCxn id="19" idx="3"/>
          </p:cNvCxnSpPr>
          <p:nvPr/>
        </p:nvCxnSpPr>
        <p:spPr>
          <a:xfrm>
            <a:off x="2870200" y="5059531"/>
            <a:ext cx="2133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56300" y="5671988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6184900" y="2824162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7327900" y="3509962"/>
            <a:ext cx="25908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/>
              <a:t>CatFamily</a:t>
            </a: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 err="1"/>
              <a:t>paddedClaws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whiskers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327900" y="3851274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75700" y="5367188"/>
            <a:ext cx="25908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/>
              <a:t>Cat</a:t>
            </a:r>
          </a:p>
          <a:p>
            <a:pPr>
              <a:defRPr/>
            </a:pPr>
            <a:endParaRPr lang="en-US" sz="1600"/>
          </a:p>
          <a:p>
            <a:pPr>
              <a:defRPr/>
            </a:pPr>
            <a:r>
              <a:rPr lang="en-US" sz="1600"/>
              <a:t>meow()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775700" y="5671988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</p:cNvCxnSpPr>
          <p:nvPr/>
        </p:nvCxnSpPr>
        <p:spPr>
          <a:xfrm flipH="1">
            <a:off x="6409187" y="3128962"/>
            <a:ext cx="4313" cy="1062682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975100" y="4195762"/>
            <a:ext cx="24384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5100" y="4195762"/>
            <a:ext cx="0" cy="4206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13500" y="3281362"/>
            <a:ext cx="16764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89900" y="3281362"/>
            <a:ext cx="0" cy="2286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>
            <a:off x="8166100" y="4681388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35" name="Straight Connector 34"/>
          <p:cNvCxnSpPr>
            <a:stCxn id="34" idx="3"/>
          </p:cNvCxnSpPr>
          <p:nvPr/>
        </p:nvCxnSpPr>
        <p:spPr>
          <a:xfrm>
            <a:off x="8394700" y="4986188"/>
            <a:ext cx="0" cy="1524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51700" y="5138588"/>
            <a:ext cx="22098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20" idx="0"/>
          </p:cNvCxnSpPr>
          <p:nvPr/>
        </p:nvCxnSpPr>
        <p:spPr>
          <a:xfrm flipV="1">
            <a:off x="7251700" y="5138588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461500" y="5138588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06418" y="1757362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70200" y="5185518"/>
            <a:ext cx="2133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48680" y="5719762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78240" y="5719762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27900" y="3890962"/>
            <a:ext cx="25527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22600" y="1376362"/>
            <a:ext cx="1981200" cy="30297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55900" y="2273646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6600"/>
                </a:solidFill>
              </a:rPr>
              <a:t>Single -level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50432" y="2557224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olidFill>
                  <a:srgbClr val="006600"/>
                </a:solidFill>
              </a:rPr>
              <a:t>Multi-level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89900" y="1337232"/>
            <a:ext cx="3695700" cy="411685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2" y="4145279"/>
            <a:ext cx="9196387" cy="2031683"/>
          </a:xfrm>
        </p:spPr>
        <p:txBody>
          <a:bodyPr/>
          <a:lstStyle/>
          <a:p>
            <a:r>
              <a:rPr lang="en-US" dirty="0"/>
              <a:t>Many Object-orientated language does not support this type of inheritance.</a:t>
            </a:r>
          </a:p>
          <a:p>
            <a:r>
              <a:rPr lang="en-US" dirty="0"/>
              <a:t>Java, C# are the examples of object-oriented language that does not support </a:t>
            </a:r>
            <a:r>
              <a:rPr lang="en-US" dirty="0" smtClean="0"/>
              <a:t>multiple </a:t>
            </a:r>
            <a:r>
              <a:rPr lang="en-US" dirty="0"/>
              <a:t>inheritance through classes.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83050" y="1666339"/>
            <a:ext cx="202247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/>
              <a:t>Mammal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0450" y="1666339"/>
            <a:ext cx="202247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/>
              <a:t>Bird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31159" y="2850906"/>
            <a:ext cx="202247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/>
              <a:t>Bat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4924425" y="2047800"/>
            <a:ext cx="495300" cy="40743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2" name="Isosceles Triangle 51"/>
          <p:cNvSpPr/>
          <p:nvPr/>
        </p:nvSpPr>
        <p:spPr>
          <a:xfrm>
            <a:off x="6943725" y="2057400"/>
            <a:ext cx="495300" cy="40743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5172075" y="2455230"/>
            <a:ext cx="19050" cy="10462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2" idx="3"/>
          </p:cNvCxnSpPr>
          <p:nvPr/>
        </p:nvCxnSpPr>
        <p:spPr>
          <a:xfrm>
            <a:off x="7191375" y="2464830"/>
            <a:ext cx="34290" cy="10010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2559856"/>
            <a:ext cx="2047875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endCxn id="50" idx="0"/>
          </p:cNvCxnSpPr>
          <p:nvPr/>
        </p:nvCxnSpPr>
        <p:spPr>
          <a:xfrm flipH="1">
            <a:off x="6142397" y="2559856"/>
            <a:ext cx="67904" cy="29105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4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 and specialization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53050" y="1476375"/>
            <a:ext cx="25908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/>
              <a:t>WildAnimal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legs</a:t>
            </a:r>
          </a:p>
          <a:p>
            <a:pPr>
              <a:defRPr/>
            </a:pPr>
            <a:r>
              <a:rPr lang="en-US" sz="1600" dirty="0"/>
              <a:t>tail</a:t>
            </a:r>
          </a:p>
          <a:p>
            <a:pPr>
              <a:defRPr/>
            </a:pPr>
            <a:r>
              <a:rPr lang="en-US" sz="1600" dirty="0"/>
              <a:t>run()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1450" y="5430689"/>
            <a:ext cx="25908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/>
              <a:t>Tiger</a:t>
            </a:r>
          </a:p>
          <a:p>
            <a:pPr>
              <a:defRPr/>
            </a:pPr>
            <a:endParaRPr lang="en-US" sz="1600"/>
          </a:p>
          <a:p>
            <a:pPr>
              <a:defRPr/>
            </a:pPr>
            <a:r>
              <a:rPr lang="en-US" sz="1600"/>
              <a:t>growl()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81450" y="5772001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6419850" y="2924175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5353050" y="3609975"/>
            <a:ext cx="25908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err="1"/>
              <a:t>CatFamily</a:t>
            </a:r>
            <a:endParaRPr lang="en-US" sz="1600"/>
          </a:p>
          <a:p>
            <a:pPr algn="ctr">
              <a:defRPr/>
            </a:pPr>
            <a:endParaRPr lang="en-US" sz="1600"/>
          </a:p>
          <a:p>
            <a:pPr>
              <a:defRPr/>
            </a:pPr>
            <a:r>
              <a:rPr lang="en-US" sz="1600" err="1"/>
              <a:t>paddedClaws</a:t>
            </a:r>
            <a:endParaRPr lang="en-US" sz="1600"/>
          </a:p>
          <a:p>
            <a:pPr>
              <a:defRPr/>
            </a:pPr>
            <a:r>
              <a:rPr lang="en-US" sz="1600"/>
              <a:t>whiskers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353050" y="3951287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0850" y="5467201"/>
            <a:ext cx="25908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/>
              <a:t>Cat</a:t>
            </a:r>
          </a:p>
          <a:p>
            <a:pPr>
              <a:defRPr/>
            </a:pPr>
            <a:endParaRPr lang="en-US" sz="1600"/>
          </a:p>
          <a:p>
            <a:pPr>
              <a:defRPr/>
            </a:pPr>
            <a:r>
              <a:rPr lang="en-US" sz="1600"/>
              <a:t>meow()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800850" y="5772001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191250" y="4781401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6419850" y="5086201"/>
            <a:ext cx="0" cy="1524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6850" y="5238601"/>
            <a:ext cx="22098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V="1">
            <a:off x="5276850" y="5238601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486650" y="5238601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62575" y="1857375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71925" y="5819775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91325" y="5819775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3050" y="3990975"/>
            <a:ext cx="25527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3"/>
            <a:endCxn id="25" idx="0"/>
          </p:cNvCxnSpPr>
          <p:nvPr/>
        </p:nvCxnSpPr>
        <p:spPr>
          <a:xfrm>
            <a:off x="6648450" y="322897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53050" y="2009775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696450" y="1502680"/>
            <a:ext cx="0" cy="421458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96450" y="304430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Specialization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905250" y="1502680"/>
            <a:ext cx="0" cy="408607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28850" y="307657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40891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smtClean="0"/>
              <a:t>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public class Person</a:t>
            </a:r>
          </a:p>
          <a:p>
            <a:pPr marL="457200" lvl="1" indent="0">
              <a:buNone/>
            </a:pPr>
            <a:r>
              <a:rPr lang="en-IN" sz="1800" dirty="0"/>
              <a:t>{</a:t>
            </a:r>
          </a:p>
          <a:p>
            <a:pPr marL="457200" lvl="1" indent="0">
              <a:buNone/>
            </a:pPr>
            <a:r>
              <a:rPr lang="en-IN" sz="1800" dirty="0"/>
              <a:t>  String </a:t>
            </a:r>
            <a:r>
              <a:rPr lang="en-IN" sz="1800" dirty="0" err="1"/>
              <a:t>userId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  String name;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  <a:p>
            <a:pPr marL="457200" lvl="1" indent="0">
              <a:buNone/>
            </a:pPr>
            <a:r>
              <a:rPr lang="en-IN" sz="1800" dirty="0"/>
              <a:t>  Public class Student extends Person</a:t>
            </a:r>
          </a:p>
          <a:p>
            <a:pPr marL="457200" lvl="1" indent="0">
              <a:buNone/>
            </a:pPr>
            <a:r>
              <a:rPr lang="en-IN" sz="1800" dirty="0"/>
              <a:t>   {</a:t>
            </a:r>
          </a:p>
          <a:p>
            <a:pPr marL="457200" lvl="1" indent="0">
              <a:buNone/>
            </a:pPr>
            <a:r>
              <a:rPr lang="en-IN" sz="1800" dirty="0"/>
              <a:t>   }</a:t>
            </a:r>
          </a:p>
          <a:p>
            <a:pPr marL="457200" lvl="1" indent="0">
              <a:buNone/>
            </a:pPr>
            <a:r>
              <a:rPr lang="en-IN" sz="1800" dirty="0"/>
              <a:t>  Public class Administrator extends Person</a:t>
            </a:r>
          </a:p>
          <a:p>
            <a:pPr marL="457200" lvl="1" indent="0">
              <a:buNone/>
            </a:pPr>
            <a:r>
              <a:rPr lang="en-IN" sz="1800" dirty="0"/>
              <a:t>  {</a:t>
            </a:r>
          </a:p>
          <a:p>
            <a:pPr marL="457200" lvl="1" indent="0">
              <a:buNone/>
            </a:pPr>
            <a:r>
              <a:rPr lang="en-IN" sz="1800" dirty="0"/>
              <a:t>  </a:t>
            </a: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Banking activity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the Super classes and Subclasses in our banking project and Modify the classes accordingly.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400" dirty="0"/>
              <a:t>Activity: Identify the Super Classes and Subclasses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3149" y="1901825"/>
            <a:ext cx="1433513" cy="45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Object</a:t>
            </a:r>
            <a:endParaRPr lang="en-US" sz="14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3149" y="2635155"/>
            <a:ext cx="1433513" cy="457200"/>
          </a:xfrm>
        </p:spPr>
        <p:txBody>
          <a:bodyPr/>
          <a:lstStyle/>
          <a:p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3149" y="3336177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3149" y="4053353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Encapsulation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23149" y="4766140"/>
            <a:ext cx="1433513" cy="457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Polymorphism</a:t>
            </a:r>
            <a:endParaRPr lang="en-US" sz="1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3149" y="5487705"/>
            <a:ext cx="1433513" cy="457200"/>
          </a:xfrm>
        </p:spPr>
        <p:txBody>
          <a:bodyPr/>
          <a:lstStyle/>
          <a:p>
            <a:r>
              <a:rPr lang="en-US" sz="1400" dirty="0" smtClean="0"/>
              <a:t>Inheritance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91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Understood the various OOP concepts</a:t>
            </a:r>
            <a:r>
              <a:rPr lang="en-IN" b="1" dirty="0" smtClean="0"/>
              <a:t>;</a:t>
            </a:r>
            <a:endParaRPr lang="en-IN" b="1" dirty="0"/>
          </a:p>
          <a:p>
            <a:pPr marL="285750" indent="-285750"/>
            <a:r>
              <a:rPr lang="en-IN" dirty="0"/>
              <a:t>Class: Class is a blueprint to create objects of similar types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/>
            <a:r>
              <a:rPr lang="en-IN" dirty="0"/>
              <a:t>Objects: Object is a real world entity which has three characteristics- Identity, State and Behaviour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/>
            <a:r>
              <a:rPr lang="en-IN" dirty="0"/>
              <a:t>Polymorphism: Poly(many) morphs (forms)- One object having many forms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/>
            <a:r>
              <a:rPr lang="en-IN" dirty="0" smtClean="0"/>
              <a:t>Encapsulation</a:t>
            </a:r>
            <a:r>
              <a:rPr lang="en-IN" dirty="0"/>
              <a:t>: Wrapping up of data and methods into a single unit, such that the data is not directly accessible from </a:t>
            </a:r>
            <a:r>
              <a:rPr lang="en-IN" dirty="0" smtClean="0"/>
              <a:t>outside</a:t>
            </a:r>
            <a:endParaRPr lang="en-IN" dirty="0"/>
          </a:p>
          <a:p>
            <a:pPr marL="285750" indent="-285750"/>
            <a:r>
              <a:rPr lang="en-IN" dirty="0"/>
              <a:t>Abstraction: Providing essential information without bothering about background details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/>
            <a:r>
              <a:rPr lang="en-IN" dirty="0"/>
              <a:t>Inheritance: Acquiring the properties of superclass and adding additional properties.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object oriented programming has which of the following concepts?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Encapsulation concept in Java 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a) Encapsulation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b) Inheritance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c) Polymorphism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d) All of the above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a) Hiding Complexity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b) Method Hiding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c) Hiding Constructor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d) None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Exposing only necessary information to the user is 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What is the correct way to represent the relation Cat is a Animal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a) Abstraction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b) Encapsulation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c) Data Hiding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d) Polymorphism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a) class Cat extends Animal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b) Class Animal extends Class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c) Both are correct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d) None is correct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Polymorphism types in Java 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IS-A relationship in java is related 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a) Run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b) Compile time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c) Both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d) </a:t>
            </a:r>
            <a:r>
              <a:rPr lang="en-US" dirty="0"/>
              <a:t>None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a) Inheritance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b) Encapsulation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c) Composition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d) Abstraction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Combining methods and attributes into a class is known 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Java doesn't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a) Abstraction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b) Encapsulation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c) Data </a:t>
            </a:r>
            <a:r>
              <a:rPr lang="en-US" dirty="0" smtClean="0"/>
              <a:t>Hiding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d) </a:t>
            </a:r>
            <a:r>
              <a:rPr lang="en-US" dirty="0"/>
              <a:t>Polymorphism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a) Single Inheritance of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b) Multiple Inheritance of Class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c) Polymorphism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d) Inheritance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Topic </a:t>
            </a:r>
            <a:r>
              <a:rPr lang="en-IN" b="1" dirty="0" smtClean="0"/>
              <a:t>Coverage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0823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629111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3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Different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approaches to Programming Lifecycle (Structured &amp; Object Oriented)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4414" marR="94414" marT="45707" marB="45707" anchor="ctr"/>
                </a:tc>
                <a:extLst>
                  <a:ext uri="{0D108BD9-81ED-4DB2-BD59-A6C34878D82A}">
                    <a16:rowId xmlns:a16="http://schemas.microsoft.com/office/drawing/2014/main" val="278301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Objects</a:t>
                      </a:r>
                    </a:p>
                  </a:txBody>
                  <a:tcPr marL="94414" marR="0" marT="45707" marB="45707" anchor="ctr"/>
                </a:tc>
                <a:extLst>
                  <a:ext uri="{0D108BD9-81ED-4DB2-BD59-A6C34878D82A}">
                    <a16:rowId xmlns:a16="http://schemas.microsoft.com/office/drawing/2014/main" val="72570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4414" marR="0" marT="45707" marB="45707" anchor="ctr"/>
                </a:tc>
                <a:extLst>
                  <a:ext uri="{0D108BD9-81ED-4DB2-BD59-A6C34878D82A}">
                    <a16:rowId xmlns:a16="http://schemas.microsoft.com/office/drawing/2014/main" val="33032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Abstraction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4414" marR="0" marT="45707" marB="45707" anchor="ctr"/>
                </a:tc>
                <a:extLst>
                  <a:ext uri="{0D108BD9-81ED-4DB2-BD59-A6C34878D82A}">
                    <a16:rowId xmlns:a16="http://schemas.microsoft.com/office/drawing/2014/main" val="116666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Encapsulation</a:t>
                      </a:r>
                    </a:p>
                  </a:txBody>
                  <a:tcPr marL="94414" marR="0" marT="45707" marB="45707" anchor="ctr"/>
                </a:tc>
                <a:extLst>
                  <a:ext uri="{0D108BD9-81ED-4DB2-BD59-A6C34878D82A}">
                    <a16:rowId xmlns:a16="http://schemas.microsoft.com/office/drawing/2014/main" val="7029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Polymorphism</a:t>
                      </a:r>
                    </a:p>
                  </a:txBody>
                  <a:tcPr marL="94414" marR="0" marT="45707" marB="45707" anchor="ctr"/>
                </a:tc>
                <a:extLst>
                  <a:ext uri="{0D108BD9-81ED-4DB2-BD59-A6C34878D82A}">
                    <a16:rowId xmlns:a16="http://schemas.microsoft.com/office/drawing/2014/main" val="34600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Inheritance</a:t>
                      </a:r>
                    </a:p>
                  </a:txBody>
                  <a:tcPr marL="94414" marR="94414"/>
                </a:tc>
                <a:extLst>
                  <a:ext uri="{0D108BD9-81ED-4DB2-BD59-A6C34878D82A}">
                    <a16:rowId xmlns:a16="http://schemas.microsoft.com/office/drawing/2014/main" val="26580076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245804" y="487385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b="1" dirty="0">
                <a:solidFill>
                  <a:srgbClr val="000000"/>
                </a:solidFill>
              </a:rPr>
              <a:t> 5 Hours</a:t>
            </a:r>
          </a:p>
        </p:txBody>
      </p:sp>
    </p:spTree>
    <p:extLst>
      <p:ext uri="{BB962C8B-B14F-4D97-AF65-F5344CB8AC3E}">
        <p14:creationId xmlns:p14="http://schemas.microsoft.com/office/powerpoint/2010/main" val="7681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Runtime polymorphism in Java 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/>
              <a:t>Encapsulating an object of another class within a class is known 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a) Method overriding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b) Method overloading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c) Operator overloading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d) </a:t>
            </a:r>
            <a:r>
              <a:rPr lang="en-US" dirty="0"/>
              <a:t>Constructor overloading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a) Encapsulation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b)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c) Polymorphism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d) Inheritance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OOP?</a:t>
            </a:r>
          </a:p>
          <a:p>
            <a:r>
              <a:rPr lang="en-US" dirty="0"/>
              <a:t>Characteristics of OOP?</a:t>
            </a:r>
          </a:p>
          <a:p>
            <a:r>
              <a:rPr lang="en-US" dirty="0"/>
              <a:t>Explain Classes and Objects?</a:t>
            </a:r>
          </a:p>
          <a:p>
            <a:r>
              <a:rPr lang="en-US" dirty="0"/>
              <a:t>Describe features of OOPS.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based on their understanding of OOP based on the session, and clarify their doubts. One of the scholars could be the facilitator along with the trainer.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Session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Preparation </a:t>
            </a:r>
            <a:r>
              <a:rPr lang="en-IN" dirty="0"/>
              <a:t>for the next </a:t>
            </a:r>
            <a:r>
              <a:rPr lang="en-IN" dirty="0" smtClean="0"/>
              <a:t>session</a:t>
            </a:r>
          </a:p>
          <a:p>
            <a:r>
              <a:rPr lang="en-IN" dirty="0"/>
              <a:t>We would be learning the topic mentioned </a:t>
            </a:r>
            <a:r>
              <a:rPr lang="en-IN" dirty="0" smtClean="0"/>
              <a:t>below</a:t>
            </a:r>
          </a:p>
          <a:p>
            <a:pPr marL="0" indent="0" fontAlgn="ctr">
              <a:buNone/>
            </a:pPr>
            <a:r>
              <a:rPr lang="en-IN" b="1" dirty="0" smtClean="0"/>
              <a:t>	Access </a:t>
            </a:r>
            <a:r>
              <a:rPr lang="en-IN" b="1" dirty="0"/>
              <a:t>specifiers, null, this, </a:t>
            </a:r>
            <a:r>
              <a:rPr lang="en-IN" b="1" dirty="0" err="1"/>
              <a:t>instanceof</a:t>
            </a:r>
            <a:r>
              <a:rPr lang="en-IN" b="1" dirty="0"/>
              <a:t>, object destruction, instance ,construction of an object, </a:t>
            </a:r>
            <a:r>
              <a:rPr lang="en-IN" b="1" dirty="0" smtClean="0"/>
              <a:t>	references</a:t>
            </a:r>
            <a:r>
              <a:rPr lang="en-IN" b="1" dirty="0"/>
              <a:t>, and class member variables, </a:t>
            </a:r>
            <a:endParaRPr lang="en-US" dirty="0"/>
          </a:p>
          <a:p>
            <a:pPr marL="0" indent="0" fontAlgn="ctr">
              <a:buNone/>
            </a:pPr>
            <a:r>
              <a:rPr lang="en-IN" b="1" dirty="0" smtClean="0"/>
              <a:t>	String </a:t>
            </a:r>
            <a:r>
              <a:rPr lang="en-IN" b="1" dirty="0"/>
              <a:t>class, Arrays, ‘for-each’ loop statement, command line arguments, Parameter passing, </a:t>
            </a:r>
            <a:r>
              <a:rPr lang="en-IN" b="1" dirty="0" smtClean="0"/>
              <a:t>	</a:t>
            </a:r>
            <a:r>
              <a:rPr lang="en-IN" b="1" dirty="0" err="1" smtClean="0"/>
              <a:t>Var-args</a:t>
            </a:r>
            <a:r>
              <a:rPr lang="en-IN" b="1" dirty="0"/>
              <a:t>, Overloading, Initializers</a:t>
            </a:r>
            <a:endParaRPr lang="en-US" dirty="0"/>
          </a:p>
          <a:p>
            <a:r>
              <a:rPr lang="en-IN" dirty="0"/>
              <a:t>Pre-requisite: Learn about Algorithms and go through the  algorithm provided in the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 Card for Assimilation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8516"/>
              </p:ext>
            </p:extLst>
          </p:nvPr>
        </p:nvGraphicFramePr>
        <p:xfrm>
          <a:off x="431800" y="1728788"/>
          <a:ext cx="11339514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79838">
                  <a:extLst>
                    <a:ext uri="{9D8B030D-6E8A-4147-A177-3AD203B41FA5}">
                      <a16:colId xmlns:a16="http://schemas.microsoft.com/office/drawing/2014/main" val="1771694417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val="3071903506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val="421153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Number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9 (Features of OOPS)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22 (Encapsulation)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5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17 (Abstraction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39 (Inheritance)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3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31 (Polymorphism)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Slide 39 (Inheritance)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Slide 22 (Encapsulation)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Slide 39 (Inheritance)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7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Slide 31 (Polymorphism)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Slide 39 (Inheritance)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docs.oracle.com/javase/tutorial/java/TOC.html</a:t>
            </a:r>
            <a:endParaRPr lang="en-IN" dirty="0"/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java.meritcampus.com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5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Why OOPS is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Object Oriented Programming is required</a:t>
            </a:r>
            <a:r>
              <a:rPr lang="en-US" dirty="0" smtClean="0"/>
              <a:t>?</a:t>
            </a:r>
          </a:p>
          <a:p>
            <a:r>
              <a:rPr lang="en-US" dirty="0"/>
              <a:t>What is the difference between Structured Programming and Object Oriented Programming?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 participants will discuss their knowledge on Structured Programming and Object Oriented Concept.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Structured Programming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Structured Programming is designed which focuses on </a:t>
            </a:r>
            <a:r>
              <a:rPr lang="en-US" b="1" dirty="0"/>
              <a:t>process</a:t>
            </a:r>
            <a:r>
              <a:rPr lang="en-US" dirty="0"/>
              <a:t>/ logical structure and then data required in the process.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Top down approach</a:t>
            </a:r>
            <a:r>
              <a:rPr lang="en-US" dirty="0"/>
              <a:t> is followed in a Structured programming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Structured Programming is also known as </a:t>
            </a:r>
            <a:r>
              <a:rPr lang="en-US" b="1" dirty="0"/>
              <a:t>Modular Programming</a:t>
            </a:r>
            <a:r>
              <a:rPr lang="en-US" dirty="0"/>
              <a:t> 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Structured Programming, Programs are divided into small self contained 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Structured Programming is </a:t>
            </a:r>
            <a:r>
              <a:rPr lang="en-US" b="1" dirty="0"/>
              <a:t>less</a:t>
            </a:r>
            <a:r>
              <a:rPr lang="en-US" dirty="0"/>
              <a:t> secure as there is no way of </a:t>
            </a:r>
            <a:r>
              <a:rPr lang="en-US" b="1" dirty="0"/>
              <a:t>data hiding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Structured Programming can solve </a:t>
            </a:r>
            <a:r>
              <a:rPr lang="en-US" b="1" dirty="0"/>
              <a:t>moderately</a:t>
            </a:r>
            <a:r>
              <a:rPr lang="en-US" dirty="0"/>
              <a:t> complex programs.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Structured Programming provides </a:t>
            </a:r>
            <a:r>
              <a:rPr lang="en-US" b="1" dirty="0"/>
              <a:t>less</a:t>
            </a:r>
            <a:r>
              <a:rPr lang="en-US" dirty="0"/>
              <a:t> </a:t>
            </a:r>
            <a:r>
              <a:rPr lang="en-US" b="1" dirty="0"/>
              <a:t>reusability</a:t>
            </a:r>
            <a:r>
              <a:rPr lang="en-US" dirty="0"/>
              <a:t>, more function dependency.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Less abstraction and less flexibility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Object Oriented Programming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Oriented Programming is designed which focuses on </a:t>
            </a:r>
            <a:r>
              <a:rPr lang="en-US" b="1" dirty="0"/>
              <a:t>data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Bottom-up approach </a:t>
            </a:r>
            <a:r>
              <a:rPr lang="en-US" dirty="0"/>
              <a:t>is used in a Object oriented programming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Object Oriented Programming supports </a:t>
            </a:r>
            <a:r>
              <a:rPr lang="en-IN" b="1" dirty="0"/>
              <a:t>inheritance, encapsulation, abstraction</a:t>
            </a:r>
            <a:r>
              <a:rPr lang="en-IN" dirty="0"/>
              <a:t>, </a:t>
            </a:r>
            <a:r>
              <a:rPr lang="en-IN" b="1" dirty="0"/>
              <a:t>polymorphism</a:t>
            </a:r>
            <a:r>
              <a:rPr lang="en-IN" dirty="0"/>
              <a:t>, etc.</a:t>
            </a:r>
            <a:endParaRPr lang="en-US" dirty="0"/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Object Oriented Programming, Programs are divided into small entities called 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Oriented Programming is more secure as having data hiding feature.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Oriented Programming can solve any </a:t>
            </a:r>
            <a:r>
              <a:rPr lang="en-US" b="1" dirty="0" smtClean="0"/>
              <a:t>complex </a:t>
            </a:r>
            <a:r>
              <a:rPr lang="en-US" dirty="0" smtClean="0"/>
              <a:t>programs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Oriented Programming provides more reusability, less function </a:t>
            </a:r>
            <a:r>
              <a:rPr lang="en-US" b="1" dirty="0"/>
              <a:t>dependency</a:t>
            </a:r>
            <a:r>
              <a:rPr lang="en-US" dirty="0"/>
              <a:t>.</a:t>
            </a:r>
          </a:p>
          <a:p>
            <a:pPr algn="just" fontAlgn="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More abstraction and more </a:t>
            </a:r>
            <a:r>
              <a:rPr lang="en-US" b="1" dirty="0"/>
              <a:t>flexibility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12" y="701676"/>
            <a:ext cx="9197975" cy="509022"/>
          </a:xfrm>
        </p:spPr>
        <p:txBody>
          <a:bodyPr>
            <a:noAutofit/>
          </a:bodyPr>
          <a:lstStyle/>
          <a:p>
            <a:r>
              <a:rPr lang="en-US" dirty="0"/>
              <a:t>Structured Programming &amp; Object Oriented Programming</a:t>
            </a: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655575"/>
              </p:ext>
            </p:extLst>
          </p:nvPr>
        </p:nvGraphicFramePr>
        <p:xfrm>
          <a:off x="608806" y="1594700"/>
          <a:ext cx="10974388" cy="4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64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Programming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Structured Programming?</a:t>
            </a:r>
          </a:p>
          <a:p>
            <a:pPr marL="285750" indent="-28575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OOP? </a:t>
            </a:r>
          </a:p>
          <a:p>
            <a:pPr marL="285750" indent="-285750"/>
            <a:r>
              <a:rPr lang="en-US" b="1" dirty="0" smtClean="0"/>
              <a:t>Why </a:t>
            </a:r>
            <a:r>
              <a:rPr lang="en-US" b="1" dirty="0"/>
              <a:t>Object? </a:t>
            </a:r>
          </a:p>
          <a:p>
            <a:pPr marL="285750" indent="-28575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the features of OOP?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 participants will discuss their knowledge of </a:t>
            </a:r>
            <a:r>
              <a:rPr lang="en-IN" dirty="0" smtClean="0"/>
              <a:t>programming </a:t>
            </a:r>
            <a:r>
              <a:rPr lang="en-IN" dirty="0"/>
              <a:t>with respect to Object Oriented Programing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 min.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OOP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80DCADD-3573-44CB-A945-A8B8A58BD8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8783" y="1868815"/>
            <a:ext cx="90141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Objects</a:t>
            </a:r>
            <a:r>
              <a:rPr lang="en-US" sz="1400" dirty="0" smtClean="0"/>
              <a:t> are the basic units of object-oriented programming. It is a component of a program that performs certain actions and interact with other elements of the program.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2448783" y="2602145"/>
            <a:ext cx="90141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Class</a:t>
            </a:r>
            <a:r>
              <a:rPr lang="en-US" sz="1400" dirty="0"/>
              <a:t> is a concept, and the object is the embodiment of that concept. You need to have a class before you can create an object. Class is a blueprint of the object</a:t>
            </a:r>
            <a:r>
              <a:rPr lang="en-US" sz="1400" dirty="0" smtClean="0"/>
              <a:t>.</a:t>
            </a:r>
            <a:endParaRPr lang="en-IN" sz="1400" dirty="0"/>
          </a:p>
        </p:txBody>
      </p:sp>
      <p:sp>
        <p:nvSpPr>
          <p:cNvPr id="22" name="Rectangle 21"/>
          <p:cNvSpPr/>
          <p:nvPr/>
        </p:nvSpPr>
        <p:spPr>
          <a:xfrm>
            <a:off x="2448783" y="3307556"/>
            <a:ext cx="90141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Abstraction</a:t>
            </a:r>
            <a:r>
              <a:rPr lang="en-US" sz="1400" dirty="0"/>
              <a:t>, is about hiding all data other than those that are relevant for object in order to reduce complexity and increase efficiency</a:t>
            </a:r>
            <a:endParaRPr lang="en-IN" sz="1400" dirty="0">
              <a:solidFill>
                <a:srgbClr val="555555"/>
              </a:solidFill>
              <a:latin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8783" y="4020343"/>
            <a:ext cx="90141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Encapsulation</a:t>
            </a:r>
            <a:r>
              <a:rPr lang="en-US" sz="1400" dirty="0"/>
              <a:t>, describes the concept used to hide the internal representation (data and methods), or state, of an object from the outside.</a:t>
            </a:r>
            <a:endParaRPr lang="en-IN" sz="1400" dirty="0">
              <a:solidFill>
                <a:srgbClr val="555555"/>
              </a:solidFill>
              <a:latin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48783" y="4733130"/>
            <a:ext cx="90141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Polymorphism</a:t>
            </a:r>
            <a:r>
              <a:rPr lang="en-US" sz="1400" dirty="0"/>
              <a:t> is the ability to process objects differently depending on their data type or class. It is the ability to redefine methods for derived classes.</a:t>
            </a:r>
            <a:endParaRPr lang="en-IN" sz="1400" dirty="0">
              <a:solidFill>
                <a:srgbClr val="555555"/>
              </a:solidFill>
              <a:latin typeface="Open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8783" y="5346973"/>
            <a:ext cx="901411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Inheritance </a:t>
            </a:r>
            <a:r>
              <a:rPr lang="en-US" sz="1400" dirty="0"/>
              <a:t>is the ability of the new objects to take on the properties of existing objects. A class that is used as the basis for </a:t>
            </a:r>
            <a:r>
              <a:rPr lang="en-US" sz="1400" b="1" dirty="0"/>
              <a:t>inheritance</a:t>
            </a:r>
            <a:r>
              <a:rPr lang="en-US" sz="1400" dirty="0"/>
              <a:t> is called a superclass or base class. A class that </a:t>
            </a:r>
            <a:r>
              <a:rPr lang="en-US" sz="1400" b="1" dirty="0"/>
              <a:t>inherits</a:t>
            </a:r>
            <a:r>
              <a:rPr lang="en-US" sz="1400" dirty="0"/>
              <a:t> from a superclass is called a subclass or derived class.</a:t>
            </a:r>
            <a:endParaRPr lang="en-IN" sz="1400" dirty="0">
              <a:solidFill>
                <a:srgbClr val="55555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103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Template" id="{1F2DCC86-9E41-4633-96D2-3A0A67CCCF58}" vid="{9140A834-17D8-40BB-9EB1-2FF7DCDB2B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Template</Template>
  <TotalTime>694</TotalTime>
  <Words>2616</Words>
  <Application>Microsoft Office PowerPoint</Application>
  <PresentationFormat>Widescreen</PresentationFormat>
  <Paragraphs>870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</vt:lpstr>
      <vt:lpstr>Arial Black</vt:lpstr>
      <vt:lpstr>Calibri</vt:lpstr>
      <vt:lpstr>Courier New</vt:lpstr>
      <vt:lpstr>Open Sans</vt:lpstr>
      <vt:lpstr>Wingdings</vt:lpstr>
      <vt:lpstr>Wingdings 2</vt:lpstr>
      <vt:lpstr>Office Theme</vt:lpstr>
      <vt:lpstr>Core JAVA</vt:lpstr>
      <vt:lpstr>Module Duration</vt:lpstr>
      <vt:lpstr>Object-Oriented Programming System (OOPS)</vt:lpstr>
      <vt:lpstr>Learning Objectives</vt:lpstr>
      <vt:lpstr>Topic Coverage</vt:lpstr>
      <vt:lpstr>Discussion on Why OOPS is required</vt:lpstr>
      <vt:lpstr>Structured Programming &amp; Object Oriented Programming</vt:lpstr>
      <vt:lpstr>Different Programming Styles</vt:lpstr>
      <vt:lpstr>Features of OOP</vt:lpstr>
      <vt:lpstr>Object</vt:lpstr>
      <vt:lpstr>Understanding Objects</vt:lpstr>
      <vt:lpstr>Class</vt:lpstr>
      <vt:lpstr>Understanding Class</vt:lpstr>
      <vt:lpstr>Attributes and methods</vt:lpstr>
      <vt:lpstr>Class, attributes and methods (sample)</vt:lpstr>
      <vt:lpstr>Class, attributes and methods (sample)</vt:lpstr>
      <vt:lpstr>Abstraction</vt:lpstr>
      <vt:lpstr>Abstraction</vt:lpstr>
      <vt:lpstr>Abstraction (sample)</vt:lpstr>
      <vt:lpstr>Abstraction (sample)</vt:lpstr>
      <vt:lpstr>Abstraction – Project activity</vt:lpstr>
      <vt:lpstr>Encapsulation</vt:lpstr>
      <vt:lpstr>Encapsulation</vt:lpstr>
      <vt:lpstr>What is Encapsulation?</vt:lpstr>
      <vt:lpstr>Encapsulation (sample)</vt:lpstr>
      <vt:lpstr>Encapsulation (sample)</vt:lpstr>
      <vt:lpstr>Encapsulation (sample)</vt:lpstr>
      <vt:lpstr>Encapsulation – Project activity</vt:lpstr>
      <vt:lpstr>Reuse in object oriented language</vt:lpstr>
      <vt:lpstr>Reuse in object oriented language</vt:lpstr>
      <vt:lpstr>Polymorphism</vt:lpstr>
      <vt:lpstr>Polymorphism</vt:lpstr>
      <vt:lpstr>Polymorphism</vt:lpstr>
      <vt:lpstr>Polymorphism</vt:lpstr>
      <vt:lpstr>Polymorphism (sample)</vt:lpstr>
      <vt:lpstr>Polymorphism (sample)</vt:lpstr>
      <vt:lpstr>Polymorphism (sample)</vt:lpstr>
      <vt:lpstr>Polymorphism – Banking project</vt:lpstr>
      <vt:lpstr>Inheritance</vt:lpstr>
      <vt:lpstr>Inheritance</vt:lpstr>
      <vt:lpstr>Multiple inheritance</vt:lpstr>
      <vt:lpstr>Generalization and specialization</vt:lpstr>
      <vt:lpstr>Inheritance (Sample)</vt:lpstr>
      <vt:lpstr>Inheritance – Banking activity</vt:lpstr>
      <vt:lpstr>Summary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Re-Cap</vt:lpstr>
      <vt:lpstr>Next Session Details</vt:lpstr>
      <vt:lpstr>Cue Card for Assimilation Check</vt:lpstr>
      <vt:lpstr>References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Naveen Chaddha</dc:creator>
  <cp:lastModifiedBy>Naveen Chaddha</cp:lastModifiedBy>
  <cp:revision>20</cp:revision>
  <dcterms:created xsi:type="dcterms:W3CDTF">2022-02-01T14:55:33Z</dcterms:created>
  <dcterms:modified xsi:type="dcterms:W3CDTF">2022-02-02T10:52:40Z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2c1cfc55-adc3-433e-88b4-560a9e256031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