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90" autoAdjust="0"/>
  </p:normalViewPr>
  <p:slideViewPr>
    <p:cSldViewPr snapToGrid="0">
      <p:cViewPr>
        <p:scale>
          <a:sx n="87" d="100"/>
          <a:sy n="87" d="100"/>
        </p:scale>
        <p:origin x="-48" y="12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417855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60166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allabkarma/Encryption-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Some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Pallab karmakar.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Pallab</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karmakar.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College name - Durgapur institute of advanced technology and </a:t>
            </a:r>
            <a:r>
              <a:rPr lang="en-US" sz="2000" b="1" dirty="0" smtClean="0">
                <a:solidFill>
                  <a:schemeClr val="accent1">
                    <a:lumMod val="75000"/>
                  </a:schemeClr>
                </a:solidFill>
                <a:latin typeface="Arial"/>
                <a:cs typeface="Arial"/>
              </a:rPr>
              <a:t>management.</a:t>
            </a:r>
          </a:p>
          <a:p>
            <a:r>
              <a:rPr lang="en-US" sz="2000" b="1" dirty="0" smtClean="0">
                <a:solidFill>
                  <a:schemeClr val="accent1">
                    <a:lumMod val="75000"/>
                  </a:schemeClr>
                </a:solidFill>
                <a:latin typeface="Arial"/>
                <a:cs typeface="Arial"/>
              </a:rPr>
              <a:t>Department- Chemical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US" dirty="0" smtClean="0"/>
              <a:t>The future scope of this project is:</a:t>
            </a:r>
          </a:p>
          <a:p>
            <a:r>
              <a:rPr lang="en-US" b="1" dirty="0" smtClean="0"/>
              <a:t>Support for audio and video steganography</a:t>
            </a:r>
            <a:r>
              <a:rPr lang="en-US" dirty="0" smtClean="0"/>
              <a:t>:  Hiding messages into video frames.</a:t>
            </a:r>
          </a:p>
          <a:p>
            <a:r>
              <a:rPr lang="en-US" b="1" dirty="0" smtClean="0"/>
              <a:t>More secure encoding methods</a:t>
            </a:r>
            <a:r>
              <a:rPr lang="en-US" dirty="0" smtClean="0"/>
              <a:t>: Using LSB (Least Significant Bit ) algorithms for stronger encryption.</a:t>
            </a:r>
          </a:p>
          <a:p>
            <a:r>
              <a:rPr lang="en-US" b="1" dirty="0" smtClean="0"/>
              <a:t>AI-powered steganography</a:t>
            </a:r>
            <a:r>
              <a:rPr lang="en-US" dirty="0" smtClean="0"/>
              <a:t>:  Implementing machine learning for automatic and adaptive encoding.</a:t>
            </a:r>
          </a:p>
          <a:p>
            <a:r>
              <a:rPr lang="en-US" b="1" dirty="0" smtClean="0"/>
              <a:t>Mobile app integration</a:t>
            </a:r>
            <a:r>
              <a:rPr lang="en-US" dirty="0" smtClean="0"/>
              <a:t>:  Developing an Android/iOS version for on-the-go secure messaging.</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11629" y="1774371"/>
            <a:ext cx="11035703" cy="4517585"/>
          </a:xfrm>
        </p:spPr>
        <p:txBody>
          <a:bodyPr/>
          <a:lstStyle/>
          <a:p>
            <a:pPr marL="0" indent="0">
              <a:buNone/>
            </a:pPr>
            <a:r>
              <a:rPr lang="en-IN" dirty="0" smtClean="0"/>
              <a:t>With rise in digital communication, data security and data privacy have become major concerns.</a:t>
            </a:r>
          </a:p>
          <a:p>
            <a:pPr marL="0" indent="0">
              <a:buNone/>
            </a:pPr>
            <a:r>
              <a:rPr lang="en-IN" dirty="0" smtClean="0"/>
              <a:t>Traditional  encryption methods make it obvious that data is being protected, attracting unwanted attention.</a:t>
            </a:r>
          </a:p>
          <a:p>
            <a:pPr marL="0" indent="0">
              <a:buNone/>
            </a:pPr>
            <a:r>
              <a:rPr lang="en-IN" b="1" dirty="0" smtClean="0"/>
              <a:t>Steganography</a:t>
            </a:r>
            <a:r>
              <a:rPr lang="en-IN" dirty="0" smtClean="0"/>
              <a:t>  solves this by </a:t>
            </a:r>
            <a:r>
              <a:rPr lang="en-IN" b="1" dirty="0" smtClean="0"/>
              <a:t>hiding secret messages inside images</a:t>
            </a:r>
            <a:r>
              <a:rPr lang="en-IN" dirty="0" smtClean="0"/>
              <a:t>, making them invisible to unauthorized users.</a:t>
            </a:r>
          </a:p>
          <a:p>
            <a:pPr marL="0" indent="0">
              <a:buNone/>
            </a:pPr>
            <a:r>
              <a:rPr lang="en-IN" dirty="0" smtClean="0"/>
              <a:t>This project implements </a:t>
            </a:r>
            <a:r>
              <a:rPr lang="en-IN" b="1" dirty="0" smtClean="0"/>
              <a:t>image-based steganography</a:t>
            </a:r>
            <a:r>
              <a:rPr lang="en-IN" dirty="0" smtClean="0"/>
              <a:t>  to securely encode and retrieve hidden messages using a password. </a:t>
            </a: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arenR"/>
                </a:pPr>
                <a:r>
                  <a:rPr lang="en-IN" b="1" dirty="0" smtClean="0"/>
                  <a:t>Programming language</a:t>
                </a:r>
                <a:r>
                  <a:rPr lang="en-IN" dirty="0" smtClean="0"/>
                  <a:t>: </a:t>
                </a:r>
                <a:r>
                  <a:rPr lang="en-IN" b="1" dirty="0" smtClean="0"/>
                  <a:t>Python</a:t>
                </a:r>
              </a:p>
              <a:p>
                <a:pPr marL="342900" indent="-342900">
                  <a:buAutoNum type="arabicParenR"/>
                </a:pPr>
                <a:r>
                  <a:rPr lang="en-IN" b="1" dirty="0" smtClean="0"/>
                  <a:t>Libraries used:</a:t>
                </a:r>
              </a:p>
              <a:p>
                <a:pPr>
                  <a:buFont typeface="Arial" panose="020B0604020202020204" pitchFamily="34" charset="0"/>
                  <a:buChar char="•"/>
                </a:pPr>
                <a:r>
                  <a:rPr lang="en-IN" dirty="0" smtClean="0"/>
                  <a:t>Cv2 (OpenCV):  For reading, modifying, and saving images.</a:t>
                </a:r>
              </a:p>
              <a:p>
                <a:pPr>
                  <a:buFont typeface="Arial" panose="020B0604020202020204" pitchFamily="34" charset="0"/>
                  <a:buChar char="•"/>
                </a:pPr>
                <a:r>
                  <a:rPr lang="en-IN" dirty="0" smtClean="0"/>
                  <a:t>Os: To handle file operations.</a:t>
                </a:r>
              </a:p>
              <a:p>
                <a:pPr>
                  <a:buFont typeface="Arial" panose="020B0604020202020204" pitchFamily="34" charset="0"/>
                  <a:buChar char="•"/>
                </a:pPr>
                <a:r>
                  <a:rPr lang="en-IN" dirty="0" smtClean="0"/>
                  <a:t>String: For character mapping during encryption and decryption.</a:t>
                </a:r>
              </a:p>
              <a:p>
                <a:pPr marL="0" indent="0">
                  <a:buNone/>
                </a:pPr>
                <a:r>
                  <a:rPr lang="en-IN" dirty="0" smtClean="0"/>
                  <a:t>3</a:t>
                </a:r>
                <a14:m>
                  <m:oMath xmlns:m="http://schemas.openxmlformats.org/officeDocument/2006/math">
                    <m:r>
                      <a:rPr lang="en-IN" b="0" i="1" smtClean="0">
                        <a:latin typeface="Cambria Math"/>
                      </a:rPr>
                      <m:t>)</m:t>
                    </m:r>
                  </m:oMath>
                </a14:m>
                <a:r>
                  <a:rPr lang="en-IN" dirty="0" smtClean="0"/>
                  <a:t> </a:t>
                </a:r>
                <a:r>
                  <a:rPr lang="en-IN" b="1" dirty="0" smtClean="0"/>
                  <a:t>Platforms</a:t>
                </a:r>
                <a:r>
                  <a:rPr lang="en-IN" dirty="0" smtClean="0"/>
                  <a:t>: Works on </a:t>
                </a:r>
                <a:r>
                  <a:rPr lang="en-IN" b="1" dirty="0" smtClean="0"/>
                  <a:t>Windows, Linux, and macOS.</a:t>
                </a:r>
              </a:p>
              <a:p>
                <a:pPr>
                  <a:buFont typeface="Arial" panose="020B0604020202020204" pitchFamily="34" charset="0"/>
                  <a:buChar char="•"/>
                </a:pPr>
                <a:endParaRPr lang="en-IN" dirty="0"/>
              </a:p>
            </p:txBody>
          </p:sp>
        </mc:Choice>
        <mc:Fallback xmlns="">
          <p:sp>
            <p:nvSpPr>
              <p:cNvPr id="2" name="Content Placeholder 1">
                <a:extLst>
                  <a:ext uri="{FF2B5EF4-FFF2-40B4-BE49-F238E27FC236}">
                    <a16:creationId xmlns="" xmlns:a16="http://schemas.microsoft.com/office/drawing/2014/main" id="{E041FD9D-DF07-9C37-1E61-1D920E0EF1D4}"/>
                  </a:ext>
                </a:extLst>
              </p:cNvPr>
              <p:cNvSpPr>
                <a:spLocks noGrp="1" noRot="1" noChangeAspect="1" noMove="1" noResize="1" noEditPoints="1" noAdjustHandles="1" noChangeArrowheads="1" noChangeShapeType="1" noTextEdit="1"/>
              </p:cNvSpPr>
              <p:nvPr>
                <p:ph idx="1"/>
              </p:nvPr>
            </p:nvSpPr>
            <p:spPr>
              <a:xfrm>
                <a:off x="441671" y="1087378"/>
                <a:ext cx="11613485" cy="5563973"/>
              </a:xfrm>
              <a:blipFill rotWithShape="1">
                <a:blip r:embed="rId3"/>
                <a:stretch>
                  <a:fillRect l="-315"/>
                </a:stretch>
              </a:blipFill>
            </p:spPr>
            <p:txBody>
              <a:bodyPr/>
              <a:lstStyle/>
              <a:p>
                <a:r>
                  <a:rPr lang="en-IN">
                    <a:noFill/>
                  </a:rPr>
                  <a:t> </a:t>
                </a:r>
              </a:p>
            </p:txBody>
          </p:sp>
        </mc:Fallback>
      </mc:AlternateContent>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045029" y="2373992"/>
            <a:ext cx="10624457" cy="2600779"/>
          </a:xfrm>
        </p:spPr>
        <p:txBody>
          <a:bodyPr>
            <a:normAutofit fontScale="92500"/>
          </a:bodyPr>
          <a:lstStyle/>
          <a:p>
            <a:pPr marL="0" indent="0">
              <a:buNone/>
            </a:pPr>
            <a:r>
              <a:rPr lang="en-IN" sz="1800" dirty="0" smtClean="0">
                <a:solidFill>
                  <a:srgbClr val="0F0F0F"/>
                </a:solidFill>
              </a:rPr>
              <a:t>This project is special because of its unique features, which are:</a:t>
            </a:r>
          </a:p>
          <a:p>
            <a:pPr>
              <a:buFont typeface="Arial" panose="020B0604020202020204" pitchFamily="34" charset="0"/>
              <a:buChar char="•"/>
            </a:pPr>
            <a:r>
              <a:rPr lang="en-IN" sz="1800" b="1" dirty="0" smtClean="0">
                <a:solidFill>
                  <a:srgbClr val="0F0F0F"/>
                </a:solidFill>
              </a:rPr>
              <a:t>Secure communication</a:t>
            </a:r>
            <a:r>
              <a:rPr lang="en-IN" sz="1800" dirty="0" smtClean="0">
                <a:solidFill>
                  <a:srgbClr val="0F0F0F"/>
                </a:solidFill>
              </a:rPr>
              <a:t>: Hides data inside images, making it invisible to unauthorized users.</a:t>
            </a:r>
          </a:p>
          <a:p>
            <a:pPr>
              <a:buFont typeface="Arial" panose="020B0604020202020204" pitchFamily="34" charset="0"/>
              <a:buChar char="•"/>
            </a:pPr>
            <a:r>
              <a:rPr lang="en-IN" sz="1800" b="1" dirty="0" smtClean="0">
                <a:solidFill>
                  <a:srgbClr val="0F0F0F"/>
                </a:solidFill>
              </a:rPr>
              <a:t>Lightweight and fast</a:t>
            </a:r>
            <a:r>
              <a:rPr lang="en-IN" sz="1800" dirty="0" smtClean="0">
                <a:solidFill>
                  <a:srgbClr val="0F0F0F"/>
                </a:solidFill>
              </a:rPr>
              <a:t>: Uses simple pixel modification techniques, ensuring quick encryption and decryption.</a:t>
            </a:r>
          </a:p>
          <a:p>
            <a:pPr>
              <a:buFont typeface="Arial" panose="020B0604020202020204" pitchFamily="34" charset="0"/>
              <a:buChar char="•"/>
            </a:pPr>
            <a:r>
              <a:rPr lang="en-IN" sz="1800" b="1" dirty="0" smtClean="0">
                <a:solidFill>
                  <a:srgbClr val="0F0F0F"/>
                </a:solidFill>
              </a:rPr>
              <a:t>Cross platform</a:t>
            </a:r>
            <a:r>
              <a:rPr lang="en-IN" sz="1800" dirty="0" smtClean="0">
                <a:solidFill>
                  <a:srgbClr val="0F0F0F"/>
                </a:solidFill>
              </a:rPr>
              <a:t>: Works on different operating systems.</a:t>
            </a:r>
          </a:p>
          <a:p>
            <a:pPr>
              <a:buFont typeface="Arial" panose="020B0604020202020204" pitchFamily="34" charset="0"/>
              <a:buChar char="•"/>
            </a:pPr>
            <a:r>
              <a:rPr lang="en-IN" sz="1800" b="1" dirty="0" smtClean="0">
                <a:solidFill>
                  <a:srgbClr val="0F0F0F"/>
                </a:solidFill>
              </a:rPr>
              <a:t>Easily scalable</a:t>
            </a:r>
            <a:r>
              <a:rPr lang="en-IN" sz="1800" dirty="0" smtClean="0">
                <a:solidFill>
                  <a:srgbClr val="0F0F0F"/>
                </a:solidFill>
              </a:rPr>
              <a:t>: Can be extended to support audio, video, or even real-time steganography in future versions. </a:t>
            </a:r>
          </a:p>
          <a:p>
            <a:pPr marL="0" indent="0">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IN" b="1" dirty="0" smtClean="0"/>
              <a:t>Potential users of this project include:</a:t>
            </a:r>
          </a:p>
          <a:p>
            <a:pPr marL="342900" indent="-342900">
              <a:buFont typeface="+mj-lt"/>
              <a:buAutoNum type="arabicPeriod"/>
            </a:pPr>
            <a:r>
              <a:rPr lang="en-IN" b="1" dirty="0" smtClean="0"/>
              <a:t>Cyber security experts: </a:t>
            </a:r>
            <a:r>
              <a:rPr lang="en-IN" dirty="0" smtClean="0"/>
              <a:t>For secure information transfer.</a:t>
            </a:r>
          </a:p>
          <a:p>
            <a:pPr marL="342900" indent="-342900">
              <a:buFont typeface="+mj-lt"/>
              <a:buAutoNum type="arabicPeriod"/>
            </a:pPr>
            <a:r>
              <a:rPr lang="en-IN" b="1" dirty="0" smtClean="0"/>
              <a:t>Journalists and Activists: </a:t>
            </a:r>
            <a:r>
              <a:rPr lang="en-IN" dirty="0" smtClean="0"/>
              <a:t>To protect sensitive data from unauthorized access.</a:t>
            </a:r>
          </a:p>
          <a:p>
            <a:pPr marL="342900" indent="-342900">
              <a:buFont typeface="+mj-lt"/>
              <a:buAutoNum type="arabicPeriod"/>
            </a:pPr>
            <a:r>
              <a:rPr lang="en-IN" b="1" dirty="0" smtClean="0"/>
              <a:t>Government and military: </a:t>
            </a:r>
            <a:r>
              <a:rPr lang="en-IN" dirty="0" smtClean="0"/>
              <a:t>To secure communication of classified data.</a:t>
            </a:r>
          </a:p>
          <a:p>
            <a:pPr marL="342900" indent="-342900">
              <a:buFont typeface="+mj-lt"/>
              <a:buAutoNum type="arabicPeriod"/>
            </a:pPr>
            <a:r>
              <a:rPr lang="en-IN" b="1" dirty="0" smtClean="0"/>
              <a:t>General users: </a:t>
            </a:r>
            <a:r>
              <a:rPr lang="en-IN" dirty="0" smtClean="0"/>
              <a:t>To hide personal information like passwords inside images.</a:t>
            </a:r>
            <a:endParaRPr lang="en-IN" b="1" dirty="0" smtClean="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2356"/>
            <a:ext cx="8308622" cy="235627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655" y="914400"/>
            <a:ext cx="9024257" cy="50761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84" y="4129086"/>
            <a:ext cx="10058400" cy="56578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IN" dirty="0" smtClean="0"/>
              <a:t>The project </a:t>
            </a:r>
            <a:r>
              <a:rPr lang="en-IN" b="1" dirty="0" smtClean="0"/>
              <a:t>solves the problem of secure data transmission by hiding text messages inside images using steganography</a:t>
            </a:r>
            <a:r>
              <a:rPr lang="en-IN" dirty="0" smtClean="0"/>
              <a:t>. Unlike traditional encryption, this method ensures that the presence of hidden data is not obvious to outsiders. The project successfully demonstrates how data can be hidden, transmitted, and retrieved securely, making it a valuable tool for information security.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a:t>
            </a:r>
            <a:r>
              <a:rPr lang="en-IN" dirty="0" smtClean="0">
                <a:hlinkClick r:id="rId2"/>
              </a:rPr>
              <a:t>github.com/pallabkarma/Encryption-data</a:t>
            </a:r>
            <a:endParaRPr lang="en-IN" dirty="0" smtClean="0"/>
          </a:p>
          <a:p>
            <a:pPr marL="0" indent="0">
              <a:buNone/>
            </a:pPr>
            <a:endParaRPr lang="en-IN" dirty="0" smtClean="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fadb41d3-f9cb-40fb-903c-8cacaba95bb5"/>
    <ds:schemaRef ds:uri="b30265f8-c5e2-4918-b4a1-b977299ca3e2"/>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994</TotalTime>
  <Words>428</Words>
  <Application>Microsoft Office PowerPoint</Application>
  <PresentationFormat>Custom</PresentationFormat>
  <Paragraphs>55</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Some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cp:lastModifiedBy>
  <cp:revision>43</cp:revision>
  <dcterms:created xsi:type="dcterms:W3CDTF">2021-05-26T16:50:10Z</dcterms:created>
  <dcterms:modified xsi:type="dcterms:W3CDTF">2025-02-19T12:58:07Z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