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3251D1-30CF-2A4C-90BD-B07D44013411}" v="939" dt="2023-05-12T07:33:28.942"/>
    <p1510:client id="{E0AA82D8-924F-5846-A598-4A89DC2A3035}" v="27" dt="2023-05-11T14:02:34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>
      <p:cViewPr varScale="1">
        <p:scale>
          <a:sx n="138" d="100"/>
          <a:sy n="138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 Kiran Rage" userId="8cfd044a105e3dbd" providerId="LiveId" clId="{803251D1-30CF-2A4C-90BD-B07D44013411}"/>
    <pc:docChg chg="undo custSel addSld modSld">
      <pc:chgData name="Uday Kiran Rage" userId="8cfd044a105e3dbd" providerId="LiveId" clId="{803251D1-30CF-2A4C-90BD-B07D44013411}" dt="2023-05-12T07:34:39.694" v="1481" actId="1076"/>
      <pc:docMkLst>
        <pc:docMk/>
      </pc:docMkLst>
      <pc:sldChg chg="modSp mod">
        <pc:chgData name="Uday Kiran Rage" userId="8cfd044a105e3dbd" providerId="LiveId" clId="{803251D1-30CF-2A4C-90BD-B07D44013411}" dt="2023-05-12T06:31:23.437" v="73" actId="20577"/>
        <pc:sldMkLst>
          <pc:docMk/>
          <pc:sldMk cId="2871474097" sldId="264"/>
        </pc:sldMkLst>
        <pc:spChg chg="mod">
          <ac:chgData name="Uday Kiran Rage" userId="8cfd044a105e3dbd" providerId="LiveId" clId="{803251D1-30CF-2A4C-90BD-B07D44013411}" dt="2023-05-12T06:31:23.437" v="73" actId="20577"/>
          <ac:spMkLst>
            <pc:docMk/>
            <pc:sldMk cId="2871474097" sldId="264"/>
            <ac:spMk id="5" creationId="{5E14A9CF-036C-F31C-036B-F0AD75BA1111}"/>
          </ac:spMkLst>
        </pc:spChg>
      </pc:sldChg>
      <pc:sldChg chg="modSp new mod">
        <pc:chgData name="Uday Kiran Rage" userId="8cfd044a105e3dbd" providerId="LiveId" clId="{803251D1-30CF-2A4C-90BD-B07D44013411}" dt="2023-05-12T07:32:57.007" v="1452" actId="20577"/>
        <pc:sldMkLst>
          <pc:docMk/>
          <pc:sldMk cId="3643722379" sldId="265"/>
        </pc:sldMkLst>
        <pc:spChg chg="mod">
          <ac:chgData name="Uday Kiran Rage" userId="8cfd044a105e3dbd" providerId="LiveId" clId="{803251D1-30CF-2A4C-90BD-B07D44013411}" dt="2023-05-12T06:32:10.515" v="81" actId="20577"/>
          <ac:spMkLst>
            <pc:docMk/>
            <pc:sldMk cId="3643722379" sldId="265"/>
            <ac:spMk id="2" creationId="{95B2F731-5E27-AC5C-1B02-FED0CE57033F}"/>
          </ac:spMkLst>
        </pc:spChg>
        <pc:spChg chg="mod">
          <ac:chgData name="Uday Kiran Rage" userId="8cfd044a105e3dbd" providerId="LiveId" clId="{803251D1-30CF-2A4C-90BD-B07D44013411}" dt="2023-05-12T07:32:57.007" v="1452" actId="20577"/>
          <ac:spMkLst>
            <pc:docMk/>
            <pc:sldMk cId="3643722379" sldId="265"/>
            <ac:spMk id="3" creationId="{95CA7FCD-9E68-444B-37AC-8B497B134C6C}"/>
          </ac:spMkLst>
        </pc:spChg>
      </pc:sldChg>
      <pc:sldChg chg="addSp modSp new mod modAnim">
        <pc:chgData name="Uday Kiran Rage" userId="8cfd044a105e3dbd" providerId="LiveId" clId="{803251D1-30CF-2A4C-90BD-B07D44013411}" dt="2023-05-12T07:03:15.956" v="602"/>
        <pc:sldMkLst>
          <pc:docMk/>
          <pc:sldMk cId="2877198702" sldId="266"/>
        </pc:sldMkLst>
        <pc:spChg chg="mod">
          <ac:chgData name="Uday Kiran Rage" userId="8cfd044a105e3dbd" providerId="LiveId" clId="{803251D1-30CF-2A4C-90BD-B07D44013411}" dt="2023-05-12T06:37:37.109" v="176" actId="20577"/>
          <ac:spMkLst>
            <pc:docMk/>
            <pc:sldMk cId="2877198702" sldId="266"/>
            <ac:spMk id="2" creationId="{EA9F3C2C-A1EE-33B9-6A00-187FF5AAEB1B}"/>
          </ac:spMkLst>
        </pc:spChg>
        <pc:spChg chg="mod">
          <ac:chgData name="Uday Kiran Rage" userId="8cfd044a105e3dbd" providerId="LiveId" clId="{803251D1-30CF-2A4C-90BD-B07D44013411}" dt="2023-05-12T06:57:43.860" v="479" actId="6549"/>
          <ac:spMkLst>
            <pc:docMk/>
            <pc:sldMk cId="2877198702" sldId="266"/>
            <ac:spMk id="3" creationId="{63947D9E-CF60-7A9F-8DBB-087073C9B1E1}"/>
          </ac:spMkLst>
        </pc:spChg>
        <pc:spChg chg="add mod">
          <ac:chgData name="Uday Kiran Rage" userId="8cfd044a105e3dbd" providerId="LiveId" clId="{803251D1-30CF-2A4C-90BD-B07D44013411}" dt="2023-05-12T06:58:13.874" v="509" actId="5793"/>
          <ac:spMkLst>
            <pc:docMk/>
            <pc:sldMk cId="2877198702" sldId="266"/>
            <ac:spMk id="5" creationId="{CF06DD4D-4553-5AF3-3766-03331E95F326}"/>
          </ac:spMkLst>
        </pc:spChg>
        <pc:spChg chg="add mod">
          <ac:chgData name="Uday Kiran Rage" userId="8cfd044a105e3dbd" providerId="LiveId" clId="{803251D1-30CF-2A4C-90BD-B07D44013411}" dt="2023-05-12T06:58:31.663" v="510" actId="1076"/>
          <ac:spMkLst>
            <pc:docMk/>
            <pc:sldMk cId="2877198702" sldId="266"/>
            <ac:spMk id="6" creationId="{5A895436-E21E-FC19-97E7-2DA92FAD5B01}"/>
          </ac:spMkLst>
        </pc:spChg>
        <pc:spChg chg="add mod">
          <ac:chgData name="Uday Kiran Rage" userId="8cfd044a105e3dbd" providerId="LiveId" clId="{803251D1-30CF-2A4C-90BD-B07D44013411}" dt="2023-05-12T06:57:56.145" v="480" actId="1076"/>
          <ac:spMkLst>
            <pc:docMk/>
            <pc:sldMk cId="2877198702" sldId="266"/>
            <ac:spMk id="9" creationId="{C1BF946E-1029-DADB-BB95-7998CBBBD878}"/>
          </ac:spMkLst>
        </pc:spChg>
        <pc:spChg chg="add mod">
          <ac:chgData name="Uday Kiran Rage" userId="8cfd044a105e3dbd" providerId="LiveId" clId="{803251D1-30CF-2A4C-90BD-B07D44013411}" dt="2023-05-12T06:58:39.595" v="511" actId="14100"/>
          <ac:spMkLst>
            <pc:docMk/>
            <pc:sldMk cId="2877198702" sldId="266"/>
            <ac:spMk id="17" creationId="{AF516390-4E38-3A04-1355-9EC8713138E5}"/>
          </ac:spMkLst>
        </pc:spChg>
        <pc:spChg chg="add mod">
          <ac:chgData name="Uday Kiran Rage" userId="8cfd044a105e3dbd" providerId="LiveId" clId="{803251D1-30CF-2A4C-90BD-B07D44013411}" dt="2023-05-12T06:57:56.145" v="480" actId="1076"/>
          <ac:spMkLst>
            <pc:docMk/>
            <pc:sldMk cId="2877198702" sldId="266"/>
            <ac:spMk id="18" creationId="{C5321ABF-C598-6C70-7D6F-BCE759A4288B}"/>
          </ac:spMkLst>
        </pc:spChg>
        <pc:spChg chg="add mod">
          <ac:chgData name="Uday Kiran Rage" userId="8cfd044a105e3dbd" providerId="LiveId" clId="{803251D1-30CF-2A4C-90BD-B07D44013411}" dt="2023-05-12T06:59:16.362" v="514" actId="692"/>
          <ac:spMkLst>
            <pc:docMk/>
            <pc:sldMk cId="2877198702" sldId="266"/>
            <ac:spMk id="19" creationId="{3B95B75F-F661-6BC4-4179-B68E9504AB11}"/>
          </ac:spMkLst>
        </pc:spChg>
        <pc:spChg chg="add mod">
          <ac:chgData name="Uday Kiran Rage" userId="8cfd044a105e3dbd" providerId="LiveId" clId="{803251D1-30CF-2A4C-90BD-B07D44013411}" dt="2023-05-12T06:59:42.634" v="538" actId="1076"/>
          <ac:spMkLst>
            <pc:docMk/>
            <pc:sldMk cId="2877198702" sldId="266"/>
            <ac:spMk id="20" creationId="{B2A53051-C165-A0F3-5E50-8474D869FD21}"/>
          </ac:spMkLst>
        </pc:spChg>
        <pc:spChg chg="add mod">
          <ac:chgData name="Uday Kiran Rage" userId="8cfd044a105e3dbd" providerId="LiveId" clId="{803251D1-30CF-2A4C-90BD-B07D44013411}" dt="2023-05-12T07:01:14.702" v="596" actId="20577"/>
          <ac:spMkLst>
            <pc:docMk/>
            <pc:sldMk cId="2877198702" sldId="266"/>
            <ac:spMk id="22" creationId="{FA22E277-4979-92D0-9D18-7AC4F3CF3591}"/>
          </ac:spMkLst>
        </pc:spChg>
        <pc:picChg chg="add mod">
          <ac:chgData name="Uday Kiran Rage" userId="8cfd044a105e3dbd" providerId="LiveId" clId="{803251D1-30CF-2A4C-90BD-B07D44013411}" dt="2023-05-12T07:00:18.567" v="545" actId="1076"/>
          <ac:picMkLst>
            <pc:docMk/>
            <pc:sldMk cId="2877198702" sldId="266"/>
            <ac:picMk id="4" creationId="{E8049A1B-B3DB-EAE7-A866-1C1560405A02}"/>
          </ac:picMkLst>
        </pc:picChg>
        <pc:picChg chg="add mod">
          <ac:chgData name="Uday Kiran Rage" userId="8cfd044a105e3dbd" providerId="LiveId" clId="{803251D1-30CF-2A4C-90BD-B07D44013411}" dt="2023-05-12T07:00:14.220" v="543" actId="14100"/>
          <ac:picMkLst>
            <pc:docMk/>
            <pc:sldMk cId="2877198702" sldId="266"/>
            <ac:picMk id="21" creationId="{649DD625-3681-5100-FF77-B9A279F09048}"/>
          </ac:picMkLst>
        </pc:picChg>
        <pc:cxnChg chg="add mod">
          <ac:chgData name="Uday Kiran Rage" userId="8cfd044a105e3dbd" providerId="LiveId" clId="{803251D1-30CF-2A4C-90BD-B07D44013411}" dt="2023-05-12T06:58:31.663" v="510" actId="1076"/>
          <ac:cxnSpMkLst>
            <pc:docMk/>
            <pc:sldMk cId="2877198702" sldId="266"/>
            <ac:cxnSpMk id="8" creationId="{9203B78C-DAD6-2F85-8170-3497B0C42814}"/>
          </ac:cxnSpMkLst>
        </pc:cxnChg>
        <pc:cxnChg chg="add mod">
          <ac:chgData name="Uday Kiran Rage" userId="8cfd044a105e3dbd" providerId="LiveId" clId="{803251D1-30CF-2A4C-90BD-B07D44013411}" dt="2023-05-12T06:57:56.145" v="480" actId="1076"/>
          <ac:cxnSpMkLst>
            <pc:docMk/>
            <pc:sldMk cId="2877198702" sldId="266"/>
            <ac:cxnSpMk id="13" creationId="{68B6C9E4-BBB7-26EB-A5F2-5DECD1AC3F82}"/>
          </ac:cxnSpMkLst>
        </pc:cxnChg>
        <pc:cxnChg chg="add mod">
          <ac:chgData name="Uday Kiran Rage" userId="8cfd044a105e3dbd" providerId="LiveId" clId="{803251D1-30CF-2A4C-90BD-B07D44013411}" dt="2023-05-12T06:57:56.145" v="480" actId="1076"/>
          <ac:cxnSpMkLst>
            <pc:docMk/>
            <pc:sldMk cId="2877198702" sldId="266"/>
            <ac:cxnSpMk id="15" creationId="{C095ACB5-0393-BEE8-7E2F-7FF69E93C6E0}"/>
          </ac:cxnSpMkLst>
        </pc:cxnChg>
      </pc:sldChg>
      <pc:sldChg chg="addSp delSp modSp new mod">
        <pc:chgData name="Uday Kiran Rage" userId="8cfd044a105e3dbd" providerId="LiveId" clId="{803251D1-30CF-2A4C-90BD-B07D44013411}" dt="2023-05-12T07:12:30.840" v="909" actId="1076"/>
        <pc:sldMkLst>
          <pc:docMk/>
          <pc:sldMk cId="596601589" sldId="267"/>
        </pc:sldMkLst>
        <pc:spChg chg="mod">
          <ac:chgData name="Uday Kiran Rage" userId="8cfd044a105e3dbd" providerId="LiveId" clId="{803251D1-30CF-2A4C-90BD-B07D44013411}" dt="2023-05-12T07:03:32.700" v="626" actId="20577"/>
          <ac:spMkLst>
            <pc:docMk/>
            <pc:sldMk cId="596601589" sldId="267"/>
            <ac:spMk id="2" creationId="{DE0CEFFA-89A5-0EC4-4AF9-36E47FD8AAC4}"/>
          </ac:spMkLst>
        </pc:spChg>
        <pc:spChg chg="mod">
          <ac:chgData name="Uday Kiran Rage" userId="8cfd044a105e3dbd" providerId="LiveId" clId="{803251D1-30CF-2A4C-90BD-B07D44013411}" dt="2023-05-12T07:11:19.675" v="874" actId="1076"/>
          <ac:spMkLst>
            <pc:docMk/>
            <pc:sldMk cId="596601589" sldId="267"/>
            <ac:spMk id="3" creationId="{174943FD-AD6A-9627-D70A-C43BD249E493}"/>
          </ac:spMkLst>
        </pc:spChg>
        <pc:spChg chg="add mod">
          <ac:chgData name="Uday Kiran Rage" userId="8cfd044a105e3dbd" providerId="LiveId" clId="{803251D1-30CF-2A4C-90BD-B07D44013411}" dt="2023-05-12T07:07:17.751" v="802" actId="1076"/>
          <ac:spMkLst>
            <pc:docMk/>
            <pc:sldMk cId="596601589" sldId="267"/>
            <ac:spMk id="6" creationId="{51F0D38D-C4D0-5956-E35A-0968F465A40B}"/>
          </ac:spMkLst>
        </pc:spChg>
        <pc:spChg chg="add mod">
          <ac:chgData name="Uday Kiran Rage" userId="8cfd044a105e3dbd" providerId="LiveId" clId="{803251D1-30CF-2A4C-90BD-B07D44013411}" dt="2023-05-12T07:08:05.689" v="812" actId="1076"/>
          <ac:spMkLst>
            <pc:docMk/>
            <pc:sldMk cId="596601589" sldId="267"/>
            <ac:spMk id="8" creationId="{58A79F82-333E-21AE-82D2-3E1D2D095502}"/>
          </ac:spMkLst>
        </pc:spChg>
        <pc:spChg chg="add mod">
          <ac:chgData name="Uday Kiran Rage" userId="8cfd044a105e3dbd" providerId="LiveId" clId="{803251D1-30CF-2A4C-90BD-B07D44013411}" dt="2023-05-12T07:11:27.978" v="875" actId="1076"/>
          <ac:spMkLst>
            <pc:docMk/>
            <pc:sldMk cId="596601589" sldId="267"/>
            <ac:spMk id="12" creationId="{4AD22A0F-4036-427C-936D-F02FA6E2AAAD}"/>
          </ac:spMkLst>
        </pc:spChg>
        <pc:spChg chg="add mod">
          <ac:chgData name="Uday Kiran Rage" userId="8cfd044a105e3dbd" providerId="LiveId" clId="{803251D1-30CF-2A4C-90BD-B07D44013411}" dt="2023-05-12T07:11:27.978" v="875" actId="1076"/>
          <ac:spMkLst>
            <pc:docMk/>
            <pc:sldMk cId="596601589" sldId="267"/>
            <ac:spMk id="13" creationId="{0FC64448-D3EE-5BCC-590D-6B514A92B5F7}"/>
          </ac:spMkLst>
        </pc:spChg>
        <pc:spChg chg="add mod">
          <ac:chgData name="Uday Kiran Rage" userId="8cfd044a105e3dbd" providerId="LiveId" clId="{803251D1-30CF-2A4C-90BD-B07D44013411}" dt="2023-05-12T07:11:27.978" v="875" actId="1076"/>
          <ac:spMkLst>
            <pc:docMk/>
            <pc:sldMk cId="596601589" sldId="267"/>
            <ac:spMk id="14" creationId="{F4842130-578B-B458-41AD-D751F477DE38}"/>
          </ac:spMkLst>
        </pc:spChg>
        <pc:spChg chg="add mod">
          <ac:chgData name="Uday Kiran Rage" userId="8cfd044a105e3dbd" providerId="LiveId" clId="{803251D1-30CF-2A4C-90BD-B07D44013411}" dt="2023-05-12T07:11:27.978" v="875" actId="1076"/>
          <ac:spMkLst>
            <pc:docMk/>
            <pc:sldMk cId="596601589" sldId="267"/>
            <ac:spMk id="15" creationId="{A72A432B-AD51-9DF2-7CF3-D6E85B5008E6}"/>
          </ac:spMkLst>
        </pc:spChg>
        <pc:spChg chg="add mod">
          <ac:chgData name="Uday Kiran Rage" userId="8cfd044a105e3dbd" providerId="LiveId" clId="{803251D1-30CF-2A4C-90BD-B07D44013411}" dt="2023-05-12T07:12:17.114" v="905" actId="1076"/>
          <ac:spMkLst>
            <pc:docMk/>
            <pc:sldMk cId="596601589" sldId="267"/>
            <ac:spMk id="23" creationId="{BFCE7AFE-C0E1-69A8-EA2D-3993B081E909}"/>
          </ac:spMkLst>
        </pc:spChg>
        <pc:spChg chg="add mod">
          <ac:chgData name="Uday Kiran Rage" userId="8cfd044a105e3dbd" providerId="LiveId" clId="{803251D1-30CF-2A4C-90BD-B07D44013411}" dt="2023-05-12T07:12:30.840" v="909" actId="1076"/>
          <ac:spMkLst>
            <pc:docMk/>
            <pc:sldMk cId="596601589" sldId="267"/>
            <ac:spMk id="24" creationId="{4EDCFD1B-F805-3DF0-461E-1EFCD861C9D0}"/>
          </ac:spMkLst>
        </pc:spChg>
        <pc:spChg chg="add del mod">
          <ac:chgData name="Uday Kiran Rage" userId="8cfd044a105e3dbd" providerId="LiveId" clId="{803251D1-30CF-2A4C-90BD-B07D44013411}" dt="2023-05-12T07:12:20.761" v="906" actId="478"/>
          <ac:spMkLst>
            <pc:docMk/>
            <pc:sldMk cId="596601589" sldId="267"/>
            <ac:spMk id="25" creationId="{37982302-2E87-2744-7BF6-97C595B64091}"/>
          </ac:spMkLst>
        </pc:spChg>
        <pc:spChg chg="add mod">
          <ac:chgData name="Uday Kiran Rage" userId="8cfd044a105e3dbd" providerId="LiveId" clId="{803251D1-30CF-2A4C-90BD-B07D44013411}" dt="2023-05-12T07:11:36.291" v="877" actId="1076"/>
          <ac:spMkLst>
            <pc:docMk/>
            <pc:sldMk cId="596601589" sldId="267"/>
            <ac:spMk id="26" creationId="{CD7DBDD5-1875-4904-8E76-10798AC37C05}"/>
          </ac:spMkLst>
        </pc:spChg>
        <pc:spChg chg="add mod">
          <ac:chgData name="Uday Kiran Rage" userId="8cfd044a105e3dbd" providerId="LiveId" clId="{803251D1-30CF-2A4C-90BD-B07D44013411}" dt="2023-05-12T07:11:52.406" v="895" actId="114"/>
          <ac:spMkLst>
            <pc:docMk/>
            <pc:sldMk cId="596601589" sldId="267"/>
            <ac:spMk id="30" creationId="{2C3E74EF-3264-1794-7E86-4F340605008D}"/>
          </ac:spMkLst>
        </pc:spChg>
        <pc:spChg chg="add mod">
          <ac:chgData name="Uday Kiran Rage" userId="8cfd044a105e3dbd" providerId="LiveId" clId="{803251D1-30CF-2A4C-90BD-B07D44013411}" dt="2023-05-12T07:11:58.325" v="898" actId="20577"/>
          <ac:spMkLst>
            <pc:docMk/>
            <pc:sldMk cId="596601589" sldId="267"/>
            <ac:spMk id="31" creationId="{8333B5EA-CA7F-9613-3BDB-59D3F4B3B709}"/>
          </ac:spMkLst>
        </pc:spChg>
        <pc:picChg chg="add mod">
          <ac:chgData name="Uday Kiran Rage" userId="8cfd044a105e3dbd" providerId="LiveId" clId="{803251D1-30CF-2A4C-90BD-B07D44013411}" dt="2023-05-12T07:06:20.887" v="779" actId="14100"/>
          <ac:picMkLst>
            <pc:docMk/>
            <pc:sldMk cId="596601589" sldId="267"/>
            <ac:picMk id="4" creationId="{7A96E028-8BBB-A392-DB05-3595427AA0F2}"/>
          </ac:picMkLst>
        </pc:picChg>
        <pc:picChg chg="add mod">
          <ac:chgData name="Uday Kiran Rage" userId="8cfd044a105e3dbd" providerId="LiveId" clId="{803251D1-30CF-2A4C-90BD-B07D44013411}" dt="2023-05-12T07:06:45.404" v="784" actId="1076"/>
          <ac:picMkLst>
            <pc:docMk/>
            <pc:sldMk cId="596601589" sldId="267"/>
            <ac:picMk id="5" creationId="{914FED4C-1ED0-FF23-A4A6-282D7159EF55}"/>
          </ac:picMkLst>
        </pc:picChg>
        <pc:picChg chg="add mod">
          <ac:chgData name="Uday Kiran Rage" userId="8cfd044a105e3dbd" providerId="LiveId" clId="{803251D1-30CF-2A4C-90BD-B07D44013411}" dt="2023-05-12T07:07:49.256" v="808" actId="14100"/>
          <ac:picMkLst>
            <pc:docMk/>
            <pc:sldMk cId="596601589" sldId="267"/>
            <ac:picMk id="7" creationId="{FEE5C125-D76E-29DA-23FF-8AC3E2E75AA6}"/>
          </ac:picMkLst>
        </pc:picChg>
        <pc:cxnChg chg="add mod">
          <ac:chgData name="Uday Kiran Rage" userId="8cfd044a105e3dbd" providerId="LiveId" clId="{803251D1-30CF-2A4C-90BD-B07D44013411}" dt="2023-05-12T07:08:34.140" v="825" actId="14100"/>
          <ac:cxnSpMkLst>
            <pc:docMk/>
            <pc:sldMk cId="596601589" sldId="267"/>
            <ac:cxnSpMk id="10" creationId="{4515F88E-6871-7EC6-A8F8-2BCD493B6948}"/>
          </ac:cxnSpMkLst>
        </pc:cxnChg>
        <pc:cxnChg chg="add mod">
          <ac:chgData name="Uday Kiran Rage" userId="8cfd044a105e3dbd" providerId="LiveId" clId="{803251D1-30CF-2A4C-90BD-B07D44013411}" dt="2023-05-12T07:11:27.978" v="875" actId="1076"/>
          <ac:cxnSpMkLst>
            <pc:docMk/>
            <pc:sldMk cId="596601589" sldId="267"/>
            <ac:cxnSpMk id="17" creationId="{2A74667F-3960-F9D8-5A38-660F90A0994D}"/>
          </ac:cxnSpMkLst>
        </pc:cxnChg>
        <pc:cxnChg chg="add mod">
          <ac:chgData name="Uday Kiran Rage" userId="8cfd044a105e3dbd" providerId="LiveId" clId="{803251D1-30CF-2A4C-90BD-B07D44013411}" dt="2023-05-12T07:11:27.978" v="875" actId="1076"/>
          <ac:cxnSpMkLst>
            <pc:docMk/>
            <pc:sldMk cId="596601589" sldId="267"/>
            <ac:cxnSpMk id="19" creationId="{486D8FFB-1155-9F8E-B541-F071DF037843}"/>
          </ac:cxnSpMkLst>
        </pc:cxnChg>
        <pc:cxnChg chg="add mod">
          <ac:chgData name="Uday Kiran Rage" userId="8cfd044a105e3dbd" providerId="LiveId" clId="{803251D1-30CF-2A4C-90BD-B07D44013411}" dt="2023-05-12T07:11:27.978" v="875" actId="1076"/>
          <ac:cxnSpMkLst>
            <pc:docMk/>
            <pc:sldMk cId="596601589" sldId="267"/>
            <ac:cxnSpMk id="20" creationId="{CF133D0B-9381-521A-1A6E-F78A42F77E75}"/>
          </ac:cxnSpMkLst>
        </pc:cxnChg>
        <pc:cxnChg chg="add mod">
          <ac:chgData name="Uday Kiran Rage" userId="8cfd044a105e3dbd" providerId="LiveId" clId="{803251D1-30CF-2A4C-90BD-B07D44013411}" dt="2023-05-12T07:11:36.291" v="877" actId="1076"/>
          <ac:cxnSpMkLst>
            <pc:docMk/>
            <pc:sldMk cId="596601589" sldId="267"/>
            <ac:cxnSpMk id="27" creationId="{0FD62C38-D24A-428A-6037-DA273E525C22}"/>
          </ac:cxnSpMkLst>
        </pc:cxnChg>
        <pc:cxnChg chg="add mod">
          <ac:chgData name="Uday Kiran Rage" userId="8cfd044a105e3dbd" providerId="LiveId" clId="{803251D1-30CF-2A4C-90BD-B07D44013411}" dt="2023-05-12T07:12:30.840" v="909" actId="1076"/>
          <ac:cxnSpMkLst>
            <pc:docMk/>
            <pc:sldMk cId="596601589" sldId="267"/>
            <ac:cxnSpMk id="28" creationId="{7C04B7EC-385B-CBE9-6EBD-2DEE75503DD7}"/>
          </ac:cxnSpMkLst>
        </pc:cxnChg>
        <pc:cxnChg chg="add del mod">
          <ac:chgData name="Uday Kiran Rage" userId="8cfd044a105e3dbd" providerId="LiveId" clId="{803251D1-30CF-2A4C-90BD-B07D44013411}" dt="2023-05-12T07:12:21.885" v="907" actId="478"/>
          <ac:cxnSpMkLst>
            <pc:docMk/>
            <pc:sldMk cId="596601589" sldId="267"/>
            <ac:cxnSpMk id="29" creationId="{39549422-EB73-C895-3BCA-3F3293DEF15D}"/>
          </ac:cxnSpMkLst>
        </pc:cxnChg>
      </pc:sldChg>
      <pc:sldChg chg="addSp modSp new mod">
        <pc:chgData name="Uday Kiran Rage" userId="8cfd044a105e3dbd" providerId="LiveId" clId="{803251D1-30CF-2A4C-90BD-B07D44013411}" dt="2023-05-12T07:15:05.220" v="944"/>
        <pc:sldMkLst>
          <pc:docMk/>
          <pc:sldMk cId="4001508682" sldId="268"/>
        </pc:sldMkLst>
        <pc:spChg chg="mod">
          <ac:chgData name="Uday Kiran Rage" userId="8cfd044a105e3dbd" providerId="LiveId" clId="{803251D1-30CF-2A4C-90BD-B07D44013411}" dt="2023-05-12T07:15:05.220" v="944"/>
          <ac:spMkLst>
            <pc:docMk/>
            <pc:sldMk cId="4001508682" sldId="268"/>
            <ac:spMk id="2" creationId="{3885FA40-FA61-D43D-6636-F8DA48646628}"/>
          </ac:spMkLst>
        </pc:spChg>
        <pc:spChg chg="mod">
          <ac:chgData name="Uday Kiran Rage" userId="8cfd044a105e3dbd" providerId="LiveId" clId="{803251D1-30CF-2A4C-90BD-B07D44013411}" dt="2023-05-12T07:13:48.103" v="931"/>
          <ac:spMkLst>
            <pc:docMk/>
            <pc:sldMk cId="4001508682" sldId="268"/>
            <ac:spMk id="3" creationId="{3855BBAE-87B6-FB11-4E28-45CB35FEFF15}"/>
          </ac:spMkLst>
        </pc:spChg>
        <pc:picChg chg="add mod">
          <ac:chgData name="Uday Kiran Rage" userId="8cfd044a105e3dbd" providerId="LiveId" clId="{803251D1-30CF-2A4C-90BD-B07D44013411}" dt="2023-05-12T07:14:05.341" v="935" actId="1076"/>
          <ac:picMkLst>
            <pc:docMk/>
            <pc:sldMk cId="4001508682" sldId="268"/>
            <ac:picMk id="4" creationId="{5A4DCD4A-0816-B823-E6E2-F22EE3A2FBE7}"/>
          </ac:picMkLst>
        </pc:picChg>
        <pc:picChg chg="add mod">
          <ac:chgData name="Uday Kiran Rage" userId="8cfd044a105e3dbd" providerId="LiveId" clId="{803251D1-30CF-2A4C-90BD-B07D44013411}" dt="2023-05-12T07:14:19.441" v="939" actId="14100"/>
          <ac:picMkLst>
            <pc:docMk/>
            <pc:sldMk cId="4001508682" sldId="268"/>
            <ac:picMk id="5" creationId="{1B18BBCE-9E7E-456D-3B08-C49F1EFBED6C}"/>
          </ac:picMkLst>
        </pc:picChg>
      </pc:sldChg>
      <pc:sldChg chg="addSp delSp modSp new mod">
        <pc:chgData name="Uday Kiran Rage" userId="8cfd044a105e3dbd" providerId="LiveId" clId="{803251D1-30CF-2A4C-90BD-B07D44013411}" dt="2023-05-12T07:16:15.362" v="956" actId="1076"/>
        <pc:sldMkLst>
          <pc:docMk/>
          <pc:sldMk cId="79566716" sldId="269"/>
        </pc:sldMkLst>
        <pc:spChg chg="mod">
          <ac:chgData name="Uday Kiran Rage" userId="8cfd044a105e3dbd" providerId="LiveId" clId="{803251D1-30CF-2A4C-90BD-B07D44013411}" dt="2023-05-12T07:15:09.796" v="945"/>
          <ac:spMkLst>
            <pc:docMk/>
            <pc:sldMk cId="79566716" sldId="269"/>
            <ac:spMk id="2" creationId="{E3CAEC8D-9E8D-163A-483B-774C50BCACAD}"/>
          </ac:spMkLst>
        </pc:spChg>
        <pc:spChg chg="mod">
          <ac:chgData name="Uday Kiran Rage" userId="8cfd044a105e3dbd" providerId="LiveId" clId="{803251D1-30CF-2A4C-90BD-B07D44013411}" dt="2023-05-12T07:14:57.693" v="941"/>
          <ac:spMkLst>
            <pc:docMk/>
            <pc:sldMk cId="79566716" sldId="269"/>
            <ac:spMk id="3" creationId="{51078F5C-C4AB-3AD2-5420-5FCD93C3D3D7}"/>
          </ac:spMkLst>
        </pc:spChg>
        <pc:spChg chg="add mod">
          <ac:chgData name="Uday Kiran Rage" userId="8cfd044a105e3dbd" providerId="LiveId" clId="{803251D1-30CF-2A4C-90BD-B07D44013411}" dt="2023-05-12T07:16:15.362" v="956" actId="1076"/>
          <ac:spMkLst>
            <pc:docMk/>
            <pc:sldMk cId="79566716" sldId="269"/>
            <ac:spMk id="6" creationId="{BE745D30-0B8E-3FE2-363B-ED961A580D4D}"/>
          </ac:spMkLst>
        </pc:spChg>
        <pc:picChg chg="add del mod">
          <ac:chgData name="Uday Kiran Rage" userId="8cfd044a105e3dbd" providerId="LiveId" clId="{803251D1-30CF-2A4C-90BD-B07D44013411}" dt="2023-05-12T07:15:37.476" v="947"/>
          <ac:picMkLst>
            <pc:docMk/>
            <pc:sldMk cId="79566716" sldId="269"/>
            <ac:picMk id="4" creationId="{23D7D915-73ED-65B0-7A63-CDFE9C8A352C}"/>
          </ac:picMkLst>
        </pc:picChg>
        <pc:picChg chg="add mod">
          <ac:chgData name="Uday Kiran Rage" userId="8cfd044a105e3dbd" providerId="LiveId" clId="{803251D1-30CF-2A4C-90BD-B07D44013411}" dt="2023-05-12T07:15:50.368" v="952" actId="1076"/>
          <ac:picMkLst>
            <pc:docMk/>
            <pc:sldMk cId="79566716" sldId="269"/>
            <ac:picMk id="5" creationId="{B0657387-CDC2-5D57-0C60-9EFAE0B1F02D}"/>
          </ac:picMkLst>
        </pc:picChg>
      </pc:sldChg>
      <pc:sldChg chg="addSp delSp modSp new mod">
        <pc:chgData name="Uday Kiran Rage" userId="8cfd044a105e3dbd" providerId="LiveId" clId="{803251D1-30CF-2A4C-90BD-B07D44013411}" dt="2023-05-12T07:24:31.987" v="1084" actId="14100"/>
        <pc:sldMkLst>
          <pc:docMk/>
          <pc:sldMk cId="235754083" sldId="270"/>
        </pc:sldMkLst>
        <pc:spChg chg="mod">
          <ac:chgData name="Uday Kiran Rage" userId="8cfd044a105e3dbd" providerId="LiveId" clId="{803251D1-30CF-2A4C-90BD-B07D44013411}" dt="2023-05-12T07:20:19.825" v="966" actId="20577"/>
          <ac:spMkLst>
            <pc:docMk/>
            <pc:sldMk cId="235754083" sldId="270"/>
            <ac:spMk id="2" creationId="{80B4B387-AA07-4F06-7E9F-47BE012395D0}"/>
          </ac:spMkLst>
        </pc:spChg>
        <pc:spChg chg="del">
          <ac:chgData name="Uday Kiran Rage" userId="8cfd044a105e3dbd" providerId="LiveId" clId="{803251D1-30CF-2A4C-90BD-B07D44013411}" dt="2023-05-12T07:20:53.457" v="967" actId="478"/>
          <ac:spMkLst>
            <pc:docMk/>
            <pc:sldMk cId="235754083" sldId="270"/>
            <ac:spMk id="3" creationId="{D81A9AD9-E95C-3C46-ED7A-2F06194193BA}"/>
          </ac:spMkLst>
        </pc:spChg>
        <pc:spChg chg="add mod">
          <ac:chgData name="Uday Kiran Rage" userId="8cfd044a105e3dbd" providerId="LiveId" clId="{803251D1-30CF-2A4C-90BD-B07D44013411}" dt="2023-05-12T07:22:11.841" v="1018" actId="6549"/>
          <ac:spMkLst>
            <pc:docMk/>
            <pc:sldMk cId="235754083" sldId="270"/>
            <ac:spMk id="4" creationId="{FDA8D8B0-98CB-0566-7467-D160768AB59B}"/>
          </ac:spMkLst>
        </pc:spChg>
        <pc:spChg chg="add mod">
          <ac:chgData name="Uday Kiran Rage" userId="8cfd044a105e3dbd" providerId="LiveId" clId="{803251D1-30CF-2A4C-90BD-B07D44013411}" dt="2023-05-12T07:22:48.084" v="1021" actId="1076"/>
          <ac:spMkLst>
            <pc:docMk/>
            <pc:sldMk cId="235754083" sldId="270"/>
            <ac:spMk id="5" creationId="{0D3E6C67-E1CE-CF33-734F-86F05496221F}"/>
          </ac:spMkLst>
        </pc:spChg>
        <pc:spChg chg="add mod">
          <ac:chgData name="Uday Kiran Rage" userId="8cfd044a105e3dbd" providerId="LiveId" clId="{803251D1-30CF-2A4C-90BD-B07D44013411}" dt="2023-05-12T07:23:44.679" v="1063" actId="1076"/>
          <ac:spMkLst>
            <pc:docMk/>
            <pc:sldMk cId="235754083" sldId="270"/>
            <ac:spMk id="6" creationId="{F734CB83-1D45-CDEE-A1FC-008174DB7375}"/>
          </ac:spMkLst>
        </pc:spChg>
        <pc:spChg chg="add mod">
          <ac:chgData name="Uday Kiran Rage" userId="8cfd044a105e3dbd" providerId="LiveId" clId="{803251D1-30CF-2A4C-90BD-B07D44013411}" dt="2023-05-12T07:24:22.971" v="1082" actId="1076"/>
          <ac:spMkLst>
            <pc:docMk/>
            <pc:sldMk cId="235754083" sldId="270"/>
            <ac:spMk id="9" creationId="{0D504CB5-00EE-E925-C2E6-B1A433FA4898}"/>
          </ac:spMkLst>
        </pc:spChg>
        <pc:cxnChg chg="add mod">
          <ac:chgData name="Uday Kiran Rage" userId="8cfd044a105e3dbd" providerId="LiveId" clId="{803251D1-30CF-2A4C-90BD-B07D44013411}" dt="2023-05-12T07:24:02.591" v="1072" actId="692"/>
          <ac:cxnSpMkLst>
            <pc:docMk/>
            <pc:sldMk cId="235754083" sldId="270"/>
            <ac:cxnSpMk id="8" creationId="{47D85357-BD19-441D-0F54-362887EF51E9}"/>
          </ac:cxnSpMkLst>
        </pc:cxnChg>
        <pc:cxnChg chg="add mod">
          <ac:chgData name="Uday Kiran Rage" userId="8cfd044a105e3dbd" providerId="LiveId" clId="{803251D1-30CF-2A4C-90BD-B07D44013411}" dt="2023-05-12T07:24:31.987" v="1084" actId="14100"/>
          <ac:cxnSpMkLst>
            <pc:docMk/>
            <pc:sldMk cId="235754083" sldId="270"/>
            <ac:cxnSpMk id="10" creationId="{FE46AD50-E060-1F0D-50EC-060636174F20}"/>
          </ac:cxnSpMkLst>
        </pc:cxnChg>
      </pc:sldChg>
      <pc:sldChg chg="addSp modSp new mod">
        <pc:chgData name="Uday Kiran Rage" userId="8cfd044a105e3dbd" providerId="LiveId" clId="{803251D1-30CF-2A4C-90BD-B07D44013411}" dt="2023-05-12T07:31:22.131" v="1447" actId="692"/>
        <pc:sldMkLst>
          <pc:docMk/>
          <pc:sldMk cId="718562009" sldId="271"/>
        </pc:sldMkLst>
        <pc:spChg chg="mod">
          <ac:chgData name="Uday Kiran Rage" userId="8cfd044a105e3dbd" providerId="LiveId" clId="{803251D1-30CF-2A4C-90BD-B07D44013411}" dt="2023-05-12T07:24:56.319" v="1094" actId="20577"/>
          <ac:spMkLst>
            <pc:docMk/>
            <pc:sldMk cId="718562009" sldId="271"/>
            <ac:spMk id="2" creationId="{DE27495E-D9DA-439D-22E4-051327BE77F3}"/>
          </ac:spMkLst>
        </pc:spChg>
        <pc:spChg chg="mod">
          <ac:chgData name="Uday Kiran Rage" userId="8cfd044a105e3dbd" providerId="LiveId" clId="{803251D1-30CF-2A4C-90BD-B07D44013411}" dt="2023-05-12T07:29:57.862" v="1397" actId="20577"/>
          <ac:spMkLst>
            <pc:docMk/>
            <pc:sldMk cId="718562009" sldId="271"/>
            <ac:spMk id="3" creationId="{4139977A-7C69-36AA-84B2-0B6189157D41}"/>
          </ac:spMkLst>
        </pc:spChg>
        <pc:spChg chg="add mod">
          <ac:chgData name="Uday Kiran Rage" userId="8cfd044a105e3dbd" providerId="LiveId" clId="{803251D1-30CF-2A4C-90BD-B07D44013411}" dt="2023-05-12T07:30:23.026" v="1399" actId="6549"/>
          <ac:spMkLst>
            <pc:docMk/>
            <pc:sldMk cId="718562009" sldId="271"/>
            <ac:spMk id="5" creationId="{DE782010-1794-EE1A-D9FF-95279A470332}"/>
          </ac:spMkLst>
        </pc:spChg>
        <pc:spChg chg="add mod">
          <ac:chgData name="Uday Kiran Rage" userId="8cfd044a105e3dbd" providerId="LiveId" clId="{803251D1-30CF-2A4C-90BD-B07D44013411}" dt="2023-05-12T07:30:37.432" v="1410" actId="20577"/>
          <ac:spMkLst>
            <pc:docMk/>
            <pc:sldMk cId="718562009" sldId="271"/>
            <ac:spMk id="6" creationId="{EFE77015-AC1C-93BC-3E89-DCC0A33F588D}"/>
          </ac:spMkLst>
        </pc:spChg>
        <pc:spChg chg="add mod">
          <ac:chgData name="Uday Kiran Rage" userId="8cfd044a105e3dbd" providerId="LiveId" clId="{803251D1-30CF-2A4C-90BD-B07D44013411}" dt="2023-05-12T07:31:09.884" v="1444" actId="207"/>
          <ac:spMkLst>
            <pc:docMk/>
            <pc:sldMk cId="718562009" sldId="271"/>
            <ac:spMk id="7" creationId="{A76E412C-BC10-5DF7-230C-87DA0535FFB6}"/>
          </ac:spMkLst>
        </pc:spChg>
        <pc:picChg chg="add mod">
          <ac:chgData name="Uday Kiran Rage" userId="8cfd044a105e3dbd" providerId="LiveId" clId="{803251D1-30CF-2A4C-90BD-B07D44013411}" dt="2023-05-12T07:26:16.827" v="1163" actId="1076"/>
          <ac:picMkLst>
            <pc:docMk/>
            <pc:sldMk cId="718562009" sldId="271"/>
            <ac:picMk id="4" creationId="{46ACA531-08CF-8463-A67B-1741FB883943}"/>
          </ac:picMkLst>
        </pc:picChg>
        <pc:cxnChg chg="add mod">
          <ac:chgData name="Uday Kiran Rage" userId="8cfd044a105e3dbd" providerId="LiveId" clId="{803251D1-30CF-2A4C-90BD-B07D44013411}" dt="2023-05-12T07:31:22.131" v="1447" actId="692"/>
          <ac:cxnSpMkLst>
            <pc:docMk/>
            <pc:sldMk cId="718562009" sldId="271"/>
            <ac:cxnSpMk id="9" creationId="{962ACCB7-C293-5A0A-8F34-F9111177F0EF}"/>
          </ac:cxnSpMkLst>
        </pc:cxnChg>
      </pc:sldChg>
      <pc:sldChg chg="addSp delSp modSp new mod">
        <pc:chgData name="Uday Kiran Rage" userId="8cfd044a105e3dbd" providerId="LiveId" clId="{803251D1-30CF-2A4C-90BD-B07D44013411}" dt="2023-05-12T07:34:13.008" v="1469" actId="20577"/>
        <pc:sldMkLst>
          <pc:docMk/>
          <pc:sldMk cId="43192942" sldId="272"/>
        </pc:sldMkLst>
        <pc:spChg chg="mod">
          <ac:chgData name="Uday Kiran Rage" userId="8cfd044a105e3dbd" providerId="LiveId" clId="{803251D1-30CF-2A4C-90BD-B07D44013411}" dt="2023-05-12T07:33:10.885" v="1462" actId="20577"/>
          <ac:spMkLst>
            <pc:docMk/>
            <pc:sldMk cId="43192942" sldId="272"/>
            <ac:spMk id="2" creationId="{B815702F-39B2-B6BC-3575-9ABA090EB402}"/>
          </ac:spMkLst>
        </pc:spChg>
        <pc:spChg chg="del">
          <ac:chgData name="Uday Kiran Rage" userId="8cfd044a105e3dbd" providerId="LiveId" clId="{803251D1-30CF-2A4C-90BD-B07D44013411}" dt="2023-05-12T07:33:27.839" v="1463" actId="478"/>
          <ac:spMkLst>
            <pc:docMk/>
            <pc:sldMk cId="43192942" sldId="272"/>
            <ac:spMk id="3" creationId="{3BA22261-30FF-E7D2-A7B9-5CA2ACB53CA8}"/>
          </ac:spMkLst>
        </pc:spChg>
        <pc:spChg chg="add mod">
          <ac:chgData name="Uday Kiran Rage" userId="8cfd044a105e3dbd" providerId="LiveId" clId="{803251D1-30CF-2A4C-90BD-B07D44013411}" dt="2023-05-12T07:34:13.008" v="1469" actId="20577"/>
          <ac:spMkLst>
            <pc:docMk/>
            <pc:sldMk cId="43192942" sldId="272"/>
            <ac:spMk id="4" creationId="{4A100916-7063-8572-4FCF-F3D68E4680BE}"/>
          </ac:spMkLst>
        </pc:spChg>
        <pc:spChg chg="add mod">
          <ac:chgData name="Uday Kiran Rage" userId="8cfd044a105e3dbd" providerId="LiveId" clId="{803251D1-30CF-2A4C-90BD-B07D44013411}" dt="2023-05-12T07:33:28.942" v="1464"/>
          <ac:spMkLst>
            <pc:docMk/>
            <pc:sldMk cId="43192942" sldId="272"/>
            <ac:spMk id="8" creationId="{95AB9C61-72F8-F6CA-3381-C6C87674E05B}"/>
          </ac:spMkLst>
        </pc:spChg>
        <pc:spChg chg="add mod">
          <ac:chgData name="Uday Kiran Rage" userId="8cfd044a105e3dbd" providerId="LiveId" clId="{803251D1-30CF-2A4C-90BD-B07D44013411}" dt="2023-05-12T07:33:28.942" v="1464"/>
          <ac:spMkLst>
            <pc:docMk/>
            <pc:sldMk cId="43192942" sldId="272"/>
            <ac:spMk id="9" creationId="{766A7C70-60A1-5730-203C-C829898CFA23}"/>
          </ac:spMkLst>
        </pc:spChg>
        <pc:spChg chg="add mod">
          <ac:chgData name="Uday Kiran Rage" userId="8cfd044a105e3dbd" providerId="LiveId" clId="{803251D1-30CF-2A4C-90BD-B07D44013411}" dt="2023-05-12T07:33:28.942" v="1464"/>
          <ac:spMkLst>
            <pc:docMk/>
            <pc:sldMk cId="43192942" sldId="272"/>
            <ac:spMk id="10" creationId="{5D97868A-DF7A-5C94-76BD-873B18FF4C16}"/>
          </ac:spMkLst>
        </pc:spChg>
        <pc:picChg chg="add mod">
          <ac:chgData name="Uday Kiran Rage" userId="8cfd044a105e3dbd" providerId="LiveId" clId="{803251D1-30CF-2A4C-90BD-B07D44013411}" dt="2023-05-12T07:33:28.942" v="1464"/>
          <ac:picMkLst>
            <pc:docMk/>
            <pc:sldMk cId="43192942" sldId="272"/>
            <ac:picMk id="5" creationId="{353A4B5F-915E-B64D-0CC7-A475D7B68CC2}"/>
          </ac:picMkLst>
        </pc:picChg>
        <pc:picChg chg="add mod">
          <ac:chgData name="Uday Kiran Rage" userId="8cfd044a105e3dbd" providerId="LiveId" clId="{803251D1-30CF-2A4C-90BD-B07D44013411}" dt="2023-05-12T07:33:28.942" v="1464"/>
          <ac:picMkLst>
            <pc:docMk/>
            <pc:sldMk cId="43192942" sldId="272"/>
            <ac:picMk id="6" creationId="{CA11D247-F4A0-EEEB-AC31-8917D98AAB61}"/>
          </ac:picMkLst>
        </pc:picChg>
        <pc:picChg chg="add mod">
          <ac:chgData name="Uday Kiran Rage" userId="8cfd044a105e3dbd" providerId="LiveId" clId="{803251D1-30CF-2A4C-90BD-B07D44013411}" dt="2023-05-12T07:33:28.942" v="1464"/>
          <ac:picMkLst>
            <pc:docMk/>
            <pc:sldMk cId="43192942" sldId="272"/>
            <ac:picMk id="7" creationId="{C299EE3B-2D04-636B-8862-E98F0FC4E4E0}"/>
          </ac:picMkLst>
        </pc:picChg>
      </pc:sldChg>
      <pc:sldChg chg="delSp modSp new mod">
        <pc:chgData name="Uday Kiran Rage" userId="8cfd044a105e3dbd" providerId="LiveId" clId="{803251D1-30CF-2A4C-90BD-B07D44013411}" dt="2023-05-12T07:34:39.694" v="1481" actId="1076"/>
        <pc:sldMkLst>
          <pc:docMk/>
          <pc:sldMk cId="885804513" sldId="273"/>
        </pc:sldMkLst>
        <pc:spChg chg="mod">
          <ac:chgData name="Uday Kiran Rage" userId="8cfd044a105e3dbd" providerId="LiveId" clId="{803251D1-30CF-2A4C-90BD-B07D44013411}" dt="2023-05-12T07:34:39.694" v="1481" actId="1076"/>
          <ac:spMkLst>
            <pc:docMk/>
            <pc:sldMk cId="885804513" sldId="273"/>
            <ac:spMk id="2" creationId="{747FE466-EDA5-2DCF-5D00-C65E63E66D78}"/>
          </ac:spMkLst>
        </pc:spChg>
        <pc:spChg chg="del">
          <ac:chgData name="Uday Kiran Rage" userId="8cfd044a105e3dbd" providerId="LiveId" clId="{803251D1-30CF-2A4C-90BD-B07D44013411}" dt="2023-05-12T07:34:24.889" v="1471" actId="478"/>
          <ac:spMkLst>
            <pc:docMk/>
            <pc:sldMk cId="885804513" sldId="273"/>
            <ac:spMk id="3" creationId="{7D0AD7B7-A982-237C-8D4F-E8A5A02E84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6628-FEB4-7964-939C-FD3ED094C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15F2D-3020-095A-390E-2EF02BB00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4B359-2682-007A-9C38-EAF28C4F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8385-6C43-C74E-97C9-87F5C3C340FB}" type="datetimeFigureOut">
              <a:rPr lang="en-JP" smtClean="0"/>
              <a:t>2023/05/12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2C30A-B966-5AAC-B4AF-12CE06D3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2F1B4-ADF7-F08B-E721-F0CBC2E7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FE19-1B06-B148-86DE-11D5173F9BF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0915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0356-98D4-9BE4-EBB1-53C6A5EE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7242F-57B8-1D0F-FC8E-54163C151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5994-99A5-FE27-8FA2-3685BAA2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8385-6C43-C74E-97C9-87F5C3C340FB}" type="datetimeFigureOut">
              <a:rPr lang="en-JP" smtClean="0"/>
              <a:t>2023/05/12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3750E-E093-3DE7-297F-EB7ADC0A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191C1-DD00-F0A6-8976-9973E848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FE19-1B06-B148-86DE-11D5173F9BF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6867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6574E-3334-B0D4-9A96-B0985A7EA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666A7-4420-0E37-2CCA-9B9986EE6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610C9-A0DD-3AAF-A5C8-BEA53F71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8385-6C43-C74E-97C9-87F5C3C340FB}" type="datetimeFigureOut">
              <a:rPr lang="en-JP" smtClean="0"/>
              <a:t>2023/05/12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1230F-FF1D-525E-C6A9-9BB653720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D4D85-C92D-6842-314B-ED7364DA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FE19-1B06-B148-86DE-11D5173F9BF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9567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EBA9-DF0F-0279-41B5-11E973FE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9E0DC-E789-6446-5642-34A800942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0E72A-154D-AEC6-21F2-7285CECC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8385-6C43-C74E-97C9-87F5C3C340FB}" type="datetimeFigureOut">
              <a:rPr lang="en-JP" smtClean="0"/>
              <a:t>2023/05/12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D66F4-8373-D024-20B2-AB3E9984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2B1D2-3CC4-3B03-B0D7-7E12452D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FE19-1B06-B148-86DE-11D5173F9BF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4621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A36C-22EB-F538-D933-9EF6E286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303ED-DBDC-EF07-A797-7EDCA5C70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5D04B-1C29-2038-81F5-F63D6143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8385-6C43-C74E-97C9-87F5C3C340FB}" type="datetimeFigureOut">
              <a:rPr lang="en-JP" smtClean="0"/>
              <a:t>2023/05/12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16B88-5088-14A1-A986-F756163C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35E60-4814-E3FA-CF0B-8600D37A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FE19-1B06-B148-86DE-11D5173F9BF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3461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CD96-6EAE-46A8-28DE-82D482B6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817C7-398C-1BEC-429E-762D91507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2D21A-E68A-8EE6-4590-35318786E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79FCE-940F-25BC-6063-116E7490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8385-6C43-C74E-97C9-87F5C3C340FB}" type="datetimeFigureOut">
              <a:rPr lang="en-JP" smtClean="0"/>
              <a:t>2023/05/12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28564-DD29-1FBE-EC30-51568B32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AF00F-0B12-85EA-9AD5-BC07330A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FE19-1B06-B148-86DE-11D5173F9BF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3103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36B4-BAE2-C99B-F571-78747256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00DCA-CB3F-E231-58D6-1E2563C1E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C5949-202F-2BAA-89E7-67A1C30A0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2A4F5-8C2F-C3C6-8D8C-449FE659C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EE028-8621-FF66-AFA9-6C920008F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82EAE2-EA40-6B67-BCD7-533977C1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8385-6C43-C74E-97C9-87F5C3C340FB}" type="datetimeFigureOut">
              <a:rPr lang="en-JP" smtClean="0"/>
              <a:t>2023/05/12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799F5-4738-CC1A-2AAF-3ED61848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4589E8-04FD-6493-2EBD-9A9B02F4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FE19-1B06-B148-86DE-11D5173F9BF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3083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A012-33A0-5B72-9250-C4D389A4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C8C1E-82CC-7EA6-24F7-8672B1013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8385-6C43-C74E-97C9-87F5C3C340FB}" type="datetimeFigureOut">
              <a:rPr lang="en-JP" smtClean="0"/>
              <a:t>2023/05/12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95009-7E49-8EBD-0989-42D1BF7E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122B5-9FBD-818F-A410-7F355DB1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FE19-1B06-B148-86DE-11D5173F9BF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5435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0B11D-6C8D-4A9D-6C53-C0021DA5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8385-6C43-C74E-97C9-87F5C3C340FB}" type="datetimeFigureOut">
              <a:rPr lang="en-JP" smtClean="0"/>
              <a:t>2023/05/12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F680F-A192-996C-B15C-A1B8ACD6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28339-4FF1-B44A-DF58-7FC2F06C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FE19-1B06-B148-86DE-11D5173F9BF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1647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8124-97C4-D5B0-B6DB-7BCF1D540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7D27F-1C27-46F9-FC0B-51AC48FF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0E279-86C9-8713-0E60-AD1BE0B58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6E4E0-EE1C-A54B-29AC-7B7D2A45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8385-6C43-C74E-97C9-87F5C3C340FB}" type="datetimeFigureOut">
              <a:rPr lang="en-JP" smtClean="0"/>
              <a:t>2023/05/12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27EA4-4C58-BB11-F4F3-E59A9585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03343-A473-60B0-0C08-EC5009E1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FE19-1B06-B148-86DE-11D5173F9BF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6131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2F68-F7E2-C318-9511-9A758452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5C122-F34F-67FE-379B-4449D5C3D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E9430-70FF-0F4D-1EF1-A01B65FF7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FC97E-9E0E-CD15-28B7-38A484D6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8385-6C43-C74E-97C9-87F5C3C340FB}" type="datetimeFigureOut">
              <a:rPr lang="en-JP" smtClean="0"/>
              <a:t>2023/05/12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AD545-DC5A-FD7D-4354-B7689273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97517-038E-72F8-A730-8485F229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FE19-1B06-B148-86DE-11D5173F9BF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5422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68BDD-A073-F33C-7867-5E104AFE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17819-4D90-F4B1-E78B-E06E4B51A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880A4-CA1C-904E-3F24-095176BEC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48385-6C43-C74E-97C9-87F5C3C340FB}" type="datetimeFigureOut">
              <a:rPr lang="en-JP" smtClean="0"/>
              <a:t>2023/05/12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77F71-B5B0-1EE3-3B2B-3F125ABD2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D4240-B842-3D3F-33AD-3D20EB762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4FE19-1B06-B148-86DE-11D5173F9BF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2614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4AB4-A19F-AE4F-9A92-7895746EA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AE427-9BA1-7423-2A1A-39A8FA038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 dirty="0"/>
              <a:t>by</a:t>
            </a:r>
          </a:p>
          <a:p>
            <a:r>
              <a:rPr lang="en-JP" dirty="0"/>
              <a:t>RAGE Uday Kiran</a:t>
            </a:r>
          </a:p>
        </p:txBody>
      </p:sp>
    </p:spTree>
    <p:extLst>
      <p:ext uri="{BB962C8B-B14F-4D97-AF65-F5344CB8AC3E}">
        <p14:creationId xmlns:p14="http://schemas.microsoft.com/office/powerpoint/2010/main" val="4051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F731-5E27-AC5C-1B02-FED0CE57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A7FCD-9E68-444B-37AC-8B497B134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JP" dirty="0"/>
              <a:t>Indentation</a:t>
            </a:r>
          </a:p>
          <a:p>
            <a:endParaRPr lang="en-JP" dirty="0"/>
          </a:p>
          <a:p>
            <a:r>
              <a:rPr lang="en-JP" dirty="0"/>
              <a:t>Variables and Casting</a:t>
            </a:r>
          </a:p>
          <a:p>
            <a:endParaRPr lang="en-JP" dirty="0"/>
          </a:p>
          <a:p>
            <a:r>
              <a:rPr lang="en-JP" dirty="0"/>
              <a:t>Conditions and Loops</a:t>
            </a:r>
          </a:p>
          <a:p>
            <a:endParaRPr lang="en-JP" dirty="0"/>
          </a:p>
          <a:p>
            <a:r>
              <a:rPr lang="en-JP" dirty="0"/>
              <a:t>Functions and </a:t>
            </a:r>
          </a:p>
          <a:p>
            <a:endParaRPr lang="en-JP" dirty="0"/>
          </a:p>
          <a:p>
            <a:r>
              <a:rPr lang="en-JP" dirty="0"/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364372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3C2C-A1EE-33B9-6A00-187FF5AA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47D9E-CF60-7A9F-8DBB-087073C9B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Calibri" panose="020F0502020204030204"/>
              </a:rPr>
              <a:t>Vertical arrangement of code.</a:t>
            </a:r>
          </a:p>
          <a:p>
            <a:r>
              <a:rPr lang="en-US" sz="2800" dirty="0">
                <a:cs typeface="Calibri" panose="020F0502020204030204"/>
              </a:rPr>
              <a:t>Python uses indentation to indicate a block of code</a:t>
            </a:r>
            <a:endParaRPr lang="en-JP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8049A1B-B3DB-EAE7-A866-1C1560405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291" y="3351456"/>
            <a:ext cx="5162292" cy="12513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06DD4D-4553-5AF3-3766-03331E95F326}"/>
              </a:ext>
            </a:extLst>
          </p:cNvPr>
          <p:cNvSpPr txBox="1"/>
          <p:nvPr/>
        </p:nvSpPr>
        <p:spPr>
          <a:xfrm>
            <a:off x="1219199" y="3314641"/>
            <a:ext cx="249138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Block1:</a:t>
            </a:r>
          </a:p>
          <a:p>
            <a:endParaRPr lang="en-JP" dirty="0"/>
          </a:p>
          <a:p>
            <a:r>
              <a:rPr lang="en-JP" dirty="0"/>
              <a:t>	line1</a:t>
            </a:r>
          </a:p>
          <a:p>
            <a:r>
              <a:rPr lang="en-JP" dirty="0"/>
              <a:t>	line2</a:t>
            </a:r>
          </a:p>
          <a:p>
            <a:r>
              <a:rPr lang="en-JP" dirty="0"/>
              <a:t>	…</a:t>
            </a:r>
          </a:p>
          <a:p>
            <a:r>
              <a:rPr lang="en-JP" dirty="0"/>
              <a:t>Block2:</a:t>
            </a:r>
          </a:p>
          <a:p>
            <a:r>
              <a:rPr lang="en-JP" dirty="0"/>
              <a:t>   	Block21:</a:t>
            </a:r>
          </a:p>
          <a:p>
            <a:r>
              <a:rPr lang="en-JP" dirty="0"/>
              <a:t>		line1</a:t>
            </a:r>
          </a:p>
          <a:p>
            <a:r>
              <a:rPr lang="en-JP" dirty="0"/>
              <a:t>		line2</a:t>
            </a:r>
          </a:p>
          <a:p>
            <a:r>
              <a:rPr lang="en-JP" dirty="0"/>
              <a:t>		…</a:t>
            </a:r>
          </a:p>
          <a:p>
            <a:r>
              <a:rPr lang="en-JP" dirty="0"/>
              <a:t>	Block22:</a:t>
            </a:r>
          </a:p>
          <a:p>
            <a:r>
              <a:rPr lang="en-JP" dirty="0"/>
              <a:t>		…</a:t>
            </a:r>
          </a:p>
          <a:p>
            <a:r>
              <a:rPr lang="en-JP" dirty="0"/>
              <a:t>	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895436-E21E-FC19-97E7-2DA92FAD5B01}"/>
              </a:ext>
            </a:extLst>
          </p:cNvPr>
          <p:cNvSpPr txBox="1"/>
          <p:nvPr/>
        </p:nvSpPr>
        <p:spPr>
          <a:xfrm>
            <a:off x="2523192" y="2996368"/>
            <a:ext cx="1251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600" i="1" dirty="0">
                <a:solidFill>
                  <a:srgbClr val="FF0000"/>
                </a:solidFill>
              </a:rPr>
              <a:t>starting of the block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03B78C-DAD6-2F85-8170-3497B0C4281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985154" y="3288756"/>
            <a:ext cx="538038" cy="15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BF946E-1029-DADB-BB95-7998CBBBD878}"/>
              </a:ext>
            </a:extLst>
          </p:cNvPr>
          <p:cNvSpPr txBox="1"/>
          <p:nvPr/>
        </p:nvSpPr>
        <p:spPr>
          <a:xfrm>
            <a:off x="103964" y="4176225"/>
            <a:ext cx="1051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600" i="1" dirty="0">
                <a:solidFill>
                  <a:srgbClr val="FF0000"/>
                </a:solidFill>
              </a:rPr>
              <a:t>ending of the block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B6C9E4-BBB7-26EB-A5F2-5DECD1AC3F82}"/>
              </a:ext>
            </a:extLst>
          </p:cNvPr>
          <p:cNvCxnSpPr>
            <a:cxnSpLocks/>
          </p:cNvCxnSpPr>
          <p:nvPr/>
        </p:nvCxnSpPr>
        <p:spPr>
          <a:xfrm>
            <a:off x="884381" y="4670189"/>
            <a:ext cx="449911" cy="12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95ACB5-0393-BEE8-7E2F-7FF69E93C6E0}"/>
              </a:ext>
            </a:extLst>
          </p:cNvPr>
          <p:cNvCxnSpPr/>
          <p:nvPr/>
        </p:nvCxnSpPr>
        <p:spPr>
          <a:xfrm>
            <a:off x="1334292" y="3594665"/>
            <a:ext cx="0" cy="1190724"/>
          </a:xfrm>
          <a:prstGeom prst="straightConnector1">
            <a:avLst/>
          </a:prstGeom>
          <a:ln w="2222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AF516390-4E38-3A04-1355-9EC8713138E5}"/>
              </a:ext>
            </a:extLst>
          </p:cNvPr>
          <p:cNvSpPr/>
          <p:nvPr/>
        </p:nvSpPr>
        <p:spPr>
          <a:xfrm>
            <a:off x="3149841" y="3681577"/>
            <a:ext cx="240937" cy="111617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321ABF-C598-6C70-7D6F-BCE759A4288B}"/>
              </a:ext>
            </a:extLst>
          </p:cNvPr>
          <p:cNvSpPr txBox="1"/>
          <p:nvPr/>
        </p:nvSpPr>
        <p:spPr>
          <a:xfrm>
            <a:off x="3454399" y="3977141"/>
            <a:ext cx="1732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>
                <a:solidFill>
                  <a:srgbClr val="FF0000"/>
                </a:solidFill>
              </a:rPr>
              <a:t>All lines in a block must start  at same column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3B95B75F-F661-6BC4-4179-B68E9504AB11}"/>
              </a:ext>
            </a:extLst>
          </p:cNvPr>
          <p:cNvSpPr/>
          <p:nvPr/>
        </p:nvSpPr>
        <p:spPr>
          <a:xfrm>
            <a:off x="1856509" y="5043055"/>
            <a:ext cx="240146" cy="1814945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A53051-C165-A0F3-5E50-8474D869FD21}"/>
              </a:ext>
            </a:extLst>
          </p:cNvPr>
          <p:cNvSpPr txBox="1"/>
          <p:nvPr/>
        </p:nvSpPr>
        <p:spPr>
          <a:xfrm>
            <a:off x="779845" y="5790278"/>
            <a:ext cx="1108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FF0000"/>
                </a:solidFill>
              </a:rPr>
              <a:t>nested block</a:t>
            </a:r>
          </a:p>
        </p:txBody>
      </p:sp>
      <p:pic>
        <p:nvPicPr>
          <p:cNvPr id="21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49DD625-3681-5100-FF77-B9A279F09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507" y="4959928"/>
            <a:ext cx="5436759" cy="163253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A22E277-4979-92D0-9D18-7AC4F3CF3591}"/>
              </a:ext>
            </a:extLst>
          </p:cNvPr>
          <p:cNvSpPr txBox="1"/>
          <p:nvPr/>
        </p:nvSpPr>
        <p:spPr>
          <a:xfrm>
            <a:off x="6336145" y="2937961"/>
            <a:ext cx="290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Example With Proper Syntax</a:t>
            </a:r>
          </a:p>
        </p:txBody>
      </p:sp>
    </p:spTree>
    <p:extLst>
      <p:ext uri="{BB962C8B-B14F-4D97-AF65-F5344CB8AC3E}">
        <p14:creationId xmlns:p14="http://schemas.microsoft.com/office/powerpoint/2010/main" val="287719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5" grpId="1" build="allAtOnce"/>
      <p:bldP spid="6" grpId="0"/>
      <p:bldP spid="9" grpId="0"/>
      <p:bldP spid="17" grpId="0" animBg="1"/>
      <p:bldP spid="18" grpId="0"/>
      <p:bldP spid="19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EFFA-89A5-0EC4-4AF9-36E47FD8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Variables and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43FD-AD6A-9627-D70A-C43BD249E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8673" cy="4351338"/>
          </a:xfrm>
        </p:spPr>
        <p:txBody>
          <a:bodyPr/>
          <a:lstStyle/>
          <a:p>
            <a:r>
              <a:rPr lang="en-US" dirty="0">
                <a:cs typeface="Calibri" panose="020F0502020204030204"/>
              </a:rPr>
              <a:t>V</a:t>
            </a:r>
            <a:r>
              <a:rPr lang="en-US" sz="2800" dirty="0">
                <a:cs typeface="Calibri" panose="020F0502020204030204"/>
              </a:rPr>
              <a:t>ariables are created by assigning a value.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No need to declare the type of the variable</a:t>
            </a: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Variables conversions/casting can be done implicitly or explicitly</a:t>
            </a:r>
            <a:endParaRPr lang="en-JP" dirty="0"/>
          </a:p>
        </p:txBody>
      </p:sp>
      <p:pic>
        <p:nvPicPr>
          <p:cNvPr id="4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7A96E028-8BBB-A392-DB05-3595427AA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835" y="3324811"/>
            <a:ext cx="3711446" cy="1062462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14FED4C-1ED0-FF23-A4A6-282D7159E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747" y="1487859"/>
            <a:ext cx="4607349" cy="2368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F0D38D-C4D0-5956-E35A-0968F465A40B}"/>
              </a:ext>
            </a:extLst>
          </p:cNvPr>
          <p:cNvSpPr txBox="1"/>
          <p:nvPr/>
        </p:nvSpPr>
        <p:spPr>
          <a:xfrm>
            <a:off x="9016812" y="1118527"/>
            <a:ext cx="158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Implicit casting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EE5C125-D76E-29DA-23FF-8AC3E2E75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851" y="4504604"/>
            <a:ext cx="4792245" cy="22841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A79F82-333E-21AE-82D2-3E1D2D095502}"/>
              </a:ext>
            </a:extLst>
          </p:cNvPr>
          <p:cNvSpPr txBox="1"/>
          <p:nvPr/>
        </p:nvSpPr>
        <p:spPr>
          <a:xfrm>
            <a:off x="8939593" y="4135272"/>
            <a:ext cx="155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Explicit casting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15F88E-6871-7EC6-A8F8-2BCD493B6948}"/>
              </a:ext>
            </a:extLst>
          </p:cNvPr>
          <p:cNvCxnSpPr>
            <a:cxnSpLocks/>
          </p:cNvCxnSpPr>
          <p:nvPr/>
        </p:nvCxnSpPr>
        <p:spPr>
          <a:xfrm flipH="1">
            <a:off x="8802255" y="4387273"/>
            <a:ext cx="378690" cy="11914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D22A0F-4036-427C-936D-F02FA6E2AAAD}"/>
              </a:ext>
            </a:extLst>
          </p:cNvPr>
          <p:cNvSpPr txBox="1"/>
          <p:nvPr/>
        </p:nvSpPr>
        <p:spPr>
          <a:xfrm>
            <a:off x="125477" y="5880195"/>
            <a:ext cx="104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Number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64448-D3EE-5BCC-590D-6B514A92B5F7}"/>
              </a:ext>
            </a:extLst>
          </p:cNvPr>
          <p:cNvSpPr txBox="1"/>
          <p:nvPr/>
        </p:nvSpPr>
        <p:spPr>
          <a:xfrm>
            <a:off x="1780980" y="5578764"/>
            <a:ext cx="104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Number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842130-578B-B458-41AD-D751F477DE38}"/>
              </a:ext>
            </a:extLst>
          </p:cNvPr>
          <p:cNvSpPr txBox="1"/>
          <p:nvPr/>
        </p:nvSpPr>
        <p:spPr>
          <a:xfrm>
            <a:off x="1780980" y="6064861"/>
            <a:ext cx="104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String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2A432B-AD51-9DF2-7CF3-D6E85B5008E6}"/>
              </a:ext>
            </a:extLst>
          </p:cNvPr>
          <p:cNvSpPr txBox="1"/>
          <p:nvPr/>
        </p:nvSpPr>
        <p:spPr>
          <a:xfrm>
            <a:off x="1169187" y="5880195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i="1" dirty="0">
                <a:solidFill>
                  <a:schemeClr val="accent1"/>
                </a:solidFill>
              </a:rPr>
              <a:t>to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74667F-3960-F9D8-5A38-660F90A0994D}"/>
              </a:ext>
            </a:extLst>
          </p:cNvPr>
          <p:cNvCxnSpPr>
            <a:cxnSpLocks/>
          </p:cNvCxnSpPr>
          <p:nvPr/>
        </p:nvCxnSpPr>
        <p:spPr>
          <a:xfrm>
            <a:off x="1015147" y="6064861"/>
            <a:ext cx="2002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6D8FFB-1155-9F8E-B541-F071DF037843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1550382" y="5763430"/>
            <a:ext cx="230598" cy="3014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133D0B-9381-521A-1A6E-F78A42F77E7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550382" y="6064861"/>
            <a:ext cx="230598" cy="1805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CE7AFE-C0E1-69A8-EA2D-3993B081E909}"/>
              </a:ext>
            </a:extLst>
          </p:cNvPr>
          <p:cNvSpPr txBox="1"/>
          <p:nvPr/>
        </p:nvSpPr>
        <p:spPr>
          <a:xfrm>
            <a:off x="3996446" y="5891203"/>
            <a:ext cx="104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String 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CFD1B-F805-3DF0-461E-1EFCD861C9D0}"/>
              </a:ext>
            </a:extLst>
          </p:cNvPr>
          <p:cNvSpPr txBox="1"/>
          <p:nvPr/>
        </p:nvSpPr>
        <p:spPr>
          <a:xfrm>
            <a:off x="5593755" y="5900439"/>
            <a:ext cx="104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Number 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7DBDD5-1875-4904-8E76-10798AC37C05}"/>
              </a:ext>
            </a:extLst>
          </p:cNvPr>
          <p:cNvSpPr txBox="1"/>
          <p:nvPr/>
        </p:nvSpPr>
        <p:spPr>
          <a:xfrm>
            <a:off x="4880633" y="5900248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i="1" dirty="0">
                <a:solidFill>
                  <a:schemeClr val="accent1"/>
                </a:solidFill>
              </a:rPr>
              <a:t>to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D62C38-D24A-428A-6037-DA273E525C22}"/>
              </a:ext>
            </a:extLst>
          </p:cNvPr>
          <p:cNvCxnSpPr>
            <a:cxnSpLocks/>
          </p:cNvCxnSpPr>
          <p:nvPr/>
        </p:nvCxnSpPr>
        <p:spPr>
          <a:xfrm>
            <a:off x="4726593" y="6084914"/>
            <a:ext cx="2002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04B7EC-385B-CBE9-6EBD-2DEE75503DD7}"/>
              </a:ext>
            </a:extLst>
          </p:cNvPr>
          <p:cNvCxnSpPr>
            <a:stCxn id="26" idx="3"/>
            <a:endCxn id="24" idx="1"/>
          </p:cNvCxnSpPr>
          <p:nvPr/>
        </p:nvCxnSpPr>
        <p:spPr>
          <a:xfrm>
            <a:off x="5261828" y="6084914"/>
            <a:ext cx="331927" cy="1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C3E74EF-3264-1794-7E86-4F340605008D}"/>
              </a:ext>
            </a:extLst>
          </p:cNvPr>
          <p:cNvSpPr txBox="1"/>
          <p:nvPr/>
        </p:nvSpPr>
        <p:spPr>
          <a:xfrm>
            <a:off x="838200" y="6454246"/>
            <a:ext cx="158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i="1" dirty="0"/>
              <a:t>implicit casting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33B5EA-CA7F-9613-3BDB-59D3F4B3B709}"/>
              </a:ext>
            </a:extLst>
          </p:cNvPr>
          <p:cNvSpPr txBox="1"/>
          <p:nvPr/>
        </p:nvSpPr>
        <p:spPr>
          <a:xfrm>
            <a:off x="4187536" y="6454246"/>
            <a:ext cx="156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i="1" dirty="0"/>
              <a:t>explicit casting</a:t>
            </a:r>
          </a:p>
        </p:txBody>
      </p:sp>
    </p:spTree>
    <p:extLst>
      <p:ext uri="{BB962C8B-B14F-4D97-AF65-F5344CB8AC3E}">
        <p14:creationId xmlns:p14="http://schemas.microsoft.com/office/powerpoint/2010/main" val="596601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FA40-FA61-D43D-6636-F8DA4864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Conditions and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BBAE-87B6-FB11-4E28-45CB35FEF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Calibri"/>
              </a:rPr>
              <a:t>Python supports the usual logical conditions from mathematics </a:t>
            </a:r>
          </a:p>
          <a:p>
            <a:endParaRPr lang="en-JP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A4DCD4A-0816-B823-E6E2-F22EE3A2F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2" y="3104328"/>
            <a:ext cx="4935857" cy="2656483"/>
          </a:xfrm>
          <a:prstGeom prst="rect">
            <a:avLst/>
          </a:prstGeom>
        </p:spPr>
      </p:pic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1B18BBCE-9E7E-456D-3B08-C49F1EFBE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780" y="2863274"/>
            <a:ext cx="4921358" cy="316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08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EC8D-9E8D-163A-483B-774C50BC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Conditions and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78F5C-C4AB-3AD2-5420-5FCD93C3D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 for loop is used for iterating over a sequence(that is either a list, tuple, a dictionary, a set, or a string) .Works more like an iterator.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break Statement : With the break statement we can stop the loop before it has looped through all the items. </a:t>
            </a:r>
          </a:p>
          <a:p>
            <a:endParaRPr lang="en-JP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657387-CDC2-5D57-0C60-9EFAE0B1F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72" y="4508205"/>
            <a:ext cx="5527441" cy="1465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745D30-0B8E-3FE2-363B-ED961A580D4D}"/>
              </a:ext>
            </a:extLst>
          </p:cNvPr>
          <p:cNvSpPr txBox="1"/>
          <p:nvPr/>
        </p:nvSpPr>
        <p:spPr>
          <a:xfrm>
            <a:off x="9245599" y="4846871"/>
            <a:ext cx="2439731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Output : </a:t>
            </a:r>
            <a:r>
              <a:rPr lang="en-US" dirty="0">
                <a:ea typeface="+mn-lt"/>
                <a:cs typeface="+mn-lt"/>
              </a:rPr>
              <a:t>  </a:t>
            </a:r>
            <a:r>
              <a:rPr lang="en-US" sz="2000" dirty="0">
                <a:ea typeface="+mn-lt"/>
                <a:cs typeface="+mn-lt"/>
              </a:rPr>
              <a:t>apple</a:t>
            </a:r>
          </a:p>
          <a:p>
            <a:r>
              <a:rPr lang="en-US" sz="2000" dirty="0">
                <a:ea typeface="+mn-lt"/>
                <a:cs typeface="+mn-lt"/>
              </a:rPr>
              <a:t>                banana</a:t>
            </a:r>
            <a:r>
              <a:rPr lang="en-US" dirty="0">
                <a:cs typeface="Calibri"/>
              </a:rPr>
              <a:t>   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79566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B387-AA07-4F06-7E9F-47BE0123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Functions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A8D8B0-98CB-0566-7467-D160768AB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72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A function is a block of code which only runs when it is called. You can pass data, known as parameters, into a function.</a:t>
            </a: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342900" indent="-342900"/>
            <a:r>
              <a:rPr lang="en-US" sz="2400" dirty="0">
                <a:cs typeface="Calibri"/>
              </a:rPr>
              <a:t>A function is defined using the </a:t>
            </a:r>
            <a:r>
              <a:rPr lang="en-US" sz="2400" b="1" i="1" u="sng" dirty="0">
                <a:cs typeface="Calibri"/>
              </a:rPr>
              <a:t>def </a:t>
            </a:r>
            <a:r>
              <a:rPr lang="en-US" sz="2400" dirty="0">
                <a:cs typeface="Calibri"/>
              </a:rPr>
              <a:t>keyword.</a:t>
            </a:r>
          </a:p>
          <a:p>
            <a:pPr marL="342900" indent="-342900"/>
            <a:endParaRPr lang="en-US" sz="2400" dirty="0">
              <a:cs typeface="Calibri"/>
            </a:endParaRPr>
          </a:p>
          <a:p>
            <a:pPr marL="342900" indent="-342900"/>
            <a:r>
              <a:rPr lang="en-US" sz="2400" dirty="0">
                <a:cs typeface="Calibri"/>
              </a:rPr>
              <a:t>Call a function using its name and arguments in parenthesis.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E6C67-E1CE-CF33-734F-86F05496221F}"/>
              </a:ext>
            </a:extLst>
          </p:cNvPr>
          <p:cNvSpPr txBox="1"/>
          <p:nvPr/>
        </p:nvSpPr>
        <p:spPr>
          <a:xfrm>
            <a:off x="8133095" y="2144033"/>
            <a:ext cx="4058905" cy="25699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ea typeface="+mn-lt"/>
                <a:cs typeface="+mn-lt"/>
              </a:rPr>
              <a:t>Example :</a:t>
            </a:r>
          </a:p>
          <a:p>
            <a:endParaRPr lang="en-US" sz="2300" dirty="0">
              <a:ea typeface="+mn-lt"/>
              <a:cs typeface="+mn-lt"/>
            </a:endParaRPr>
          </a:p>
          <a:p>
            <a:r>
              <a:rPr lang="en-US" sz="2300" dirty="0">
                <a:ea typeface="+mn-lt"/>
                <a:cs typeface="+mn-lt"/>
              </a:rPr>
              <a:t>  def </a:t>
            </a:r>
            <a:r>
              <a:rPr lang="en-US" sz="2300" dirty="0" err="1">
                <a:ea typeface="+mn-lt"/>
                <a:cs typeface="+mn-lt"/>
              </a:rPr>
              <a:t>my_function</a:t>
            </a:r>
            <a:r>
              <a:rPr lang="en-US" sz="2300" dirty="0">
                <a:ea typeface="+mn-lt"/>
                <a:cs typeface="+mn-lt"/>
              </a:rPr>
              <a:t>():</a:t>
            </a:r>
          </a:p>
          <a:p>
            <a:r>
              <a:rPr lang="en-US" sz="2300" dirty="0">
                <a:ea typeface="+mn-lt"/>
                <a:cs typeface="+mn-lt"/>
              </a:rPr>
              <a:t>      print("Hello from function")</a:t>
            </a:r>
          </a:p>
          <a:p>
            <a:endParaRPr lang="en-US" sz="2300" dirty="0">
              <a:ea typeface="+mn-lt"/>
              <a:cs typeface="+mn-lt"/>
            </a:endParaRPr>
          </a:p>
          <a:p>
            <a:r>
              <a:rPr lang="en-US" sz="2300" dirty="0">
                <a:ea typeface="+mn-lt"/>
                <a:cs typeface="+mn-lt"/>
              </a:rPr>
              <a:t>  </a:t>
            </a:r>
            <a:r>
              <a:rPr lang="en-US" sz="2300" dirty="0" err="1">
                <a:ea typeface="+mn-lt"/>
                <a:cs typeface="+mn-lt"/>
              </a:rPr>
              <a:t>my_function</a:t>
            </a:r>
            <a:r>
              <a:rPr lang="en-US" sz="2300" dirty="0">
                <a:ea typeface="+mn-lt"/>
                <a:cs typeface="+mn-lt"/>
              </a:rPr>
              <a:t>()</a:t>
            </a:r>
          </a:p>
          <a:p>
            <a:r>
              <a:rPr lang="en-US" sz="2300" dirty="0">
                <a:ea typeface="+mn-lt"/>
                <a:cs typeface="+mn-lt"/>
              </a:rPr>
              <a:t> 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34CB83-1D45-CDEE-A1FC-008174DB7375}"/>
              </a:ext>
            </a:extLst>
          </p:cNvPr>
          <p:cNvSpPr txBox="1"/>
          <p:nvPr/>
        </p:nvSpPr>
        <p:spPr>
          <a:xfrm>
            <a:off x="7475416" y="2456953"/>
            <a:ext cx="1790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i="1" dirty="0">
                <a:solidFill>
                  <a:srgbClr val="FF0000"/>
                </a:solidFill>
              </a:rPr>
              <a:t>declarating a function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D85357-BD19-441D-0F54-362887EF51E9}"/>
              </a:ext>
            </a:extLst>
          </p:cNvPr>
          <p:cNvCxnSpPr/>
          <p:nvPr/>
        </p:nvCxnSpPr>
        <p:spPr>
          <a:xfrm>
            <a:off x="8133095" y="2764730"/>
            <a:ext cx="237758" cy="240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504CB5-00EE-E925-C2E6-B1A433FA4898}"/>
              </a:ext>
            </a:extLst>
          </p:cNvPr>
          <p:cNvSpPr txBox="1"/>
          <p:nvPr/>
        </p:nvSpPr>
        <p:spPr>
          <a:xfrm>
            <a:off x="7651521" y="4406190"/>
            <a:ext cx="1438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i="1" dirty="0">
                <a:solidFill>
                  <a:srgbClr val="FF0000"/>
                </a:solidFill>
              </a:rPr>
              <a:t>calling a function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46AD50-E060-1F0D-50EC-060636174F20}"/>
              </a:ext>
            </a:extLst>
          </p:cNvPr>
          <p:cNvCxnSpPr>
            <a:cxnSpLocks/>
          </p:cNvCxnSpPr>
          <p:nvPr/>
        </p:nvCxnSpPr>
        <p:spPr>
          <a:xfrm flipV="1">
            <a:off x="7956990" y="4093271"/>
            <a:ext cx="413863" cy="312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54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495E-D9DA-439D-22E4-051327BE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9977A-7C69-36AA-84B2-0B618915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Calibri"/>
              </a:rPr>
              <a:t>Information can be passed into function as arguments. </a:t>
            </a:r>
          </a:p>
          <a:p>
            <a:r>
              <a:rPr lang="en-US" dirty="0">
                <a:cs typeface="Calibri"/>
              </a:rPr>
              <a:t>We </a:t>
            </a:r>
            <a:r>
              <a:rPr lang="en-US" sz="2800" dirty="0">
                <a:cs typeface="Calibri"/>
              </a:rPr>
              <a:t>can add as many arguments as we want</a:t>
            </a:r>
          </a:p>
          <a:p>
            <a:r>
              <a:rPr lang="en-US" dirty="0">
                <a:cs typeface="Calibri"/>
              </a:rPr>
              <a:t>Arguments are </a:t>
            </a:r>
            <a:r>
              <a:rPr lang="en-US" sz="2800" dirty="0">
                <a:cs typeface="Calibri"/>
              </a:rPr>
              <a:t>separated with a comma</a:t>
            </a:r>
          </a:p>
          <a:p>
            <a:endParaRPr lang="en-US" dirty="0">
              <a:cs typeface="Calibri"/>
            </a:endParaRPr>
          </a:p>
          <a:p>
            <a:r>
              <a:rPr lang="en-US" b="1" i="1" u="sng" dirty="0">
                <a:cs typeface="Calibri"/>
              </a:rPr>
              <a:t>We can set default value to an argument</a:t>
            </a:r>
            <a:endParaRPr lang="en-JP" b="1" i="1" u="sng" dirty="0"/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46ACA531-08CF-8463-A67B-1741FB883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079" y="2891259"/>
            <a:ext cx="4022968" cy="13923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782010-1794-EE1A-D9FF-95279A470332}"/>
              </a:ext>
            </a:extLst>
          </p:cNvPr>
          <p:cNvSpPr txBox="1"/>
          <p:nvPr/>
        </p:nvSpPr>
        <p:spPr>
          <a:xfrm>
            <a:off x="1671782" y="4895273"/>
            <a:ext cx="63823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accent1"/>
                </a:solidFill>
              </a:rPr>
              <a:t>def</a:t>
            </a:r>
            <a:r>
              <a:rPr lang="en-JP" dirty="0"/>
              <a:t> my_function(fname=“RAGE”, lname)</a:t>
            </a:r>
          </a:p>
          <a:p>
            <a:r>
              <a:rPr lang="en-JP" dirty="0"/>
              <a:t>	</a:t>
            </a:r>
            <a:r>
              <a:rPr lang="en-JP" dirty="0">
                <a:solidFill>
                  <a:schemeClr val="accent1"/>
                </a:solidFill>
              </a:rPr>
              <a:t>print</a:t>
            </a:r>
            <a:r>
              <a:rPr lang="en-JP" dirty="0"/>
              <a:t>(fname + ” “ + lname)</a:t>
            </a:r>
          </a:p>
          <a:p>
            <a:endParaRPr lang="en-JP" dirty="0"/>
          </a:p>
          <a:p>
            <a:endParaRPr lang="en-JP" dirty="0"/>
          </a:p>
          <a:p>
            <a:r>
              <a:rPr lang="en-JP" dirty="0"/>
              <a:t>my_function(“Uday Kiran”)			RAGE Uday Kiran</a:t>
            </a:r>
          </a:p>
          <a:p>
            <a:r>
              <a:rPr lang="en-JP" dirty="0"/>
              <a:t>my_function(“Musashi”, “Ito”)		Musashi Ito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77015-AC1C-93BC-3E89-DCC0A33F588D}"/>
              </a:ext>
            </a:extLst>
          </p:cNvPr>
          <p:cNvSpPr txBox="1"/>
          <p:nvPr/>
        </p:nvSpPr>
        <p:spPr>
          <a:xfrm>
            <a:off x="6474692" y="576290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E412C-BC10-5DF7-230C-87DA0535FFB6}"/>
              </a:ext>
            </a:extLst>
          </p:cNvPr>
          <p:cNvSpPr txBox="1"/>
          <p:nvPr/>
        </p:nvSpPr>
        <p:spPr>
          <a:xfrm>
            <a:off x="3611418" y="4414982"/>
            <a:ext cx="145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i="1" dirty="0">
                <a:solidFill>
                  <a:srgbClr val="FF0000"/>
                </a:solidFill>
              </a:rPr>
              <a:t>default value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2ACCB7-C293-5A0A-8F34-F9111177F0EF}"/>
              </a:ext>
            </a:extLst>
          </p:cNvPr>
          <p:cNvCxnSpPr/>
          <p:nvPr/>
        </p:nvCxnSpPr>
        <p:spPr>
          <a:xfrm>
            <a:off x="4008582" y="4701309"/>
            <a:ext cx="203200" cy="2863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562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702F-39B2-B6BC-3575-9ABA090E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Arguments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100916-7063-8572-4FCF-F3D68E46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541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latin typeface="Arial"/>
                <a:cs typeface="Arial"/>
              </a:rPr>
              <a:t>Arbitrary Arguments - If you don’t know how many arguments that will be passed into your function. (add a * before the parameter name in the function definition.)</a:t>
            </a:r>
            <a:endParaRPr lang="en-US" dirty="0"/>
          </a:p>
          <a:p>
            <a:pPr marL="0" indent="0">
              <a:buNone/>
            </a:pPr>
            <a:endParaRPr lang="en-US" sz="1600" dirty="0">
              <a:latin typeface="Arial"/>
              <a:cs typeface="Arial"/>
            </a:endParaRPr>
          </a:p>
          <a:p>
            <a:r>
              <a:rPr lang="en-US" sz="1600" dirty="0">
                <a:latin typeface="Arial"/>
                <a:cs typeface="Arial"/>
              </a:rPr>
              <a:t>Keyword Arguments - You can also send arguments with the key=value syntax. This way the order of the arguments does not matter. </a:t>
            </a:r>
          </a:p>
          <a:p>
            <a:pPr marL="0" indent="0">
              <a:buNone/>
            </a:pPr>
            <a:endParaRPr lang="en-US" sz="1600" dirty="0">
              <a:latin typeface="Arial"/>
              <a:cs typeface="Arial"/>
            </a:endParaRPr>
          </a:p>
          <a:p>
            <a:r>
              <a:rPr lang="en-US" sz="1600" dirty="0">
                <a:latin typeface="Arial"/>
                <a:cs typeface="Arial"/>
              </a:rPr>
              <a:t>Arbitrary keyword Arguments - add two </a:t>
            </a:r>
            <a:r>
              <a:rPr lang="en-US" sz="1600" dirty="0" err="1">
                <a:latin typeface="Arial"/>
                <a:cs typeface="Arial"/>
              </a:rPr>
              <a:t>asterik</a:t>
            </a:r>
            <a:r>
              <a:rPr lang="en-US" sz="1600" dirty="0">
                <a:latin typeface="Arial"/>
                <a:cs typeface="Arial"/>
              </a:rPr>
              <a:t> ** before the parameter name in the function definition. This way the function will receive a dictionary of arguments, and can access the items accordingly.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53A4B5F-915E-B64D-0CC7-A475D7B68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193" y="1822836"/>
            <a:ext cx="4335584" cy="107489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A11D247-F4A0-EEEB-AC31-8917D98AA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785" y="3548201"/>
            <a:ext cx="5087815" cy="797137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C299EE3B-2D04-636B-8862-E98F0FC4E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785" y="5131540"/>
            <a:ext cx="4189046" cy="8933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AB9C61-72F8-F6CA-3381-C6C87674E05B}"/>
              </a:ext>
            </a:extLst>
          </p:cNvPr>
          <p:cNvSpPr txBox="1"/>
          <p:nvPr/>
        </p:nvSpPr>
        <p:spPr>
          <a:xfrm>
            <a:off x="7141306" y="1461476"/>
            <a:ext cx="23299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cs typeface="Calibri"/>
              </a:rPr>
              <a:t>Arbitrary Arguments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A7C70-60A1-5730-203C-C829898CFA23}"/>
              </a:ext>
            </a:extLst>
          </p:cNvPr>
          <p:cNvSpPr txBox="1"/>
          <p:nvPr/>
        </p:nvSpPr>
        <p:spPr>
          <a:xfrm>
            <a:off x="7053383" y="3034321"/>
            <a:ext cx="23299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cs typeface="Calibri"/>
              </a:rPr>
              <a:t>Keyword Arguments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97868A-DF7A-5C94-76BD-873B18FF4C16}"/>
              </a:ext>
            </a:extLst>
          </p:cNvPr>
          <p:cNvSpPr txBox="1"/>
          <p:nvPr/>
        </p:nvSpPr>
        <p:spPr>
          <a:xfrm>
            <a:off x="7082691" y="4607168"/>
            <a:ext cx="31505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cs typeface="Calibri"/>
              </a:rPr>
              <a:t>Arbitrary Keyword Arguments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2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E466-EDA5-2DCF-5D00-C65E63E6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109" y="2535671"/>
            <a:ext cx="2126673" cy="1325563"/>
          </a:xfrm>
        </p:spPr>
        <p:txBody>
          <a:bodyPr/>
          <a:lstStyle/>
          <a:p>
            <a:r>
              <a:rPr lang="en-JP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88580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A picture containing person, person, glasses&#10;&#10;Description automatically generated">
            <a:extLst>
              <a:ext uri="{FF2B5EF4-FFF2-40B4-BE49-F238E27FC236}">
                <a16:creationId xmlns:a16="http://schemas.microsoft.com/office/drawing/2014/main" id="{FCFA5977-09BD-D3C5-89E2-A8AB4C9E8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29" y="3155877"/>
            <a:ext cx="4511343" cy="3612669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5E14A9CF-036C-F31C-036B-F0AD75BA1111}"/>
              </a:ext>
            </a:extLst>
          </p:cNvPr>
          <p:cNvSpPr/>
          <p:nvPr/>
        </p:nvSpPr>
        <p:spPr>
          <a:xfrm>
            <a:off x="2716697" y="1838738"/>
            <a:ext cx="2710070" cy="1649895"/>
          </a:xfrm>
          <a:prstGeom prst="wedgeRectCallout">
            <a:avLst>
              <a:gd name="adj1" fmla="val -36751"/>
              <a:gd name="adj2" fmla="val 69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Hai!</a:t>
            </a:r>
          </a:p>
          <a:p>
            <a:pPr algn="ctr"/>
            <a:endParaRPr lang="en-JP" dirty="0"/>
          </a:p>
          <a:p>
            <a:pPr algn="ctr"/>
            <a:r>
              <a:rPr lang="en-JP" dirty="0"/>
              <a:t>I am </a:t>
            </a:r>
            <a:r>
              <a:rPr lang="en-JP" sz="1800" dirty="0"/>
              <a:t>Guido Van Rossum</a:t>
            </a:r>
          </a:p>
          <a:p>
            <a:pPr algn="ctr"/>
            <a:endParaRPr lang="en-JP" dirty="0"/>
          </a:p>
          <a:p>
            <a:pPr algn="ctr"/>
            <a:r>
              <a:rPr lang="en-JP" dirty="0"/>
              <a:t>Creator Python</a:t>
            </a:r>
          </a:p>
        </p:txBody>
      </p:sp>
    </p:spTree>
    <p:extLst>
      <p:ext uri="{BB962C8B-B14F-4D97-AF65-F5344CB8AC3E}">
        <p14:creationId xmlns:p14="http://schemas.microsoft.com/office/powerpoint/2010/main" val="377500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A picture containing person, person, glasses&#10;&#10;Description automatically generated">
            <a:extLst>
              <a:ext uri="{FF2B5EF4-FFF2-40B4-BE49-F238E27FC236}">
                <a16:creationId xmlns:a16="http://schemas.microsoft.com/office/drawing/2014/main" id="{FCFA5977-09BD-D3C5-89E2-A8AB4C9E8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29" y="3155877"/>
            <a:ext cx="4511343" cy="3612669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5E14A9CF-036C-F31C-036B-F0AD75BA1111}"/>
              </a:ext>
            </a:extLst>
          </p:cNvPr>
          <p:cNvSpPr/>
          <p:nvPr/>
        </p:nvSpPr>
        <p:spPr>
          <a:xfrm>
            <a:off x="2716697" y="1838738"/>
            <a:ext cx="2710070" cy="1649895"/>
          </a:xfrm>
          <a:prstGeom prst="wedgeRectCallout">
            <a:avLst>
              <a:gd name="adj1" fmla="val -36751"/>
              <a:gd name="adj2" fmla="val 69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Python is famous for its simplicity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8F5C1-D8E7-97D1-75E8-E7DDDFE7596D}"/>
              </a:ext>
            </a:extLst>
          </p:cNvPr>
          <p:cNvSpPr txBox="1"/>
          <p:nvPr/>
        </p:nvSpPr>
        <p:spPr>
          <a:xfrm>
            <a:off x="5877235" y="724693"/>
            <a:ext cx="426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2400" dirty="0"/>
              <a:t>#include &lt;stdio.h&gt;</a:t>
            </a:r>
          </a:p>
          <a:p>
            <a:r>
              <a:rPr lang="en-GB" sz="2400" dirty="0"/>
              <a:t>int main(void)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/>
              <a:t>     </a:t>
            </a:r>
            <a:r>
              <a:rPr lang="en-GB" sz="2400" dirty="0" err="1"/>
              <a:t>printf</a:t>
            </a:r>
            <a:r>
              <a:rPr lang="en-GB" sz="2400" dirty="0"/>
              <a:t>(“Hello World!!\n”);</a:t>
            </a:r>
          </a:p>
          <a:p>
            <a:r>
              <a:rPr lang="en-GB" sz="2400" dirty="0"/>
              <a:t>}</a:t>
            </a:r>
            <a:endParaRPr lang="en-JP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2597BC-F457-7AD3-2E7A-ECF369D31659}"/>
              </a:ext>
            </a:extLst>
          </p:cNvPr>
          <p:cNvSpPr txBox="1"/>
          <p:nvPr/>
        </p:nvSpPr>
        <p:spPr>
          <a:xfrm>
            <a:off x="6678901" y="3260035"/>
            <a:ext cx="58808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C</a:t>
            </a:r>
            <a:r>
              <a:rPr lang="en-JP" sz="2400" dirty="0">
                <a:solidFill>
                  <a:schemeClr val="accent1"/>
                </a:solidFill>
              </a:rPr>
              <a:t>lass HelloWorld{</a:t>
            </a:r>
          </a:p>
          <a:p>
            <a:r>
              <a:rPr lang="en-JP" sz="2400" dirty="0">
                <a:solidFill>
                  <a:schemeClr val="accent1"/>
                </a:solidFill>
              </a:rPr>
              <a:t>     public static void main(Srting args[]){</a:t>
            </a:r>
          </a:p>
          <a:p>
            <a:r>
              <a:rPr lang="en-JP" sz="2400" dirty="0">
                <a:solidFill>
                  <a:schemeClr val="accent1"/>
                </a:solidFill>
              </a:rPr>
              <a:t>	System.out.println(“Hello World!!”);</a:t>
            </a:r>
          </a:p>
          <a:p>
            <a:r>
              <a:rPr lang="en-JP" sz="2400" dirty="0">
                <a:solidFill>
                  <a:schemeClr val="accent1"/>
                </a:solidFill>
              </a:rPr>
              <a:t>     }</a:t>
            </a:r>
          </a:p>
          <a:p>
            <a:r>
              <a:rPr lang="en-JP" sz="2400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FD262-17FD-EE55-E64E-51BA92C1E5E5}"/>
              </a:ext>
            </a:extLst>
          </p:cNvPr>
          <p:cNvSpPr txBox="1"/>
          <p:nvPr/>
        </p:nvSpPr>
        <p:spPr>
          <a:xfrm>
            <a:off x="6096000" y="6154179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</a:rPr>
              <a:t>print(“Hello World!!”)</a:t>
            </a:r>
            <a:endParaRPr lang="en-JP" sz="2400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ow to Write and Run a C Program on the Raspberry Pi">
            <a:extLst>
              <a:ext uri="{FF2B5EF4-FFF2-40B4-BE49-F238E27FC236}">
                <a16:creationId xmlns:a16="http://schemas.microsoft.com/office/drawing/2014/main" id="{F579DCCA-174B-C833-7D1B-CA8554F24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901" y="89884"/>
            <a:ext cx="751337" cy="63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(programming language) - Wikipedia">
            <a:extLst>
              <a:ext uri="{FF2B5EF4-FFF2-40B4-BE49-F238E27FC236}">
                <a16:creationId xmlns:a16="http://schemas.microsoft.com/office/drawing/2014/main" id="{636FE347-6FA7-20A1-6FF1-C104F40F8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424809"/>
            <a:ext cx="477078" cy="87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DAA6D32-FD60-D30D-88BA-CBF4F0659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491" y="5452808"/>
            <a:ext cx="689130" cy="75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66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A picture containing person, person, glasses&#10;&#10;Description automatically generated">
            <a:extLst>
              <a:ext uri="{FF2B5EF4-FFF2-40B4-BE49-F238E27FC236}">
                <a16:creationId xmlns:a16="http://schemas.microsoft.com/office/drawing/2014/main" id="{FCFA5977-09BD-D3C5-89E2-A8AB4C9E8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29" y="3155877"/>
            <a:ext cx="4511343" cy="3612669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5E14A9CF-036C-F31C-036B-F0AD75BA1111}"/>
              </a:ext>
            </a:extLst>
          </p:cNvPr>
          <p:cNvSpPr/>
          <p:nvPr/>
        </p:nvSpPr>
        <p:spPr>
          <a:xfrm>
            <a:off x="2716697" y="1838738"/>
            <a:ext cx="2710070" cy="1649895"/>
          </a:xfrm>
          <a:prstGeom prst="wedgeRectCallout">
            <a:avLst>
              <a:gd name="adj1" fmla="val -36751"/>
              <a:gd name="adj2" fmla="val 69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Python uses interpreter not compiler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68BE9D-FA6F-2129-BB1B-9C4369B21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155" y="69572"/>
            <a:ext cx="5971802" cy="35383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6F72FC-04CB-0149-5FAA-3F641B70A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418" y="3892378"/>
            <a:ext cx="5607275" cy="29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4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A picture containing person, person, glasses&#10;&#10;Description automatically generated">
            <a:extLst>
              <a:ext uri="{FF2B5EF4-FFF2-40B4-BE49-F238E27FC236}">
                <a16:creationId xmlns:a16="http://schemas.microsoft.com/office/drawing/2014/main" id="{FCFA5977-09BD-D3C5-89E2-A8AB4C9E8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29" y="3155877"/>
            <a:ext cx="4511343" cy="3612669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5E14A9CF-036C-F31C-036B-F0AD75BA1111}"/>
              </a:ext>
            </a:extLst>
          </p:cNvPr>
          <p:cNvSpPr/>
          <p:nvPr/>
        </p:nvSpPr>
        <p:spPr>
          <a:xfrm>
            <a:off x="2716697" y="1838738"/>
            <a:ext cx="2710070" cy="1649895"/>
          </a:xfrm>
          <a:prstGeom prst="wedgeRectCallout">
            <a:avLst>
              <a:gd name="adj1" fmla="val -36751"/>
              <a:gd name="adj2" fmla="val 69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A Python program can be executed using </a:t>
            </a:r>
          </a:p>
          <a:p>
            <a:pPr algn="ctr"/>
            <a:endParaRPr lang="en-JP" dirty="0"/>
          </a:p>
          <a:p>
            <a:pPr algn="ctr"/>
            <a:r>
              <a:rPr lang="en-JP" dirty="0"/>
              <a:t>python fileName.py</a:t>
            </a:r>
          </a:p>
        </p:txBody>
      </p:sp>
      <p:pic>
        <p:nvPicPr>
          <p:cNvPr id="3" name="Picture 7" descr="Text&#10;&#10;Description automatically generated">
            <a:extLst>
              <a:ext uri="{FF2B5EF4-FFF2-40B4-BE49-F238E27FC236}">
                <a16:creationId xmlns:a16="http://schemas.microsoft.com/office/drawing/2014/main" id="{29BB7281-343F-FA0A-01CB-3B4378994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350" y="3861688"/>
            <a:ext cx="4599353" cy="691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EDDBD-3607-09E9-132E-625C59D12921}"/>
              </a:ext>
            </a:extLst>
          </p:cNvPr>
          <p:cNvSpPr txBox="1"/>
          <p:nvPr/>
        </p:nvSpPr>
        <p:spPr>
          <a:xfrm>
            <a:off x="8439665" y="481914"/>
            <a:ext cx="1331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myfile.py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7DF1D-D7C7-A4E1-6E4F-0DB2C91C93ED}"/>
              </a:ext>
            </a:extLst>
          </p:cNvPr>
          <p:cNvSpPr txBox="1"/>
          <p:nvPr/>
        </p:nvSpPr>
        <p:spPr>
          <a:xfrm>
            <a:off x="7933157" y="1424588"/>
            <a:ext cx="3299011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>
              <a:buNone/>
            </a:pPr>
            <a:r>
              <a:rPr lang="en-JP" sz="2300" dirty="0"/>
              <a:t># Sample Program</a:t>
            </a: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GB" sz="2300" dirty="0"/>
              <a:t>a = 10</a:t>
            </a:r>
            <a:endParaRPr lang="en-GB" sz="2300" dirty="0">
              <a:cs typeface="Calibri"/>
            </a:endParaRPr>
          </a:p>
          <a:p>
            <a:pPr marL="0" indent="0">
              <a:buNone/>
            </a:pPr>
            <a:r>
              <a:rPr lang="en-GB" sz="2300" dirty="0"/>
              <a:t>b = 5</a:t>
            </a:r>
            <a:endParaRPr lang="en-GB" sz="2300" dirty="0">
              <a:cs typeface="Calibri"/>
            </a:endParaRPr>
          </a:p>
          <a:p>
            <a:pPr marL="0" indent="0">
              <a:buNone/>
            </a:pPr>
            <a:r>
              <a:rPr lang="en-GB" sz="2300" dirty="0"/>
              <a:t>print(“Total Sum: ”, </a:t>
            </a:r>
            <a:r>
              <a:rPr lang="en-GB" sz="2300" dirty="0" err="1"/>
              <a:t>a+b</a:t>
            </a:r>
            <a:r>
              <a:rPr lang="en-GB" sz="2300" dirty="0"/>
              <a:t>)</a:t>
            </a:r>
            <a:endParaRPr lang="en-JP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3F967-5367-E614-586E-B835E5A88B56}"/>
              </a:ext>
            </a:extLst>
          </p:cNvPr>
          <p:cNvSpPr txBox="1"/>
          <p:nvPr/>
        </p:nvSpPr>
        <p:spPr>
          <a:xfrm>
            <a:off x="7548030" y="5066748"/>
            <a:ext cx="2617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2400" b="1" dirty="0"/>
              <a:t>Output:</a:t>
            </a:r>
          </a:p>
          <a:p>
            <a:r>
              <a:rPr lang="en-JP" sz="2400" dirty="0"/>
              <a:t>Total Sum: 15</a:t>
            </a:r>
          </a:p>
        </p:txBody>
      </p:sp>
    </p:spTree>
    <p:extLst>
      <p:ext uri="{BB962C8B-B14F-4D97-AF65-F5344CB8AC3E}">
        <p14:creationId xmlns:p14="http://schemas.microsoft.com/office/powerpoint/2010/main" val="349195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A picture containing person, person, glasses&#10;&#10;Description automatically generated">
            <a:extLst>
              <a:ext uri="{FF2B5EF4-FFF2-40B4-BE49-F238E27FC236}">
                <a16:creationId xmlns:a16="http://schemas.microsoft.com/office/drawing/2014/main" id="{FCFA5977-09BD-D3C5-89E2-A8AB4C9E8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29" y="3155877"/>
            <a:ext cx="4511343" cy="3612669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5E14A9CF-036C-F31C-036B-F0AD75BA1111}"/>
              </a:ext>
            </a:extLst>
          </p:cNvPr>
          <p:cNvSpPr/>
          <p:nvPr/>
        </p:nvSpPr>
        <p:spPr>
          <a:xfrm>
            <a:off x="2716697" y="1838738"/>
            <a:ext cx="2710070" cy="1649895"/>
          </a:xfrm>
          <a:prstGeom prst="wedgeRectCallout">
            <a:avLst>
              <a:gd name="adj1" fmla="val -36751"/>
              <a:gd name="adj2" fmla="val 69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Python has many applications</a:t>
            </a:r>
          </a:p>
        </p:txBody>
      </p:sp>
      <p:pic>
        <p:nvPicPr>
          <p:cNvPr id="2" name="Picture 6" descr="Diagram&#10;&#10;Description automatically generated">
            <a:extLst>
              <a:ext uri="{FF2B5EF4-FFF2-40B4-BE49-F238E27FC236}">
                <a16:creationId xmlns:a16="http://schemas.microsoft.com/office/drawing/2014/main" id="{7B0E5395-59C7-F59C-C47F-0E7640CB2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017" y="3155877"/>
            <a:ext cx="6123354" cy="343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0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A picture containing person, person, glasses&#10;&#10;Description automatically generated">
            <a:extLst>
              <a:ext uri="{FF2B5EF4-FFF2-40B4-BE49-F238E27FC236}">
                <a16:creationId xmlns:a16="http://schemas.microsoft.com/office/drawing/2014/main" id="{FCFA5977-09BD-D3C5-89E2-A8AB4C9E8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29" y="3155877"/>
            <a:ext cx="4511343" cy="3612669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5E14A9CF-036C-F31C-036B-F0AD75BA1111}"/>
              </a:ext>
            </a:extLst>
          </p:cNvPr>
          <p:cNvSpPr/>
          <p:nvPr/>
        </p:nvSpPr>
        <p:spPr>
          <a:xfrm>
            <a:off x="2716697" y="1838738"/>
            <a:ext cx="2710070" cy="1649895"/>
          </a:xfrm>
          <a:prstGeom prst="wedgeRectCallout">
            <a:avLst>
              <a:gd name="adj1" fmla="val -36751"/>
              <a:gd name="adj2" fmla="val 69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All of you please </a:t>
            </a:r>
          </a:p>
          <a:p>
            <a:pPr algn="ctr"/>
            <a:r>
              <a:rPr lang="en-JP" dirty="0"/>
              <a:t>learn Python</a:t>
            </a:r>
          </a:p>
        </p:txBody>
      </p:sp>
    </p:spTree>
    <p:extLst>
      <p:ext uri="{BB962C8B-B14F-4D97-AF65-F5344CB8AC3E}">
        <p14:creationId xmlns:p14="http://schemas.microsoft.com/office/powerpoint/2010/main" val="161379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A picture containing person, person, glasses&#10;&#10;Description automatically generated">
            <a:extLst>
              <a:ext uri="{FF2B5EF4-FFF2-40B4-BE49-F238E27FC236}">
                <a16:creationId xmlns:a16="http://schemas.microsoft.com/office/drawing/2014/main" id="{FCFA5977-09BD-D3C5-89E2-A8AB4C9E8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29" y="3155877"/>
            <a:ext cx="4511343" cy="3612669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5E14A9CF-036C-F31C-036B-F0AD75BA1111}"/>
              </a:ext>
            </a:extLst>
          </p:cNvPr>
          <p:cNvSpPr/>
          <p:nvPr/>
        </p:nvSpPr>
        <p:spPr>
          <a:xfrm>
            <a:off x="2716697" y="1838738"/>
            <a:ext cx="2710070" cy="1649895"/>
          </a:xfrm>
          <a:prstGeom prst="wedgeRectCallout">
            <a:avLst>
              <a:gd name="adj1" fmla="val -36751"/>
              <a:gd name="adj2" fmla="val 69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All of you must </a:t>
            </a:r>
          </a:p>
          <a:p>
            <a:pPr algn="ctr"/>
            <a:r>
              <a:rPr lang="en-JP" dirty="0"/>
              <a:t>learn Python</a:t>
            </a:r>
          </a:p>
        </p:txBody>
      </p:sp>
    </p:spTree>
    <p:extLst>
      <p:ext uri="{BB962C8B-B14F-4D97-AF65-F5344CB8AC3E}">
        <p14:creationId xmlns:p14="http://schemas.microsoft.com/office/powerpoint/2010/main" val="253982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A picture containing person, person, glasses&#10;&#10;Description automatically generated">
            <a:extLst>
              <a:ext uri="{FF2B5EF4-FFF2-40B4-BE49-F238E27FC236}">
                <a16:creationId xmlns:a16="http://schemas.microsoft.com/office/drawing/2014/main" id="{FCFA5977-09BD-D3C5-89E2-A8AB4C9E8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29" y="3155877"/>
            <a:ext cx="4511343" cy="3612669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5E14A9CF-036C-F31C-036B-F0AD75BA1111}"/>
              </a:ext>
            </a:extLst>
          </p:cNvPr>
          <p:cNvSpPr/>
          <p:nvPr/>
        </p:nvSpPr>
        <p:spPr>
          <a:xfrm>
            <a:off x="2716697" y="1838738"/>
            <a:ext cx="2710070" cy="1649895"/>
          </a:xfrm>
          <a:prstGeom prst="wedgeRectCallout">
            <a:avLst>
              <a:gd name="adj1" fmla="val -36751"/>
              <a:gd name="adj2" fmla="val 69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I will take leave now.</a:t>
            </a:r>
          </a:p>
          <a:p>
            <a:pPr algn="ctr"/>
            <a:endParaRPr lang="en-JP" dirty="0"/>
          </a:p>
          <a:p>
            <a:pPr algn="ctr"/>
            <a:r>
              <a:rPr lang="en-JP" dirty="0"/>
              <a:t>Your professor will handle the rest.</a:t>
            </a:r>
          </a:p>
          <a:p>
            <a:pPr algn="ctr"/>
            <a:endParaRPr lang="en-JP" dirty="0"/>
          </a:p>
          <a:p>
            <a:pPr algn="ctr"/>
            <a:r>
              <a:rPr lang="en-JP" dirty="0"/>
              <a:t>Bye</a:t>
            </a:r>
          </a:p>
        </p:txBody>
      </p:sp>
    </p:spTree>
    <p:extLst>
      <p:ext uri="{BB962C8B-B14F-4D97-AF65-F5344CB8AC3E}">
        <p14:creationId xmlns:p14="http://schemas.microsoft.com/office/powerpoint/2010/main" val="287147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612</Words>
  <Application>Microsoft Macintosh PowerPoint</Application>
  <PresentationFormat>Widescreen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Introduction to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Indentation</vt:lpstr>
      <vt:lpstr>Variables and Casting</vt:lpstr>
      <vt:lpstr>Conditions and Loops</vt:lpstr>
      <vt:lpstr>Conditions and Loops</vt:lpstr>
      <vt:lpstr>Functions</vt:lpstr>
      <vt:lpstr>Arguments</vt:lpstr>
      <vt:lpstr>Arguments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Kiran Rage</dc:creator>
  <cp:lastModifiedBy>Uday Kiran Rage</cp:lastModifiedBy>
  <cp:revision>1</cp:revision>
  <dcterms:created xsi:type="dcterms:W3CDTF">2023-05-11T13:23:30Z</dcterms:created>
  <dcterms:modified xsi:type="dcterms:W3CDTF">2023-05-12T07:34:41Z</dcterms:modified>
</cp:coreProperties>
</file>