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2.xml" ContentType="application/inkml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69" r:id="rId3"/>
    <p:sldId id="270" r:id="rId4"/>
    <p:sldId id="257" r:id="rId5"/>
    <p:sldId id="258" r:id="rId6"/>
    <p:sldId id="259" r:id="rId7"/>
    <p:sldId id="271" r:id="rId8"/>
    <p:sldId id="260" r:id="rId9"/>
    <p:sldId id="261" r:id="rId10"/>
    <p:sldId id="262" r:id="rId11"/>
    <p:sldId id="272" r:id="rId12"/>
    <p:sldId id="263" r:id="rId13"/>
    <p:sldId id="264" r:id="rId14"/>
    <p:sldId id="265" r:id="rId15"/>
    <p:sldId id="267" r:id="rId16"/>
    <p:sldId id="266" r:id="rId17"/>
    <p:sldId id="275" r:id="rId18"/>
    <p:sldId id="276" r:id="rId19"/>
    <p:sldId id="277" r:id="rId20"/>
    <p:sldId id="279" r:id="rId21"/>
    <p:sldId id="273" r:id="rId22"/>
    <p:sldId id="268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90" r:id="rId31"/>
    <p:sldId id="291" r:id="rId32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78"/>
    <p:restoredTop sz="94694"/>
  </p:normalViewPr>
  <p:slideViewPr>
    <p:cSldViewPr snapToGrid="0">
      <p:cViewPr varScale="1">
        <p:scale>
          <a:sx n="121" d="100"/>
          <a:sy n="121" d="100"/>
        </p:scale>
        <p:origin x="9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8T04:41:15.09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17287 8371 8108,'-4'0'-2093,"0"0"2183,2 0-21,-3 0-7,4 0 0,-2 0 12,1 0 344,1 0 620,-2 0-780,6-2-203,-2 1 802,1-2-639,-2 0-37,0 3 749,0-3-769,3 3-23,-2-3 8,2 2-148,-1-1 0,0 0 84,2 0 0,-2 0-14,2 2 1,-2-1 80,2-1-75,0 1 0,3-2-10,-1 1 0,0 1-15,0-1 1,-2 0-14,1 0 0,-1 2 2,2-2 1,0 0-166,0 0 178,1 1 1,-1-1-50,0 2 1,0-2 32,0 0 1,-2-1-76,1 3 1,-3 0 54,2-2 0,0 1-31,2-1 1,-2 1 56,0 1-16,1-2 0,1 1 42,0-1 1,-2-1-50,0 1 1,0 0 42,3 2 0,-3-2-34,0 0 1,-1-1 31,1 1 0,2 1-21,-2-1 1,-1-1-29,2 1 0,-2 0-15,1 0 1,2 1-6,-2-1 0,-1-1-30,1 1 0,-1-1 56,1 1 0,-2 1-26,2-1 1,-2 0 10,2 0 0,-2-1-27,2 3 0,-2 0 18,0-2 3,1 1 1,0-2 2,1 1 0,-1 1 2,0-1 1,-2 1 0,3 1 1,-2 0-4,2 0-52,-2-3 48,3 3 2,-1-3-5,2 0-57,0 2 64,0-1-2,0 2-34,1-3 29,-1 2 0,0-2-6,0 3 0,-2-2 7,0 0 0,-1 0-105,1 2 88,0 0-5,2-2 0,0 1 46,0-1 1,-1 1 16,-1 1 192,0-3-226,2 3 0,0-4 22,-2 2 4,1 1-24,-1-1 0,1 1 52,-1-1-160,2 1 102,-3-2 1,3 3-20,-2-2 86,1 1-68,-1-2 262,2 1-145,0 1 52,0-5-83,1 6-14,-1-6 0,-1 5 11,0-3-37,0 2 1,-2-1-21,1 1 0,1 1 25,0-1 0,-2-1-23,1 1 0,-2-1 10,2 1 1,-2 2 14,3-2-12,-1-2 0,1 3-48,-1-3 1,2 2 1,-3-1-8,4 1 1,-3 1-34,0-1 0,-2-1 68,2 1-46,0 0 0,2 0 27,1 0 0,-3 0-2,0 2 0,0-2-2,2 0 0,-2 0 7,0 2 1,1-2 0,1 0 0,-2-1 2,0 3 1,0-2 0,2 0 1,0 0-6,-2-1 0,2 3-17,-2-2 1,1-1 16,1 1 0,-1-1-36,-1 1 1,0 1 30,2-1 1,-2 0 2,0 0 0,0-1 13,3 1 1,-1 0 1,0-2 1,-2 3 7,0-1 0,0-1-23,3 1 0,-1-2 86,0 2 1,-2-2-75,0 2 0,0-1 79,3 1 0,-1 0-66,0-2 0,-2 2 54,0-2 1,0 2 57,3-2-73,-1 2 1,0-2-39,0 2 1,-2-3 28,1 3 1,-2 0-77,1-1 0,1 2 61,-3-3 1,3 3-85,-1-1 1,1-1 67,2 1 0,-3-2 14,0 1 1,0 1-5,2 0 1,0 0 1,1-2 0,-3 2 71,0-2 1,0 2-72,2-2 0,3 2-35,-1-2 0,0 1 39,-2-1 1,0 2-50,1-2 0,-1 2 45,0-2 1,0 1 75,1-2 0,1 1-61,0 1 0,0-1-2,-1 2 0,-1-3 1,0 1 0,1 1-1,1-1 1,-1 2-47,1-2 0,-1 1 45,-1-1 0,1 2-39,2-2 0,-3 2 29,3-2 1,-2 2-33,-1-2 1,1 0 17,1 0 0,-1-1-2,1 3 1,-1-2 46,-1 2 0,2-3-38,1 1 1,0 1 22,-1-1 1,-1 0-19,1 0 1,0-2-36,0 2 1,-1 1 35,1-1 0,-1 2-50,-1-2 1,1 0 53,1 0 1,-1-2-3,2 2 1,-3 1 18,1-1 1,1 0-34,0-3 0,1 3 26,-1 0 1,-1 0-16,2-2 0,0 2 35,-1 0 1,2-1-28,-2-1 0,1 1 130,0 1 0,-2-2-60,4 2 0,-3-1 4,2 1 1,-2-2 10,0 2 1,1-1-45,-1-1 1,3 0 12,-3 2 1,1-2 5,-1 2 0,0-1-75,2-1 1,-2-1 63,3 1 0,-3 0-87,2 0 1,-2 0 41,3-1 0,-2 1-9,2 0 1,1 0-50,-2 0 0,0-1 63,0 1 0,-1 0-129,2 0 1,1 0 111,-2-1 0,0 1-76,0 0 0,0 0 58,0 0 0,1-1 134,-3 1 1,1 0-55,-1 0 1,-1 0-29,2-1 0,-3 2-10,1 1 0,-1-3-2,0 3 1,1-3-21,1 3 1,-1-2 32,1 0 0,-1 0 86,-1 0 0,1-1-93,-1 1 1,0 1 138,0 0 1,3-1-175,-1 1 0,0-1 6,-2 1 1,0 0 98,1-1 0,-1 0-51,0 2 0,0-1 53,1 0 1,-1 0-40,0-1 1,0 0 0,0-1 0,1 3-16,-1 0 1,-2 0-49,0-2 0,0 0-10,2-1 1,1 1-4,-1 0 0,-1 0-30,-1-1 1,2 1 71,-2 0 1,2 0-54,0 0 1,-2-1 20,0 1 1,-1 0 16,2 0 0,0 0-14,-1-1 0,0 3 92,0 0 1,-1 0-80,1-2 1,2 0 3,-2-1 0,0 1-94,0 0 0,-1 0 91,1 0 0,2-1-10,-2 1 0,-1 0 8,1 0 1,0 0 2,0-1 1,1 1-20,-3 0 0,2 1 52,-2-1-35,3 1 0,-4-4-1,1 3 1,0-1-72,1-1 0,-1 2 64,0-1 0,-1 1-35,1 2 1,1-1 30,-1-2 0,1 2-77,-1 1 0,-1-2 61,3 2 1,-2-1-35,2-2 0,-1 3 73,1 0-27,-3 0 0,4-2 123,-3 0 0,2 2-84,-2-1 1,1 3 76,-1-2 1,-1 2-50,1-2-54,1 0 36,-2-2 0,4-1-93,-3 1 1,0 2-41,-2 0 0,2 2 98,0-2 0,1 2-227,-1-2 195,-2-1 0,3 1-556,-3 0 358,0 3 0,2-3-636,0 2 166,0 2-981,-2-3 1,0 8-1,-2 1 1,-2 5 818,-2 1 1,-6 3 0,-1 4 0</inkml:trace>
  <inkml:trace contextRef="#ctx0" brushRef="#br0" timeOffset="1">17299 8545 8078,'-3'-4'-733,"1"0"1,-1 2 439,1-3 0,-1 3 293,1-2 0,1 3 0,-3-1 0,2-2 0,-3 4 0,1-6 0,-2 5 0,2-1 0,0 2 0,2-1 55,-2-1 0,2 1 222,-2-1 229,2 2-53,-3 0 122,1 0-259,1 0 1,-1-1 3,2-1 208,2 1 1172,-3-2-1386,3 1-28,0 1-202,0-2 137,3 0-135,0 3 1,3-3 67,0 3 0,1-2-196,-1 0 1,0 0 82,0 2 0,0-1-63,1-1 0,1 1 1,0-1 0,3 1-58,-3-1 0,2 1 9,-2-1 0,3-1 101,-3 1 1,2 0-52,-1 2 0,-1-1 29,-2-1 0,2 2 0,1-2 0,-1 1-6,-2 1 0,0-2 27,1 0 1,-1 0-32,0 2 0,-2 0 3,0 0 1,0-2-13,3 0 0,-1 0 20,0 2 0,-2 0-12,0 0 0,0 0 10,3 0 1,-1-1-14,0-1 1,0 1 0,0-1 9,1 1 1,-1-1 15,0 0 0,0 0 3,0 2 1,1-1 42,-1-1 0,0 2-54,0-2 0,-2 0-7,0 0 1,1 1 11,1-1 0,0 0-36,0 0 1,-2 0 36,0 2 0,1-1-81,1-1 59,0 1 0,0-2-7,0 3 0,-1 0-18,-1-2 1,0 1 24,2-1 0,-2 1-3,0 1 2,0-3 1,3 3-15,-1-2 0,-2 1 12,0 1 1,0-2 11,2 0-43,1 0 0,-1 1-4,0-1 1,0 1 37,0-1 1,-1-1-11,-1 1 1,0 0 24,2 2 0,0-2-25,0 0 0,1-1 32,-1 1 1,0 2-31,0-2 1,0-1 53,1 1 0,-2-1-21,-1 1 1,2 1 7,-2-1 1,2-1-13,0 1 0,0 0-7,0 0 0,0 1 59,1-1 1,-1-1-54,0 1 0,0-1 8,0 1 0,1 1-4,-1-1 0,0 0 21,0 0 0,0-3-31,1 3 0,-1 0 2,0 0 1,0 0-91,0-2 0,1 2 92,-1-2 1,0 2-69,0 0 0,0 0 52,1 0 0,-1-3-37,0 3 0,0-2 20,0 2 1,1-2-61,-1 2 0,0-2 74,0 2 1,0-2-2,1 2 0,-1-3 21,0 3 1,0-2-31,0 2 0,1-2-57,-1 2 0,0-2 56,0 2 0,0-2 25,1 2 1,-1-3-26,0 1 0,0 0 16,0 0 1,3 2 18,-1-2 0,0 0 2,-2 0 0,1-1-5,2 1 0,-2 0-19,1 0 1,-1 1-12,-1-2 0,2 0 18,0 1 1,1 0-25,-3 0 0,2 2 18,0-2 1,1 1-4,0-2 0,-2 1 12,1 2 1,-1-3-3,-1 1 1,2 0 114,0 0 1,1 2-114,-3-2 0,0 2 20,0-2 0,1 0-7,-1 0 0,0-2 98,0 2 1,2 1-86,1-1 0,-1 0 36,-2 0 1,0-1-3,1 1 0,-1 0 4,3 0 1,-2 0-33,1-2 0,1 2 12,-1-1 0,1 1-18,-1-2 0,-1 1 17,1 0 1,1 0-103,0 1 1,-1-2 87,-2 0 0,0 2 12,1 0 0,-1 0-39,0 0 0,1-1-7,1 1 0,-3 0 72,1 0 0,-1 1-46,1-2 0,0 0 27,1 1 0,-2 0-22,-1 0 0,2 1-6,-2-1 0,1-2 14,2 2 0,-2 0 9,-1 0 0,2 2-16,-2-2 1,-1 2-7,2-2 1,-1 2-31,2-2 1,-2 2 31,0-2 1,0 1 1,0-1 1,1 2-6,-1-2 1,0 1-37,0-1 1,0 0 34,2 2 1,-2-1 57,1-1-50,-1-1 0,2 2 2,0-1 0,-2 0-41,0 2 0,0 1 30,0-3 0,1 2-59,0-2 1,-1 1 70,1-1-132,0 3 1,-1-4 99,2 3 1,-2-2-105,0 2 89,0-3 0,2 2-5,1-1 1,-3-1 21,0 3 1,-1 0-24,1-1 0,2 1 64,-2-2 1,-1 0-57,2 2 20,-1-1 0,2-3-5,0 2 1,-2-1-37,0 3 1,0-1-10,0 1 0,2-1-7,-2-1 1,0 1-4,1 1 32,0 1 0,-1-4-57,2 3 1,-2-1 20,0 1 18,0 2 0,2-5 2,1 3 0,-3-1 65,0 1 1,0 1-32,2-1 7,0-1 0,1 0 27,-1-1-44,0-2 0,0 4 41,0-2 1,1-1-31,-1 3 0,0-2 45,0 1 1,0-1-42,1-1 0,-3 2 90,0-1 1,0 2-29,2-2 0,-2 0 80,0 0-123,1-1 1,1 2 15,0-1 0,0-2-61,-2 2 60,1 1 1,-1-2-92,2 1 0,0 0 76,0 0 0,-2 2-83,1-2 0,-2 2 50,1-2 0,2 2-16,-2-3 104,1 4 0,1-4-79,1 0 1,-3 2 100,0-1 0,-1 2-82,2-2 1,-1 2 45,-2-3 1,3 3-32,-1-2 1,0 2 32,0-2 0,-2 2-24,2-2 1,-2 0-7,2 0 1,-2-1 4,3 3 1,-3-2-6,2 2 1,-2-2 26,2 2 0,-2-2 23,2 2 135,0-3-120,3 2 87,-1-4-109,0 1 0,-1 0 0,0 0 0,-1 2-94,-2-1 1,1 3 77,-1-2 0,1 2-51,1-2 1,0 2 36,-2-2 0,-1 0 9,3 0 0,-2-1-13,2 1 1,-2 0 41,3 0 1,-3 2-42,2-2 1,-2 0-2,2 0 1,-2-1 180,2 3-106,0-2-63,3 0 1,-1-1 10,0 0 0,-2 1-110,0 2 1,-2-3 153,2 3-53,1-2 0,1 1-21,0-1 0,-2-1 7,0 3 0,-2-2-69,2 2 0,0-3 103,0 1-53,2 1 0,-3-3 16,3 2 0,-2 1 112,0-1 1,-1 2-78,1-3 0,-2 2 31,2-1 1,-1-2-82,1 2 1,0 1 4,-2-1 1,-1 2-139,3 0 133,-2-1-125,3-1 1,-4 0 51,1 0-9,2 3 0,-4-3 13,2 2 13,2 1 68,-4-4 0,4 4 118,-2-4 0,-1 3-63,1-2 0,-2 2-37,0-2-53,3 0 0,-2-2 39,1-1 1,1 1-46,-1 0 1,2 0 41,-2 0 0,1-1-90,-1 1 1,-1 0 37,3 0 0,-2 0 20,2-1 0,-1 1-50,1 0 1,-2 1 45,2 0 0,-2 0-142,2 1 1,-2 0 82,2 0 0,-2 1-69,3-1 0,-3 0 53,2 2-136,-3 1 1,3-3-101,-2 2 137,-2-1-376,3 3 220,-3-2-7,0 1 0,1-2-206,1 3-234,-2 0-2398,3 0 2647,-3-2 0,0 1-2108,-3-1 1461,3 1 1167,-6 1 0,6 3 0,-3 0 0</inkml:trace>
  <inkml:trace contextRef="#ctx0" brushRef="#br0" timeOffset="2">17107 8725 8026,'-6'-3'-154,"0"0"692,2-4-230,2 4 150,2-3-404,0 6 97,0-3-125,0 0 1,0 3 296,2-3 50,-1 3 407,2 0-572,0 0 107,-3 0-114,3 0-411,-3-3 176,0 2 1509,0-1-1088,3 2-142,-3 0 1,3-1-12,-3-1-100,3 1 1,-2-2-136,3 3 0,-1 0 92,1 0 1,-2 0 80,2 0-66,0 0 1,2 0 51,0 0 1,1 0 0,-1 0 0,0 0 1,0 0-27,0 0 0,1 0-15,-1 0 1,0-2 78,0 0 1,0 0-60,1 2 1,-1-1-50,0-1 1,0 2 40,0-2 0,1-1-63,-1 1 0,0-1 13,0 1 0,0 1-113,1-1 0,-1-1 40,0 1 0,0-2 78,0 2 0,1-1-130,-1 1 1,0 2 171,0-2-92,0-2 0,1 3 10,-1-3 1,-2 2-1,0 0 0,-2 1-36,2-1 0,-2 1-3,3-1 0,-3 1 61,2 1 1,-2 0-32,2-2 1,-2 1-19,2-1 0,-2 1 23,2 1 1,-2 0-63,3 0 1,-3-1 82,2-1-71,0 2-17,2-3 1,0 3-115,1 0 1,-3 0-7,0 0 0,-2 0 104,2 0-17,0 0 17,2 0 1,1-2 107,-1 0-102,0 0 1,0 2 43,0 0 1,-2 0 15,1 0 1,-1 0 114,2 0 0,-2 0-99,0 0 1,0-1-2,3-1 38,-1 1 1,0-1-49,0 2 0,0-3-53,1 1 51,-1 0 0,0 2-89,0-2 0,0 1 61,1-1-8,-1 1 1,0-1-19,0 0 0,0 0 27,1 2 0,-1-2 53,0 0 0,-2 0-59,0 2 0,0-2 70,3 0 1,-1-1-56,0 1 0,-2 1 36,0-1 0,0 1-32,3-1 1,-3 1-2,0-1 1,-1 0-60,1 0 79,2 2-97,-3-3 1,4 2 65,-1-1 1,-2 1-37,0-1 0,-2 2 30,2 0 1,-2-2-100,3 0 1,-1 0 78,2 2 1,-2-1-3,0-1 1,0 1-133,2-1 1,-1 1 120,-1-1 1,0 1 26,2-1 0,-1 0-35,1 0 0,-3 2 94,3-2 0,-1-1-91,1 1 1,0-1 150,1 1 1,-1 1-108,0-1 1,0-1 5,0 1 1,1-2-8,1 2 0,-1-1 12,2 1 0,-2 1-81,-1-3 0,1 2 68,1-2 1,-1 2-62,1 0 1,-1-1 44,-1 1 0,1-2 10,1 2 0,-1-1 23,1 1-2,-1 2 0,0-4 57,-1 2 0,0 1-75,0-1 0,-2 0 118,0 0 1,0-1-54,0 1 1,2 1-14,-2-1 1,-1-1-8,1 1 1,0-1-81,3 1 1,-3 1 11,0-3 1,0 2-134,2 0 1,0 0 69,1 0 1,-3-3 68,0 3 1,0 0-90,2 0 0,0 0 60,-2-2 1,1 2 54,0-2 0,-2 2-61,1-2 0,0 2 112,2-3 0,-1 4-40,-1-1 0,0-1 0,2 0-14,0-1-5,0-2 0,1 5-40,-1-3 1,0 2 34,0-3 1,0 3 15,-2-2 0,1 3-29,0-1 157,0-2 1,1 2 24,0-3-115,1 0 0,-1 2-57,0-1 1,0 1 37,0 1 0,-1 0-63,-1-2 1,0 2 96,2-2-105,0 2 0,1-1 55,-1 1 0,-2 1 101,0-4-58,0 4 1,2-2 17,-2 1 1,1 0-35,-1-2 1,0 3-11,0-1 0,-2 0-7,2 0 1,0 1 20,0-3 1,1 2 27,-1 0 0,0-1-29,0 1 0,-1 0-55,2 0 25,0 1 0,-1-5-111,2 3 120,0-3 0,0 2-26,0-1 0,-2 3 16,1-2 0,-2 2-43,1-2 0,2 2 45,-2-2 1,-1 2 12,1-2-24,1 2 95,-2-3 1,3 3-88,-2-2 0,0 2 133,1-2 0,0 2-66,-1-2 0,0 2 28,0-2 1,-1 2-49,1-3 1,2 3 28,-2-2 1,0 2-9,0-2 1,-1 2-134,1-2 0,2 2-112,-2-2 207,1 2 0,0-3 9,-1 3-91,0-2 0,0 2 61,0-2 1,0 2 101,2-2-111,-2 0 8,1 0 87,-1-1-84,2 1-4,0 1 102,-2-3-74,1 6 62,-1-6-78,2 3 1,-1-1-15,-1-1 0,2 3-2,-2-2 0,0 2-13,0-2 0,0 1-10,2-2 0,-2 1 39,0 2-52,0-3 32,3 1-76,-1 1 75,0-3 0,0 4-3,0-3 59,1 0-60,-1 1 1,0 0-1,0 0 0,0 2 139,1-2 0,-1 2-30,0-2 0,0 0 58,0 0 0,1-1-26,-1 1 0,0 0-70,0 0 1,-2 2 61,1-2 0,-1 2-34,2-2 1,0 0-127,0 0 116,1-2 1,-1 4-161,0-2 0,0-2-29,0 2 0,-2 0 137,1 0 0,-2 2 5,1-2 1,2 2-29,-2-2 0,-1 2 77,1-2 0,0 2-69,0-2 0,2 1-3,-2-1 0,1 1 16,1-1 1,-2-1-75,1 3 1,-1-2-111,2 2 168,0-3 1,0 1-19,1-2 1,-3 2 2,0 0 0,0 2 3,2-2 1,0 2-15,-2-2 0,1 0 37,-1 0 1,2-1-19,0 3-4,0-3 0,1 2-9,-1-1 1,0 0 9,0 1 1,-2-1 17,0 2 0,1-2-19,1 2 0,-2-2 63,0 2 0,0-3-59,2 1 1,-1 0 8,-1 0 0,0 2-3,2-2 0,0 0 29,0-2 17,1 0 1,-1-1-40,0 1 1,0 2 103,0 0 0,-1 0-81,-1 0 0,0-1 5,2 1 0,-2 0 16,0 0 1,0 1-20,3-1 1,-3-1 3,0 3 16,0-3-29,2 1 0,-2 0-81,1 0 87,-1 3-11,-1-5 0,3 5 89,-2-3-87,-1 2 81,2-3-46,-2 1 0,4-1 154,-1 1-188,0-2 1,-2 5 47,0-3 244,1 2-262,-2-3 1,2 3 53,0-2 114,-3 3-137,4-5 33,-3 6-41,4-6-81,-4 6 84,2-6-18,-1 3-2,2-1 1,0-1 78,1 3 99,-1-3-182,0 5 1,0-5 27,0 3 0,1-3 124,-1 1 0,-2 0-72,0 0 1,0 2 122,2-2 0,-2 2-70,1-2 1,-2 2-208,1-2 0,1 2 0,-3-3 0,3 3 0,-1-2 0,0 2 0,0-2 0,-2 2 0,2-2 0,-2 2 0,2-2 0,-3 2 0,1-3 0,1 3 0,-1-2 0,2 2 0,-1-2 0,1 2 0,-2-2 0,2 2 0,-2-2 0,2 2 0,-2-3 0,2 3 0,-2-2 0,1 2 0,-1-2 0,0 2 0,2-2 0,-3 2 0,5-3 0,-5 2 0,3-1 0,-3-1 0,4 3 0,-3-2 0,1 2 0,-1-2 0,2 0 0,-1 0 0,1-1 0,-2 3 0,-1-2 0,3 2 0,-3-3 0,4 2 0,-3-3 0,2 2 0,-1-1 0,-1 3 0,0-2 0,-1 0 0,5 1 0,-6-3 0,4 5 0,-2-3 0,-2 2-316,3-3 0,-1 3-1292,0-2 996,0 3-2665,-2-2 0,3 3 2457,-2 0 1,-1 6 0,-4 1 0</inkml:trace>
  <inkml:trace contextRef="#ctx0" brushRef="#br0" timeOffset="3">16878 8979 7979,'-7'0'-252,"3"0"615,0 0 1,3-1 159,-1-1 13,-2 2 30,4-3 1606,-3 3-1806,6-3 1,0 2-96,3-1 0,-2 2-39,1 0 1,-3 0-48,2 0 1,0 0 38,2 0 1,0 0-66,1 0-113,-1 0 150,0 0 1,1-2-116,1-1-139,-1 1 151,2 2 0,-2-2-40,1 0 20,-1-3 1,3 5 26,-2-2 1,-1-1 65,1 1-267,2 0 183,-1-1 1,1 2-35,-2-3 1,1 2-10,0 0 1,2-1 107,-1 1-97,-1-3 36,0 5 86,0-3-87,-2 3 14,2-3-17,0 3 112,-3-3-130,3 3 0,-2-2 37,-1 0 0,0 0 189,0 2-207,-2 0 0,1 0-17,-1 0 1,2-2-21,0-1 0,0 1 1,0 2 38,1 0 1,-1-2-144,0 0 0,0 0 73,0 2 0,1-2-171,-1 0 1,0 0 118,0 2 1,0-2-126,1 0 142,-1 0 0,0 0-13,0 0 1,0 0 42,1 2 1,-3-2-35,0-1 0,0 1 70,2 2 0,0-2-55,1 0 0,-3 0-108,0 2 0,0-2 111,2 0 1,1 0-121,-1 2 132,0 0 1,0-1-33,0-1 0,1 2 47,-1-3 1,-2 3-48,0 0 0,0 0-127,2 0 129,1 0 1,-1 0-120,0 0 0,0 0 120,0 0 1,1 0-1,-1 0 1,0-2 64,0 0 1,0 0-87,1 2 0,-1-1 128,0-1 1,0 1-73,0-1 0,1-1 97,-1 1 1,2 0-98,0-1 1,-1 3-1,-2-3-110,0 0-11,5 3 1,-6-3 113,4 3 0,-1-2-68,-1 0 51,0 0 0,0 2-1,1 0 0,-1-2-25,0-1 0,0 1 148,0 2 1,1-2-103,-1 0 0,0 0 9,0 2 0,0-2-23,1 0 0,-1 0 21,0 2-120,0-3 111,0 3 1,1-3 4,-1 3-91,0-3 75,0 2-1,0-1 1,1 2 8,-1 0-14,0-3 0,-2 2 27,0-1 0,0 1 6,3 1 1,-1 0-34,0-2 1,0 1 7,0-1 0,1-1-35,-1 1 0,0-1 43,0 1 0,1 2-229,-1-3 140,0 0 1,2 2 0,0-1-69,0-1 1,-1 2 100,-1-1 1,0-1 26,1 1 1,-1-1 163,0 1-190,0 2 1,0-4 128,1 2 0,-1 2-108,0-3 0,-2 2 74,0-1 1,0 1-37,3-1-376,-1 2 76,0 0 140,0-3 0,0 2-108,1-1 1,-1-1 60,0 1 0,0 0 77,0 2 0,1-2 98,-1 0 0,0-1-65,0 1 0,0 2 88,1-3 1,-1 3-195,0 0 241,0-3 0,0 2-73,1-4 1,-1 4-29,0-1 1,-2 1-67,0-1 0,0 1 44,3-1-39,-4 1 1,3-1 29,-2 0 1,1-1-18,1 1 0,1 2-27,-1-3 337,0 0-261,0 2 0,-2-2-54,1 1 230,-1 1-61,2-2 0,0 1 107,0 0-73,0-3 0,1 4-20,-1-3 0,0 2-62,0-2 1,0 2-5,1-3 0,-1 3 26,0-2 1,2 3-73,1-1 0,-1-1 59,-2 1 1,0-2 80,1 2 0,-1-2-63,0 2 1,0-3 6,0 3 1,1-2 0,-1-1 1,0 3-19,0 0 1,1-1-14,1 1 1,-1-3 22,1 1 1,-1 0-43,0 0 0,-1 2 40,0-2 1,2 2-142,0-2 0,1 2 5,-3-2 1,2 2 35,1-3 1,-1 2 18,-2-1 1,1-1 21,1 3 1,-1-2-138,1 2 0,0-2 118,0 2 1,-1-3-84,1 3 0,-1-2 68,-1 2 1,-1-1-122,1 1 0,-3 1 52,3-3 1,-1 2 24,1 0 1,1 0-33,-1 0 39,0-3 1,0 2 135,0-1 1,1-1-81,-1 3 0,0-2 71,0 2 0,0-2-85,1 2 1,-1-3 188,0 1 1,0 0-33,0 0 1,-1 1 55,1-2 0,-2 0-133,4 1 1,-3 0 23,1 0 0,0 2-15,-1-2 1,0 2 6,1-2 0,0 2-10,1-2 1,-1 2 9,0-3 1,-2 3-2,0-2 1,0 2 36,3-2 0,-3 2 107,0-2-63,0 0 0,2-2-18,1 2-64,-1-1 0,0 1 0,0-1 121,0 0-88,1 0 1,-1 1 14,0-2 1,0 2-8,0 0 0,1 1-83,-1-2 1,-2 0 61,0 1 0,0-1-43,2 1 1,1-2 37,-1 2 1,-2-1 84,0 1 1,0-1-87,2 1 1,0-2 102,-2 0-82,2 2-13,-3-1 0,2 1 4,0-2 1,0 2-78,-1 0 1,2 0 89,0-2-1,0-1-146,0 1-37,1 0 137,-1 0 1,1 0-15,1-1 18,-1 1-27,2 0 248,-3 0-121,0 0 1,0-1 164,1-1-263,-1 1 0,0-2 60,0 2 1,0 1 277,1 0-292,-1 0 1,0 0-49,0-1 46,0 1 0,1-1-4,-1-1 0,0 1-175,0-1 1,0 1 33,1 1 1,-1 0 86,0-1 1,0 1-31,0 0 0,1 0 51,-1 0-230,0 2 192,0-4 1,0 6 17,1-4 0,-1 1-1,0-1 0,-2-1 243,0 1-249,0 0 1,3 0 67,-1 0 1,0-1-49,0 1 1,-2 0-15,1 0 1,-1 0 23,2-1 0,0 3 2,0 0 0,-2 0-17,1-2 0,-1 0-5,2-1 0,0 1-4,0 0 1,0 2 6,-2 0 0,1 0 68,0-3 1,-2 1-61,1 0 0,0 2 104,3 0 1,-3 0-90,0-3 1,-2 3 7,2 0 0,-1 0-114,2-2 0,-1 2 112,-2 0 1,3-1-138,-1-1 1,0 2 115,0 0 0,-2 0-30,2 0 1,-2-1 9,2 1 1,0-2 164,0 0-115,2 0 1,-3 0-44,3-1 0,0 1 64,-2 0 0,1 0 0,-1 0-20,2-1 1,-2 2 132,0 1 0,0-2-3,0 2 0,1-1-41,-1-2 1,0 3 36,0 0 0,0 0-79,0-2 1,1 2 69,-1-1-98,-1 1 1,3-2 98,-2 0-200,1 3 119,-1-3 0,1 3-98,-1-1-17,2-1 0,0 1 53,0-2 0,0 2 0,1 0 97,-1-1 0,-2 1-10,0 0 1,0 1-35,2-1 1,0-2 326,-2 2-342,2-1 1,-3-1 30,3 2 1,-2-2-104,1 2 0,-3 1 1,1 1 116,0-1 0,0 2-178,-1-4 1,-1 4-116,3-1 210,-2-1 0,1 1-197,-1-2 167,-1 3 1,1-3-4,-2 2-22,3 1 0,-2-2-187,1 1 194,1 1-116,-2-1 0,3 2 82,-2 0-162,-2-3-307,3 2-319,-3-2 1,-3 1 0,0-2 0</inkml:trace>
  <inkml:trace contextRef="#ctx0" brushRef="#br0" timeOffset="4">17647 6486 8028,'-6'-16'1280,"2"1"-1051,-1 0 615,4 2 0,-2 0 37,3 2-560,3 4 0,-2-4 558,1 3 1,0-1 685,1 3-1109,-1 3 1,-2-1 1364,0 2-739,0 1 1821,0-1-2525,0 7 1,0-3-67,0 5 1,2-3 234,0 3 0,0 1-53,-2 0 0,1 1-209,1-1 0,-1 2 1,2 2 213,0 1 1,0-3 61,-1 0-561,1 1 0,4 1 0,-4 1 0,3 0 0,-2 1 0,1-1 0,1 2 0,1 1 0,-1 0 0,-1 1 0,0 0 0,0 1 0,-1-2 0,1 4 0,0-1 0,-1-1 0,0-2 0,2 1 0,-2 1 0,1-2-274,-1-1 274,2 1 0,-3-4 0,3 1 0,-2 2 0,1-2 0,2 1 0,-3-1 0,0 0 0,-2-2 0,2 0 0,-2 2 0,2-2 0,-2 0 0,1-3 0,-1 0 0,-1 1 274,1 0-274,-1-1 0,-1-2 0,0-2 0,2 0 0,-1-2-2197,1 3-1080,-1-4 2457,-1 2 1,0-9 0,0-1 0</inkml:trace>
  <inkml:trace contextRef="#ctx0" brushRef="#br0" timeOffset="5">17758 6939 8027,'-9'-6'-396,"2"0"2787,3 2-1042,2 1-798,-3 0 0,4 2 1240,-1-3-630,1 3-714,1-5 1,1 5 1118,1-3 356,-1 2-802,4-1-636,-1 1 1,2 1-22,0-1-385,-2-2 151,1 4 58,-1-6-58,2 6-1105,0-6 703,0 5 0,3-4-1160,-1 1 0,0 0 756,-2 0 1,3 2-1063,-1-2 1,0 2 180,-2-2 0,1 2-796,-1 0 473,0 2 1781,0 0 0,0 0 0,1 0 0</inkml:trace>
  <inkml:trace contextRef="#ctx0" brushRef="#br0" timeOffset="6">17746 6957 8027,'-6'0'0,"-2"0"0,-1 0 1132,1 0-479,2 0 1023,2 0-1052,2-2 1,0 0 81,0-2 372,-1 3 0,3-5-88,0 2 555,0 1-658,0-2-271,0 1 502,3 1 1,-1 0 109,2 0-606,-3 3 0,3-3 1266,-2 3-1335,-2 0 1,5 1-22,-3 1 110,3 1-486,-4 3-156,4 1 0,-1-1 0,-1 0 0,3 0 0,-3 0 0,3 1 0,0 1 0,-2 0 0,1 0 0,0-1 0,0-1-908,1 0 0,1 2 1,1 1 208,0-2 0,0 0-1864,-1-1 1710,-1 0 1,0-1-2294,0-1 2383,0-3 1,-2 3-1,1-3-876,-1 1 1,0 0 556,0-2 1,-2-2 109,2 0 0,-2-3 972,0 1 0,1-2 0,1 0 0</inkml:trace>
  <inkml:trace contextRef="#ctx0" brushRef="#br0" timeOffset="7">17895 6864 8027,'-6'-6'0,"2"2"1758,-1 0-792,4 3 1182,-2-5-605,3 5-456,-2-1 426,1-1-902,-2 2 1,3-1 225,0 4-464,0 2 399,0 2-272,0 0 281,0 3-388,0-2 1,0 5-82,0-2 1,-2 0-258,0 0 1,0 0-241,2 3 1,0-1 0,-1 0-136,-1 1 1,1-1-860,-1 1 830,2-1 1,0 0-1291,0 1 1,0-4-1,2 0 1,2-2-1639,2-1 3005,3-3 1,1 0-1,2-3 1</inkml:trace>
  <inkml:trace contextRef="#ctx0" brushRef="#br0" timeOffset="8">17920 6021 8027,'-6'-3'779,"1"2"227,1-3 0,0 0-330,-2-3 953,2 4-410,2-2 43,-1 1 87,2-2-232,-1 0-634,2-1 1,0 3 142,0 0-229,0 3 635,0-2-574,2 3 166,-1 0 110,2 0-468,-3 3 0,0 0-152,2 3 1,-1 1 0,1 0 190,-1 1 1,0-1-367,1 4 88,-2-1-132,6 0 147,-5 1 1,4-1 64,-1 2 0,0 0-235,0-1 0,0 0-60,2 0 0,1-2 86,1 2 0,-1-4 72,1 1 0,-1-3 0,0-1 83,2-2 0,-3 0 203,3-2-247,-2-2 299,-1-2-133,0-2 1,0 0-119,0 0 1,-1-3 115,-1-2 1,-3 2-191,1-2 0,1 3 93,-1-2 1,0 0-1,-2 0-68,0 2 0,0-1-3,0 0 1,0 1 32,0 2 17,0 2-75,0-1 75,0 4 2,-3-4-485,3 4 0,-3-1 108,3 4 0,0 1 198,3 4 1,-2-2 70,3-1-20,0 2-58,2-5 290,1 4-226,-1-4 0,0 4 0,0-3 256,0-1 0,1 0 102,-1-1-148,0 0 1,0-2 290,0 0 1,-1-3-211,-1 1 1,-3-2 409,1 0-289,2 0-55,-4-1 0,2-1 0,-3 0 70,-1 0 0,-3 1-297,1 1 1,0-1 14,-2-1 1,1 1-81,-3-1 0,-2-1 0,0 1-237,1 0 79,-3 1 0,3 0-13,-1-1-983,1 4 378,0-4-2237,2 4 1356,-2 1-1620,5 0 0,2 3 1788,10 3 0,-3 0 781,8 1-1775,-2 1 1127,-2-1 1356,3-1 0,-2 3 0,2-3 0</inkml:trace>
  <inkml:trace contextRef="#ctx0" brushRef="#br0" timeOffset="9">18168 5860 8027,'-6'-3'1023,"-3"2"100,2-1-432,1-1 1,1 1-295,3-2 1,0 2 1047,2-2-679,0 3 413,0-2-241,2 0-502,2 3 0,2-5-70,0 3 0,3 0-161,-1 2 0,0 0-42,-2 0 0,3 0 1,-1 0 14,-1 0 0,0 2 29,-1 0 1,1 3-227,-1-1 44,0-2 0,-2 4-356,0-2 237,0 2 1,2 0-46,-2 0 0,0 0 0,-3 0-305,1 1 383,0-1 1,-2 0-195,0 0 191,0-2 1,-1 1-26,-1-1 0,1 0-21,-3 0 353,0-3 1,-3 2-79,1-3 0,2 0 0,0 0 276,-1 0 0,2-1 310,-1-1-453,2-1 0,-3-3-76,3-1 0,-2 1-2,2-3 1,-1 0-338,1-4 1,2 3 142,-2 0 1,1-1-1,1-3-794,0-1 0,1 2-2336,1 2 2133,1-1 0,3 4-225,0-3 1,1 2-444,-1 3 1,0 2 278,0 0 1,3 2 1359,-1 0 0,0-1 0,-2-1 0</inkml:trace>
  <inkml:trace contextRef="#ctx0" brushRef="#br0" timeOffset="10">18348 5754 8027,'-6'0'2394,"-1"0"-2007,1 0 1,2 0 1663,0-2-709,2 1-149,0-2 863,2 3-1786,5 6 0,-1-2 131,5 4-600,-5-1 214,1-1-1049,-1 0 631,-1 1 316,3-1 169,-6 0 1,6 0-1317,-2 0 0,-1 1-405,2-1 1,-4 0 259,1 0 0,2 0 446,0 1 0,-2-3 933,0 0 0,2-3 0,-1 2 0</inkml:trace>
  <inkml:trace contextRef="#ctx0" brushRef="#br0" timeOffset="11">18323 5668 8027,'-8'0'0,"-1"0"1195,1-3-426,2 2-278,0-2-213,2 1-34,2 1 0,2-2-407,0 0 1,2 3-1,2-2-1331,2 1 1,0 1 1493,0 0 0,3 0 0,1 0 0</inkml:trace>
  <inkml:trace contextRef="#ctx0" brushRef="#br0" timeOffset="12">18472 5785 8027,'-6'0'198,"-3"0"49,1 0 1,2 0 314,2 0 1,2 0 878,0-2 1,2 0-11,0-2-1127,0 0 0,0-2 0,0 0 665,0-1-558,0-2-1,0 3 100,0-6-1,-3 2-279,2 1-53,-2-3 0,1 0 0,-3-3 110,0-1 0,-1 2-111,0-3 1,-1 0-171,-2-4 0,2 2 0,-4-2 183,0 2 0,0-2-214,-2 1-775,1-4 675,2 8 85,-1-5 0,4 6 143,-2-2 0,1 2 34,2 3 1,-1 2 71,5 2 36,0 4-389,2 1 3,0 3 563,0 5 1,2 0-576,0 3 0,3 1 220,-1 2 1,2 1-57,0 0 0,0 2 0,0 1 177,0-1 0,1-1 205,-1 2-359,0-2 0,1 2 31,1-2 138,-1 2-135,2-2 0,-3 2-114,0-3 0,3 3 78,-1-1 1,0 1-127,-2-3 1,1 1 0,-1 1 17,0 1-414,0-1 221,0-2 0,1 1 47,-1-1 0,0-1 0,0-2-27,0 0 0,1-3 77,-1-2 0,-2-1 55,0 1-78,0-3 0,2 1 355,-2-4-90,1-1 235,-1-1-211,-1-1 0,1 1-86,-2-5 53,-2 2 0,5-2 1,-3 1-90,0 0 1,-1-3 21,1 1 1,-1-2-81,1-1 1,-1 3-1,-1 0 74,0-1 1,0 2-40,0 0 33,-3 0 119,2 2 0,-4-2-160,1 3-244,1 2 232,-3 2 0,5 2 1,-3 2 48,2 2 1,-1 2-301,1 0 291,1 3 0,-2-2-157,3 1 138,0 2 0,0-1 0,0 1-82,0-1 0,0-1 41,0 1 1,1 0-4,1-1 1,0-1-1,1 1 89,0-1 0,2-1-77,-1-2 1,-1 1 141,1-1-37,0-1 0,3 0-10,-1-3 0,0 0-63,0 0 0,0-2 155,1 0 0,-1-4-59,0 0 0,0 0 0,0-3 45,1 3 1,-3-3 99,0 1-84,0-3 1,0 2-13,0-1 1,-2-2 6,3 2 0,-4-2 119,1 0 0,-1-2-75,1 0 1,-1 0 0,1-2 221,-1 1 1,-1 0 205,0 1-325,0 1 0,0-3-23,0 4 1,0 2 151,0-1 1,-2 4 169,0-2-56,0 5-91,-1 2-654,2 2 234,-4 0-971,4 0 540,-2 2 287,0 2 118,3 2 0,-4 0-270,2 0 1,2 1 84,-2-1 1,1 2 0,1 0 7,0 0 0,0-1 133,0-1 13,0 0 1,1-2-10,1 0 0,0 1-12,2 1 0,2-2 130,-2 0 1,0-3-1,0 2 113,1 0-77,0-2 0,2 1-122,1-2 194,-1 0-71,2 0 1,-2 0-290,1 0 1,-1 0 164,1 0 1,1 0 0,0 0-376,-2 0 13,0 3 1,-1-2-323,0 1 1,1-1 371,-1 1 0,-1 0-711,0 2 1,-1-2-369,-2 2 1,1-2 713,-1 2 1,-1-2 48,1 2 1,-1-1-26,-1 1 0,-1-2 707,-1 2 0,-1 0 0,-4 2 0</inkml:trace>
  <inkml:trace contextRef="#ctx0" brushRef="#br0" timeOffset="13">18193 5581 8354,'-13'0'737,"2"0"506,0 0 1,4 0 171,3 0-434,3-3 1,4 0-472,5-1 0,4-1 0,2 0 286,3 0 0,1-4 780,3-1-1045,1 1 0,3-5-291,0 2 1,0-4 609,2 0 1,0 1-549,-12 5 0,-1-1 1,14-7 150,-3-3 1,0 1 3,-1 0-212,-4 3-822,0-3 660,-7 6 1,2-1-1,-4 4 67,-1 0 1,-4 3-289,0 4-738,-4-2 168,1 6-2569,-3-3 2184,0 8 1,0 0 0,0 3-547,0-1 1,0-1-1639,0 0 2690,3 3 1,-3-2 0,3 2 0</inkml:trace>
  <inkml:trace contextRef="#ctx0" brushRef="#br0" timeOffset="14">18056 6412 7977,'-6'0'86,"2"0"340,0 0 1,2 0 134,-2 0-224,-1 0-1,2 0 83,0 0-223,3 0 1,-2 0 251,0 2 379,0-1-360,-1 5 0,3-5 100,-3 3-99,3-2 0,0 0 1,3-2 1151,1 0-966,4 0-325,2-5 0,5-1 632,1-6-423,5-2-1735,7-7 1339,-14 10 0,0 0 0,6-4 1,0-1 121,-1 0 0,1-1 0,2-2 0,2-1-59,0-1 0,1-1 1,0 0-1,0 0-99,1 0 0,-1-1 0,0 1 0,-1 0 1,-1 0-1,1 1 142,-1 0 1,0 1 0,-1-1 0,0 0-172,-2 2 1,-1 1-94,0 1 0,-1 1 128,-3 2 0,1 0 0,-2 2 1,0 0 98,0-1 1,0 1-133,8-13 1,-2 6-33,-6 2 0,0 3-231,-6 2 1,0 2-609,-4 2 371,-1 4-2239,-3 1-617,0 3 2064,-3 8 1,-1-1 56,-2 7-1495,-3-2 1742,2 6 0,-4-2-715,0 5 1624,0-2 0,-4 3 0,1-1 0,0 2 0,1 1 0</inkml:trace>
  <inkml:trace contextRef="#ctx0" brushRef="#br0" timeOffset="15">18230 6635 7977,'-8'-1'1414,"2"-1"-690,4-1 1,-3-1-194,3 0 0,0-1-65,2-1 0,3 0 1,1 0 223,1 0-202,2-1-216,-1 1 0,2 0 150,0 0-254,3 2 1,-2-1 83,2 3 1,0-2-224,-3 2 1,2 0-159,-1 2 1,1 3 217,-2 1 0,1 2 0,-3 0-209,0 3 1,-1 0 21,0 4-350,0-4 206,-4 3 161,2-2 0,-3 1 59,0 0 1,0-2-35,0 0 0,-1-2 86,-1 1 0,-1-3 274,-1-1 0,-2-3 86,2 1-375,1-1 1,-2-1 781,1 0-362,1-3 69,-2 0 0,3-4 0,-1-1 30,0-3 0,0 0-208,1-2 1,1-2-310,-1-2 1,2 2-1,0-2 174,0 0 0,0-1-1597,0-1 709,2 1 72,-1 2-1014,5 1 1,-2 2 380,4 1 0,0 2-381,2-1 1,-2 4 471,3 1 0,-1 3 1167,2 3 0,1 0 0,-1 0 0</inkml:trace>
  <inkml:trace contextRef="#ctx0" brushRef="#br0" timeOffset="16">18472 6523 7977,'-6'3'1243,"2"-2"-509,-1 2 1248,1-3-813,1 0-785,0 0 0,6-3-167,1-1 0,1-3-77,2-1 1,-2 1-1,0-2 15,-1 0-105,0 3-1,2-3-109,-2 0 122,1 2 0,-4-4 86,1 2 0,1 1-195,-1 2-47,0 0 51,-2 0 109,0 2 28,-3 1-164,0 3-1,-3 0 149,2 3-225,-1 1 1,1 4 128,-2 0 1,0 3-98,0-1 1,0 2 72,2 1 0,-1-1-57,3 0 1,0 1 0,2-2 83,0 0-21,0 1 3,0-3 1,1 1 59,1-2-51,1-1 1,3-1-31,1 0 253,-1-2-99,3-1 1,0-3 50,1 0 0,2-1-78,-2-1 0,2-2 106,0-2 1,1-2-1,-1-1 178,0-1 0,2 0-134,0-2 1,-3-1 3,1 1-128,-1-1 0,-1 1 142,-2 0-371,2-1 233,-3 1 0,0 1-118,-3 1 1,-3 0 98,1 0 0,1-1-156,-1 3 1,0 0 33,-2 1 0,0 1 0,0 0-22,0 0-81,-2 2-23,-2-1 165,1 4 1,-3-2-257,2 3 143,1 0 0,-2 1-196,1 1 1,-2 2 177,0 2 0,0 0-89,-1 0 1,1 2 93,0 1 1,0 1-3,0-2 0,-1 3 0,1-1 33,0 0 0,2 1-53,0 0 1,0 0 98,0 2-54,1-4 235,3 0-85,0-2 0,0-1-126,0 0 1,3-3 224,1-1 0,2-1 17,0-1 1,2-1-1,1-3 65,-2-2 0,1-4 223,0-1-192,-1 0 14,2-2-145,-3 1 0,0 0 298,0-1-348,1 1 37,-1-1 0,-2 1 55,0 0 0,0 2-259,0 2 0,-2 1 81,-2 1-372,3 2 1,-1 1-231,2 3 425,-3 0 1,3 1 42,-2 1 0,-1-1 18,3 4 296,0-4-248,0 4 0,1-4-37,-1 1 1,2-1 276,0-1 0,0 0-65,1 0 0,-1-3 74,0-1 0,0 0 1,0-2 385,1-1-398,-1 0 1,0 0 61,0-1 0,0-1 258,-2-2-152,1 0-100,-4 4 0,4-5-68,-3 2 0,0 1 33,-2 1 1,0 1 237,0 0-482,0-1 0,-3 1-260,-1 1 0,-1 2 0,-2 3 185,1-1 0,0 0-814,0 4 412,0 2-37,-1 5 307,1-2 1,0 4-10,0 0 1,0 0-76,2 2 0,-1-2 2,3 0 0,-2 2 267,2-3 1,0 3 46,2-5 0,0 2 0,0-2-193,0 0 0,3-2 531,1-2-236,1-1 0,2-3 269,-1 0-275,0-3 0,0 0 0,0-4 416,1-1 1,-1 0-205,0-2 0,-2 0 306,0-3 0,-2 1-163,2-1 1,-2 1-183,0 0 1,-1-3 0,-1 0-125,0-1-81,0-1-466,0-1 208,-3-1 203,-1-2 1,-2 2 0,-1-3-50,-1 1 1,1 2 95,-1-2 0,1 0 50,1 3 1,0 1-1,-1 7 476,1 4-262,3 0-547,0 5 612,3 1-736,0 4 296,0 5 1,0-2 73,0 4 0,0-1-102,0 2 1,0 2 50,0 0 1,1-1-112,1 2 0,-1 0 0,2-1 9,0 0 82,2 2-4,-4-3 0,4 4 106,-3-2-101,2 2 154,0-4-47,2 5 1,-2-4-80,0 2 0,1-3 50,1 0 1,0-1-39,0-2 0,0-3 13,1-1 0,-3-3 0,0 1-75,1-2 69,0 1 14,1-3 0,-2-3 200,1-1 22,-1-2-6,2-3-99,0 2 0,-2-4-90,0 3 0,0-3 147,0 1 0,2-2-116,-2-1 1,-1 3 9,1 0 1,-2-1 0,0 0-103,-2 0 1,2 0 108,1 0 1,-1 2-265,-2-2 245,0 7-135,0-5 126,-3 6-16,2-1-259,-4-1 0,2 5 78,-1 0 1,-1 1 50,3 3 1,-2 0 0,2 3-100,0 1 0,-1-1 73,1 1 1,0 0 255,2 0-204,0-1 0,0 4 101,0-3-18,0 0 0,0 1 1,0-1 39,0 0 0,1-2-25,1 1 60,2-1 1,2-2 90,0 0 1,0-2 0,0 0-50,1-2 1,-1-2 265,0-3-157,0 0 35,3-4 169,-2 2-145,2-5 0,-3 3-63,0-4 0,1 0 0,-1-1 37,0 0 0,0-1-105,-2 0 1,0 2-99,-1-4 0,1 0 71,-2-1 1,0-1-88,-2 1 0,0 0 1,0 1 114,0 0 1,0 3-103,0 0 73,0 3-233,0 2 199,-3 6 1,2-2 53,-3 3-429,2 0 203,-3 5 1,3 1-121,-2 4 0,3 0-300,-1 2 1,-1 0 78,1 0 1,0 1 179,2-3 1,0 3 0,0-3 49,0 0 1,2-2 274,0 1-106,3-1 0,-2 0-152,1 0 702,1 0-405,-1 1 1,2-1-48,0 0 1,-2-2 72,0 0 1,0 0-10,3 3 0,0-1-84,1 0 1,-3 0-1155,1 0 0,-2 1 395,0-1 0,1 0 0,-3 0-932,-1 0 1,0 1-1,-1-1 1,0 0-1002,0 0 2640,0 0 0,0 1 0,0-1 0</inkml:trace>
  <inkml:trace contextRef="#ctx0" brushRef="#br0" timeOffset="17">13863 7150 7977,'-4'0'999,"0"0"-124,0 0 276,-2 0-534,-1 0 91,4 0-359,0 0 1,2 0 164,-1 0 102,2 0 1456,-3 0-1405,0-3 0,2 2-162,-3-4 0,2 3 443,-3-2-520,1 0 151,1 1-264,-3-3 1,5 5 137,-3-3-199,0-1 0,0-1 0,-1 1 87,1 1 1,-2-3-88,0 1 0,2 0-78,0-2 0,0 1 0,-3 1 132,1-1 1,1-1-63,0 0-22,0 0-233,2 1 0,-4-2 290,1 3-192,0-6 0,0 3-85,0-1 48,-1-2 1,3 4 117,0-2 0,0 0 24,-2-3 151,-1 4-143,1-3 0,1 2-42,1-2 1,-2-1 257,2 1-76,-2 0-38,0-1-167,0 1 0,0-1-137,0 1 0,-1 0 0,1-1 0,2 0 0,0-1 0,0 1 0,-2-2 0,-1 2 0,1 1 0,3-1 0,-3 4 0,3-3 0,-1 2 0,-1 1 0,1-3 0,1 4 0,1-2 0,-1 0 0,1-3 0,-2 1 0,2-1 0,-1 0 0,2-1 0,-1 0 0,0-3 0,0 3 0,-1-3 0,1 4 0,0-2 0,1 0 0,-1 1 0,1-1 0,1 3 0,0-1 0,-3 1 0,3 0 0,-2-1 0,1 1 0,1-1 0,0 1 0,0-3 0,0 1 0,0-3 0,0 3 0,0-3 0,2 1 0,0-3 0,2 1 0,-2-1 0,2 0 0,-1 1 0,1-1 0,0 0 0,-1-2 0,3 2 0,-2-2 0,1 2 0,0 0 0,-1 1 0,0-1-453,2 1 453,0 2 0,-2-2 0,1 5 0,-1-3 0,2 1 0,0 2 0,0-1 0,-2 1 0,1 0 0,-1 1 0,2-2 0,0 2 0,0-2 0,0 4 0,1-2 0,2 0 0,-2-2 0,1 1 0,-1 0 0,1 2 0,0 0 0,1 0 0,-1 1 0,-1 2 453,5-1-453,-5 0 0,3 3 0,-2-3 0,1 0 0,1 1 0,2-2 0,-2 1 0,1 0 0,0 1 0,3-1 0,-4-1 0,6 0 0,-4 2 0,0 0 0,1-2 0,-3 3 0,0-2 0,1 0 0,1 1 0,-2 0 0,2 2 0,-3-3 0,1 1 0,2 0 0,-3 2 0,2-3 0,2 1 0,-5 0 0,6 2 0,-6-1 0,3-1 0,-1 0 0,2 0 0,-2 1 0,1 1 0,-4 0 0,4 2 0,-2 0 0,1-1 0,-2 1 0,3 0 0,-3 1 0,2-1 0,-2-2 0,3 2 0,-2-1 0,2 1 0,0-1 0,-4 1 0,4 0 0,-2 0 0,1 0 0,-2 0 0,1-1 0,0 3 0,-2-2 0,3 2 0,-2-2 0,0 2 0,-1-3 0,-1 4 0,1-3 0,-1 2 0,0-3 0,0 3 0,0 0 0,1 0 0,-1 0 0,3-2 0,-2 3 0,1-1 0,-1-2 0,-1 3 0,0-1 0,0 2 0,1-2 0,-1 0 0,0 0 0,0 2 0,0-1 0,1-1 0,-1 1 0,0-1 0,0 1 0,0 1 0,1 0 0,-1 0 0,0 0 0,0 0 0,0 0 0,1 0 0,-1 0 0,0 0 0,0 0 0,0 0 0,1 0 0,-1 0 0,0 0 0,0 0 0,0 1 0,-2 1 0,1-1 0,0 1 0,0-1 0,1 1 0,1 0 0,-3 0 0,0-2 0,-2 0 0,2 0 0,-3 0 0,3 2 0,-2 0 0,-1 0 0,1-2-3277,-2 3 1638,0-3 1,0 6-1,-2-2 1,0 2-1639,-2 2 2493,0 2 0,-2 3 0,0-1 0</inkml:trace>
  <inkml:trace contextRef="#ctx0" brushRef="#br0" timeOffset="18">14614 5358 8246,'0'-7'-217,"-3"1"119,2 3 107,-1-3 280,2 5-44,0-4-153,0 2 0,0-2-207,0 1 90,0 3 1,0-3 305,0 2-297,0 2-323,0-3 426,0 0 6,0 2 596,0-1-267,-3 2-355,2 0 849,-2 0-566,3-3 829,-2 2 2,1-1-378,-5 2 0,5 0 193,-3 0-385,2 0-359,-3 0 102,4 0 1,-2 0 271,1 0 0,0 0 230,-2 0 1,2 0 177,-2 0 22,3 0 1,-5 0 1230,2 0-1136,1 0-174,-2 0-411,4 0-566,-4 0 0,4 0 0,-5 0 0,6 0 0,-3 0 0,8 0 0,1 0 0,-1 0 0,0-3 0,1 2 0,1-2 0,2 3 0,0-2 0,1 1 0,0-4 0,1 3 0,-1-3 0,2 1 0,1 1 0,-1-2 0,-2 4 0,0-2 0,-1 1 0,2 1 0,-4-2 0,2 3 0,-3 0 0,0 0 0,1 0 0,-1 0 0,0 0 0,0 0 0,-2 0 0,0 0 0,1 0 0,1 0 0,-2 0 0,0 0 0,-3 0 0,2 0 0,0-3 0,-2 3 0,2-3 0,-1 3 0,-1 0-3277,2 0 1638,-9 0 1,4 0 818,-4 0 1,1 0 0,-1 0 0</inkml:trace>
  <inkml:trace contextRef="#ctx0" brushRef="#br0" timeOffset="19">14682 5122 8246,'-4'-3'-148,"-1"2"1,2-3 862,-4 2 526,4-3-484,-3 1-505,6-2 591,-6 3-23,5 0-232,-1 0 561,2 2-680,-3-4 0,2 4 580,-1-4 1,1 4 257,-1-1-528,1-1 0,-2 0 979,1-1-946,-2-2-312,1 5 446,0-4-334,0 4 1,2-2-112,-3 1 1,2 1 495,-3-1-451,4 1 0,-2-1-426,1 0-120,1 0 0,-5 2 0,6 0 0,-3 0 0,0 0 0,2 0 0,-1 1 0,2 1 0,0-1 0,0 2 0,0-1 0,0-1 0,0 1 0,0 1 0,0-1 0,0 2 0,2-2 0,0 2 0,2-2 0,-2 2 0,3-2 0,-1 2 0,2-2 0,-3 3 0,2-2 0,0 1 0,0 2 0,3-4 0,1 3 0,-2-1 0,0 0 0,-1 3 0,1-3 0,1 0 0,-1 0 0,2 2 0,0 0 0,-2 1 0,1-1 0,-1 0 0,0 0 0,-1 1 0,0-4 0,-3 2 0,3-3 0,-2 2 0,0-1 0,0 2 0,-2-3 0,2-2 0,-3 3 0,5-2 0,-6 2 0,3-3 0,-7-3 0,0-1 0,0 1 0,1 0 0,2 0 0,-3 2 0,1-3 0,-1 2 0,3-3 0,-5 2 0,3-4 0,-3 1 0,0 0 0,-1 0 0,0-3 0,-1 1 0,1 0 0,-4-1 0,3 1 0,-2-2 0,2 2 0,-3-1 0,3 3 0,-3 0 0,3 0 0,0 0 0,2-1 0,0 3 0,2 0 0,1 3 0,1-1 0,1 1 0,-2 1 0,6 3 0,-2-2 0,4 4 0,-4-4 0,4 1 0,-4 1 0,4-2 0,-1 4 0,2-3 0,0 2 0,1-1 0,-1 2 0,1 0 0,1-1 0,-1 0 0,1 0 0,-1 1 0,0 0 0,1 1 0,-1 0 0,2 1 0,0-1 0,-2 0 0,1 0 0,1 0 0,-1 1 0,1-1 0,-3 0 0,0 0 0,0-2 0,0 1 0,-2-1 0,1-1 0,-1 3 0,-1-6 0,0 6 0,-2-5 0,1 1-1491,-2-2 241,3 0-389,0 0 1,-2 1-1639,1 1 1638,-2-1 1,0 2-836,0-1-803,0-1 1151,0 4 2126,-2-4 0,-2 5 0,-2-3 0</inkml:trace>
  <inkml:trace contextRef="#ctx0" brushRef="#br0" timeOffset="20">14608 5333 6205,'-4'0'1845,"-1"0"-1078,4 0 93,-5 0-242,6 0 91,-3 0 11,0 0-412,2 0 1,-2 0 391,1 0 1,1-1 601,-1-1-699,1 1 1,1-4 0,-2 3 951,0-2-915,0 3-194,2-5-1,0 6 197,0-3-276,0 0 1,-2 2 474,0-3-534,0 2 1,2-1 508,0 1-461,0 1 1229,0-2-604,0 1-639,3 1 0,0-2-10,3 3 0,1 0 0,-1 0 158,0 0-489,3 0 0,-1 0 0,2 0 0,0-3 0,3 3 0,-1-5 0,1 3 0,-1-2 0,0 2 0,1-1 0,-1 1 0,0 1 0,-1-1 0,-1 1 0,-2-1 0,1 1-25,-3-2-488,-3 3 58,3 0-2491,-5 0-331,1 3 231,-2-2-231,0 1 2457,-2-2 1,1 0 0,-2 0 0</inkml:trace>
  <inkml:trace contextRef="#ctx0" brushRef="#br0" timeOffset="21">14595 5085 7831,'-6'-3'694,"0"2"0,-1-4 167,1 3 0,2-2 1882,0 2 106,3 0-675,-2-1-833,3 3-361,0-3-567,3 3 1,1 0 894,4 0 1,0 1 122,2 1 0,0-1-986,3 3 1,-2 0 0,0 0-446,3 1 0,-1-1-31,0 2-295,-1 0 0,1 0 320,2 0 1,-2 3-1634,1-1 1,1 3-1,0-1 1,-1 0 545,-4 0 1,2 0 0,-3 1 272,1-1 1,2 1 0,-3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cm"/>
          <inkml:channel name="Y" type="integer" max="1800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6-14T05:26:19.175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13121 11496 938 0,'27'4'0'16,"12"0"1"-16,-6-2 14 0,-7-2-9 0,-3-3-2 0,-5 0-10 15,-3-2-2-15,-2 0 7 0,-2 1-1 0,-3-1 3 16,-1 0 1-16,-1 4-2 0,0-8 3 0,0-4-3 15,-2 0 2-15,1 2-3 0,-2-2 2 0,1 0-1 16,0 2 8-16,0 0-40 0,3-1-48 0,2 3-18 16,-1-2-348-16</inkml:trace>
  <inkml:trace contextRef="#ctx0" brushRef="#br0" timeOffset="329">16101 11406 522 0,'2'0'14'15,"9"-2"-2"-15,18-2-5 0,-5-1 8 0,-6-1-13 16,-2-1 0-16,-3 0-10 0,-3 0-1 0,-2 2-4 16,1 1-1-16,-3 0 6 0,-1 1-1 0,1-1 2 0,-1 0 3 15,-1 2-6-15,0 0 6 0,-1 1-7 0,-1-1 5 16,-1 2-2-16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7AA5D-F511-954C-B67E-57FA4D8BF586}" type="datetimeFigureOut">
              <a:rPr lang="en-JP" smtClean="0"/>
              <a:t>2023/05/15</a:t>
            </a:fld>
            <a:endParaRPr lang="en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8F61EE-5889-A248-A42A-6AF8F3283DD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0298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8F61EE-5889-A248-A42A-6AF8F3283DD5}" type="slidenum">
              <a:rPr lang="en-JP" smtClean="0"/>
              <a:t>23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793235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JP"/>
              <a:t>CREATE TABLE students_info(SID integer not null, name varchar not null, gender varchar, address varchar)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8F61EE-5889-A248-A42A-6AF8F3283DD5}" type="slidenum">
              <a:rPr lang="en-JP" smtClean="0"/>
              <a:t>24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385299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JP"/>
              <a:t>INSERT INTO students_info</a:t>
            </a:r>
          </a:p>
          <a:p>
            <a:r>
              <a:rPr lang="en-JP"/>
              <a:t>values (1,”Sato”,”Female”,”Tokyo”);</a:t>
            </a:r>
          </a:p>
          <a:p>
            <a:endParaRPr lang="en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8F61EE-5889-A248-A42A-6AF8F3283DD5}" type="slidenum">
              <a:rPr lang="en-JP" smtClean="0"/>
              <a:t>25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682439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JP"/>
              <a:t>INSERT INTO students_info(Address,gender,name,sid)</a:t>
            </a:r>
          </a:p>
          <a:p>
            <a:r>
              <a:rPr lang="en-JP"/>
              <a:t>VALUES (“Chiba”,”Male”, ”Suzuki”,2)</a:t>
            </a:r>
          </a:p>
          <a:p>
            <a:endParaRPr lang="en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8F61EE-5889-A248-A42A-6AF8F3283DD5}" type="slidenum">
              <a:rPr lang="en-JP" smtClean="0"/>
              <a:t>26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74682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JP"/>
              <a:t>INSERT INTO students_info </a:t>
            </a:r>
          </a:p>
          <a:p>
            <a:r>
              <a:rPr lang="en-JP"/>
              <a:t>VALUES (3,”TAKAHASHI”,null, ”Fukushima”)</a:t>
            </a:r>
          </a:p>
          <a:p>
            <a:endParaRPr lang="en-JP"/>
          </a:p>
          <a:p>
            <a:r>
              <a:rPr lang="en-JP" b="1">
                <a:solidFill>
                  <a:srgbClr val="FF0000"/>
                </a:solidFill>
              </a:rPr>
              <a:t>Note: NULL is not a string. Do not put it in quotations</a:t>
            </a:r>
          </a:p>
          <a:p>
            <a:r>
              <a:rPr lang="en-JP"/>
              <a:t>--------------------</a:t>
            </a:r>
          </a:p>
          <a:p>
            <a:r>
              <a:rPr lang="en-JP"/>
              <a:t>INSERT INTO students_info (SID,NAME,ADDRESS)</a:t>
            </a:r>
          </a:p>
          <a:p>
            <a:r>
              <a:rPr lang="en-JP"/>
              <a:t>VALUES (3,”Takahashi”,”Fukushima”)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8F61EE-5889-A248-A42A-6AF8F3283DD5}" type="slidenum">
              <a:rPr lang="en-JP" smtClean="0"/>
              <a:t>27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250871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JP"/>
              <a:t>UPDATE students_info</a:t>
            </a:r>
          </a:p>
          <a:p>
            <a:r>
              <a:rPr lang="en-JP"/>
              <a:t>SET Gender=“Male”</a:t>
            </a:r>
          </a:p>
          <a:p>
            <a:r>
              <a:rPr lang="en-JP"/>
              <a:t>WHERE Name=“Takahashi”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8F61EE-5889-A248-A42A-6AF8F3283DD5}" type="slidenum">
              <a:rPr lang="en-JP" smtClean="0"/>
              <a:t>29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282235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8F61EE-5889-A248-A42A-6AF8F3283DD5}" type="slidenum">
              <a:rPr lang="en-JP" smtClean="0"/>
              <a:t>30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165141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JP"/>
              <a:t>delete from students_info where sid=3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8F61EE-5889-A248-A42A-6AF8F3283DD5}" type="slidenum">
              <a:rPr lang="en-JP" smtClean="0"/>
              <a:t>31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821876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22C63-4164-9C4A-AFE1-1DA05B06F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96B3AF-3513-8644-9616-84CF54722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AF705-CB21-2B43-8B27-1C762B3CA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4D313-70B3-7443-A3BB-3507DFB4435B}" type="datetimeFigureOut">
              <a:rPr lang="en-JP" smtClean="0"/>
              <a:t>2023/05/15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2FACE-E5FF-234F-9F1B-FAD84B472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9BC38-17FB-F241-B80A-6FC9427E0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F93BD-7A6B-C949-A42D-C6EC3A20759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293182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5BB96-834F-444C-8F15-430DDF86D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4C2C2F-16D7-834F-A834-48B83CF13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F85E8-F00F-4A4B-9708-63E5B38F4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4D313-70B3-7443-A3BB-3507DFB4435B}" type="datetimeFigureOut">
              <a:rPr lang="en-JP" smtClean="0"/>
              <a:t>2023/05/15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1E45A-ED9D-3C4E-B30E-7714C26A1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3696B-DE59-184B-897B-13CFB7E8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F93BD-7A6B-C949-A42D-C6EC3A20759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256202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F3C8FC-9243-5C47-AAEE-D06D66A43C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29EAF3-EABB-3446-B72D-0BD7F71F61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1EEFE-B075-E246-8CF8-A1FB1394E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4D313-70B3-7443-A3BB-3507DFB4435B}" type="datetimeFigureOut">
              <a:rPr lang="en-JP" smtClean="0"/>
              <a:t>2023/05/15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5DBC2-D1A1-CA4F-8BC1-7E4B25173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459CC-4D1A-A844-85DF-1C86D0035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F93BD-7A6B-C949-A42D-C6EC3A20759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222069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0E560-AF06-4941-8E83-4616E43CA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F40B5-5430-D646-A252-A416660B6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93E81-AF5F-5B48-9CD8-202780434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4D313-70B3-7443-A3BB-3507DFB4435B}" type="datetimeFigureOut">
              <a:rPr lang="en-JP" smtClean="0"/>
              <a:t>2023/05/15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69AB5-73C9-3340-A862-D51868E19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859EF-ECE2-554F-A72C-E48362368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F93BD-7A6B-C949-A42D-C6EC3A20759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089275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F8764-E9FD-3B46-B0F1-D0D84872B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35A45-6FFB-B646-954D-F02BEB6F8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C1D52-D200-6943-94B7-51CE9281E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4D313-70B3-7443-A3BB-3507DFB4435B}" type="datetimeFigureOut">
              <a:rPr lang="en-JP" smtClean="0"/>
              <a:t>2023/05/15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69BA6-AF9E-0044-9EFA-2AB370D6A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B844A-3535-9F4D-9896-9F836ADF2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F93BD-7A6B-C949-A42D-C6EC3A20759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25832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24C5A-873B-6F4E-B028-86DEFCC26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BBFD9-9097-B248-9574-CBE61D1C39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06FA3-8A47-FB49-9A70-B0639C3C2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A7E14-D2EA-3647-87DF-526C04780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4D313-70B3-7443-A3BB-3507DFB4435B}" type="datetimeFigureOut">
              <a:rPr lang="en-JP" smtClean="0"/>
              <a:t>2023/05/15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A3D2E-60F4-7147-B6C3-6E2FD6767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4CA93-BEC3-E04E-9D45-7065198C2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F93BD-7A6B-C949-A42D-C6EC3A20759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307313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003E7-3CED-364C-BBD1-0F1972281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8B89A-C8B8-7644-9B39-D3CFF024E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CDD913-13B4-704E-A71C-B8E75653E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2A347F-F8A2-374D-B6C9-E49B5B516C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9C76D5-E2AB-A942-A9A5-582D1052B4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30928A-D503-F94B-A549-896195555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4D313-70B3-7443-A3BB-3507DFB4435B}" type="datetimeFigureOut">
              <a:rPr lang="en-JP" smtClean="0"/>
              <a:t>2023/05/15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E94AB8-91B7-9E43-8A31-AAF0B778E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DC1DCB-3169-3349-AD5D-03741FD4F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F93BD-7A6B-C949-A42D-C6EC3A20759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149914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ACE02-4B06-5A4E-AA56-C5DEB797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18BDD6-2641-AB45-A601-EC1F136B1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4D313-70B3-7443-A3BB-3507DFB4435B}" type="datetimeFigureOut">
              <a:rPr lang="en-JP" smtClean="0"/>
              <a:t>2023/05/15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784BF3-B65D-1349-9F0B-481AE0B24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BD1A94-2B11-6444-A7B8-B2ED77565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F93BD-7A6B-C949-A42D-C6EC3A20759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447597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626897-434F-ED41-9ACD-8F19BCC62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4D313-70B3-7443-A3BB-3507DFB4435B}" type="datetimeFigureOut">
              <a:rPr lang="en-JP" smtClean="0"/>
              <a:t>2023/05/15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6E1EB6-9997-BC41-B0F9-01C1308AA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EAB1A9-F981-2942-9300-640C46144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F93BD-7A6B-C949-A42D-C6EC3A20759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014579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D50D2-CE7E-A24F-9E7F-CDE4EC6E8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1DAF6-A92D-9F4F-B46C-F05BFB1D3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403A93-BC62-454F-A013-BDA7A4441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6C2DA-25D6-B540-AED4-D0CAC4A00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4D313-70B3-7443-A3BB-3507DFB4435B}" type="datetimeFigureOut">
              <a:rPr lang="en-JP" smtClean="0"/>
              <a:t>2023/05/15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F7259-BFF0-D147-A18C-9F851E747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61E94-E6C2-8B4E-B2BA-6A44013AC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F93BD-7A6B-C949-A42D-C6EC3A20759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20358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8B620-6252-CB47-BD50-0B81AE21A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0F787D-E720-D845-ACF8-D83B132C25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CDEBD1-1BB5-F14B-809E-E7DC486C6F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C4F9B7-330E-7046-A87C-DD9657ED7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4D313-70B3-7443-A3BB-3507DFB4435B}" type="datetimeFigureOut">
              <a:rPr lang="en-JP" smtClean="0"/>
              <a:t>2023/05/15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75ED4-18BA-384A-8472-B53ED4ECE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8F6884-367A-0647-B36E-C5A3DE98E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F93BD-7A6B-C949-A42D-C6EC3A20759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3907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656CB8-B9CF-324B-BC03-5FD17CC29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43BEE-48C0-EF46-ABDD-56297446B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7466D-D647-4740-A10A-4174B829DA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4D313-70B3-7443-A3BB-3507DFB4435B}" type="datetimeFigureOut">
              <a:rPr lang="en-JP" smtClean="0"/>
              <a:t>2023/05/15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96A22-56FC-8842-820B-0F10450B9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0287C-959F-6742-9086-761414C39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F93BD-7A6B-C949-A42D-C6EC3A20759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449089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89A76-659A-6E44-8620-5C335B21E2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JP"/>
              <a:t>Introduction to 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FA8B57-BA30-0641-BE2D-92701243DB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JP"/>
              <a:t>By</a:t>
            </a:r>
          </a:p>
          <a:p>
            <a:r>
              <a:rPr lang="en-JP"/>
              <a:t>Rage Uday Kiran</a:t>
            </a:r>
          </a:p>
        </p:txBody>
      </p:sp>
    </p:spTree>
    <p:extLst>
      <p:ext uri="{BB962C8B-B14F-4D97-AF65-F5344CB8AC3E}">
        <p14:creationId xmlns:p14="http://schemas.microsoft.com/office/powerpoint/2010/main" val="911260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B06DC-CFC8-3643-85C5-F59E911CB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Visualization of MetaData and Data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95F4334E-7393-E344-AFE7-7F7E23DDE440}"/>
              </a:ext>
            </a:extLst>
          </p:cNvPr>
          <p:cNvSpPr/>
          <p:nvPr/>
        </p:nvSpPr>
        <p:spPr>
          <a:xfrm>
            <a:off x="1662545" y="4378036"/>
            <a:ext cx="2946400" cy="22167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Data</a:t>
            </a:r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C7138B8B-38EF-414A-82F5-F57653632797}"/>
              </a:ext>
            </a:extLst>
          </p:cNvPr>
          <p:cNvSpPr/>
          <p:nvPr/>
        </p:nvSpPr>
        <p:spPr>
          <a:xfrm>
            <a:off x="1791854" y="3549072"/>
            <a:ext cx="2687782" cy="616527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MetaData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CCD22BA-AB0F-5449-BBDB-B4F6AF14435B}"/>
              </a:ext>
            </a:extLst>
          </p:cNvPr>
          <p:cNvCxnSpPr>
            <a:cxnSpLocks/>
          </p:cNvCxnSpPr>
          <p:nvPr/>
        </p:nvCxnSpPr>
        <p:spPr>
          <a:xfrm>
            <a:off x="3135747" y="2655004"/>
            <a:ext cx="0" cy="97212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A18C749-DB01-1949-820D-DD8ADDF159A0}"/>
              </a:ext>
            </a:extLst>
          </p:cNvPr>
          <p:cNvSpPr txBox="1"/>
          <p:nvPr/>
        </p:nvSpPr>
        <p:spPr>
          <a:xfrm>
            <a:off x="2754296" y="2285672"/>
            <a:ext cx="76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Query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A448EE-961C-0B49-ACB1-D125E92622D4}"/>
              </a:ext>
            </a:extLst>
          </p:cNvPr>
          <p:cNvSpPr txBox="1"/>
          <p:nvPr/>
        </p:nvSpPr>
        <p:spPr>
          <a:xfrm>
            <a:off x="4608945" y="3025215"/>
            <a:ext cx="25100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 </a:t>
            </a:r>
          </a:p>
          <a:p>
            <a:r>
              <a:rPr lang="en-JP"/>
              <a:t>If Query is correct, then </a:t>
            </a:r>
          </a:p>
          <a:p>
            <a:r>
              <a:rPr lang="en-JP"/>
              <a:t>    start processing</a:t>
            </a:r>
          </a:p>
          <a:p>
            <a:r>
              <a:rPr lang="en-JP"/>
              <a:t>else</a:t>
            </a:r>
          </a:p>
          <a:p>
            <a:r>
              <a:rPr lang="en-JP"/>
              <a:t>    generate error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8D885B1-5BAB-874D-A826-3D83F7D508F3}"/>
              </a:ext>
            </a:extLst>
          </p:cNvPr>
          <p:cNvCxnSpPr>
            <a:cxnSpLocks/>
          </p:cNvCxnSpPr>
          <p:nvPr/>
        </p:nvCxnSpPr>
        <p:spPr>
          <a:xfrm>
            <a:off x="3135745" y="4153293"/>
            <a:ext cx="0" cy="69850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DE67600-40A4-5A47-A2ED-0C5079EC2D10}"/>
              </a:ext>
            </a:extLst>
          </p:cNvPr>
          <p:cNvCxnSpPr>
            <a:cxnSpLocks/>
          </p:cNvCxnSpPr>
          <p:nvPr/>
        </p:nvCxnSpPr>
        <p:spPr>
          <a:xfrm>
            <a:off x="4608945" y="5641292"/>
            <a:ext cx="148705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6E06565-EF6D-C64A-9DBD-2C29718242D6}"/>
              </a:ext>
            </a:extLst>
          </p:cNvPr>
          <p:cNvSpPr txBox="1"/>
          <p:nvPr/>
        </p:nvSpPr>
        <p:spPr>
          <a:xfrm>
            <a:off x="6096000" y="5456626"/>
            <a:ext cx="176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response/output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27C9B20-6DAB-3F43-A5FC-82AC4D62D935}"/>
              </a:ext>
            </a:extLst>
          </p:cNvPr>
          <p:cNvCxnSpPr>
            <a:cxnSpLocks/>
          </p:cNvCxnSpPr>
          <p:nvPr/>
        </p:nvCxnSpPr>
        <p:spPr>
          <a:xfrm flipV="1">
            <a:off x="3842330" y="2943387"/>
            <a:ext cx="0" cy="6837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9C9CE56-3A71-154A-8E59-24A39C3546D9}"/>
              </a:ext>
            </a:extLst>
          </p:cNvPr>
          <p:cNvSpPr txBox="1"/>
          <p:nvPr/>
        </p:nvSpPr>
        <p:spPr>
          <a:xfrm>
            <a:off x="3517197" y="2652503"/>
            <a:ext cx="6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2226196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7D6DC-F587-144E-AC7B-E5ABC1F97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0" y="2544907"/>
            <a:ext cx="4241800" cy="1325563"/>
          </a:xfrm>
        </p:spPr>
        <p:txBody>
          <a:bodyPr/>
          <a:lstStyle/>
          <a:p>
            <a:r>
              <a:rPr lang="en-JP"/>
              <a:t>SQL for Metadata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97D523-2C90-744C-8AB7-0ABB1B52384D}"/>
              </a:ext>
            </a:extLst>
          </p:cNvPr>
          <p:cNvSpPr txBox="1"/>
          <p:nvPr/>
        </p:nvSpPr>
        <p:spPr>
          <a:xfrm>
            <a:off x="4867564" y="3592946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(Create, Alter, Drop)</a:t>
            </a:r>
          </a:p>
        </p:txBody>
      </p:sp>
    </p:spTree>
    <p:extLst>
      <p:ext uri="{BB962C8B-B14F-4D97-AF65-F5344CB8AC3E}">
        <p14:creationId xmlns:p14="http://schemas.microsoft.com/office/powerpoint/2010/main" val="3929251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C1079-71BD-794D-95AE-1B6C82D77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Handling Metadata using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EC537-55FB-2946-B913-6FB508796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/>
              <a:t>Data Abstraction is the key factor for Schema</a:t>
            </a:r>
          </a:p>
          <a:p>
            <a:pPr lvl="1"/>
            <a:r>
              <a:rPr lang="en-JP"/>
              <a:t>supression of data organization details and storage, and highlighting the essential features to understand the data (Class 1)</a:t>
            </a:r>
          </a:p>
          <a:p>
            <a:pPr lvl="1"/>
            <a:endParaRPr lang="en-JP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418A333-624C-064B-B6AD-32D43BF74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066107"/>
              </p:ext>
            </p:extLst>
          </p:nvPr>
        </p:nvGraphicFramePr>
        <p:xfrm>
          <a:off x="436802" y="3429000"/>
          <a:ext cx="438573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848">
                  <a:extLst>
                    <a:ext uri="{9D8B030D-6E8A-4147-A177-3AD203B41FA5}">
                      <a16:colId xmlns:a16="http://schemas.microsoft.com/office/drawing/2014/main" val="1169785787"/>
                    </a:ext>
                  </a:extLst>
                </a:gridCol>
                <a:gridCol w="1556353">
                  <a:extLst>
                    <a:ext uri="{9D8B030D-6E8A-4147-A177-3AD203B41FA5}">
                      <a16:colId xmlns:a16="http://schemas.microsoft.com/office/drawing/2014/main" val="3449309764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198002619"/>
                    </a:ext>
                  </a:extLst>
                </a:gridCol>
                <a:gridCol w="1286930">
                  <a:extLst>
                    <a:ext uri="{9D8B030D-6E8A-4147-A177-3AD203B41FA5}">
                      <a16:colId xmlns:a16="http://schemas.microsoft.com/office/drawing/2014/main" val="3093231159"/>
                    </a:ext>
                  </a:extLst>
                </a:gridCol>
              </a:tblGrid>
              <a:tr h="334383">
                <a:tc gridSpan="4">
                  <a:txBody>
                    <a:bodyPr/>
                    <a:lstStyle/>
                    <a:p>
                      <a:pPr algn="ctr"/>
                      <a:r>
                        <a:rPr lang="en-JP"/>
                        <a:t>Data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482561"/>
                  </a:ext>
                </a:extLst>
              </a:tr>
              <a:tr h="334383">
                <a:tc>
                  <a:txBody>
                    <a:bodyPr/>
                    <a:lstStyle/>
                    <a:p>
                      <a:r>
                        <a:rPr lang="en-JP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Sato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Tokyo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482324"/>
                  </a:ext>
                </a:extLst>
              </a:tr>
              <a:tr h="334383">
                <a:tc>
                  <a:txBody>
                    <a:bodyPr/>
                    <a:lstStyle/>
                    <a:p>
                      <a:r>
                        <a:rPr lang="en-JP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Suzuki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Chiba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864681"/>
                  </a:ext>
                </a:extLst>
              </a:tr>
              <a:tr h="334383">
                <a:tc>
                  <a:txBody>
                    <a:bodyPr/>
                    <a:lstStyle/>
                    <a:p>
                      <a:r>
                        <a:rPr lang="en-JP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Takahashi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Fukushima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797820"/>
                  </a:ext>
                </a:extLst>
              </a:tr>
              <a:tr h="334383">
                <a:tc>
                  <a:txBody>
                    <a:bodyPr/>
                    <a:lstStyle/>
                    <a:p>
                      <a:r>
                        <a:rPr lang="en-JP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Tanaka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Aizu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716317"/>
                  </a:ext>
                </a:extLst>
              </a:tr>
              <a:tr h="334383">
                <a:tc gridSpan="4">
                  <a:txBody>
                    <a:bodyPr/>
                    <a:lstStyle/>
                    <a:p>
                      <a:r>
                        <a:rPr lang="en-JP"/>
                        <a:t>…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78676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1C707D9-E371-8344-AE96-4B0E52C001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028337"/>
              </p:ext>
            </p:extLst>
          </p:nvPr>
        </p:nvGraphicFramePr>
        <p:xfrm>
          <a:off x="6968069" y="4160520"/>
          <a:ext cx="438573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848">
                  <a:extLst>
                    <a:ext uri="{9D8B030D-6E8A-4147-A177-3AD203B41FA5}">
                      <a16:colId xmlns:a16="http://schemas.microsoft.com/office/drawing/2014/main" val="1169785787"/>
                    </a:ext>
                  </a:extLst>
                </a:gridCol>
                <a:gridCol w="1556353">
                  <a:extLst>
                    <a:ext uri="{9D8B030D-6E8A-4147-A177-3AD203B41FA5}">
                      <a16:colId xmlns:a16="http://schemas.microsoft.com/office/drawing/2014/main" val="3449309764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198002619"/>
                    </a:ext>
                  </a:extLst>
                </a:gridCol>
                <a:gridCol w="1286930">
                  <a:extLst>
                    <a:ext uri="{9D8B030D-6E8A-4147-A177-3AD203B41FA5}">
                      <a16:colId xmlns:a16="http://schemas.microsoft.com/office/drawing/2014/main" val="30932311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SID</a:t>
                      </a:r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24552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30A119A-D7F2-2146-83B5-7BF260487F30}"/>
              </a:ext>
            </a:extLst>
          </p:cNvPr>
          <p:cNvSpPr txBox="1"/>
          <p:nvPr/>
        </p:nvSpPr>
        <p:spPr>
          <a:xfrm>
            <a:off x="8617583" y="4661217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Schema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864603A-5C1A-104A-9B3F-7A300156B429}"/>
              </a:ext>
            </a:extLst>
          </p:cNvPr>
          <p:cNvCxnSpPr/>
          <p:nvPr/>
        </p:nvCxnSpPr>
        <p:spPr>
          <a:xfrm>
            <a:off x="4974164" y="4343400"/>
            <a:ext cx="156094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CD428A0-699D-AE4F-9C6E-A33D3A2B7AD9}"/>
              </a:ext>
            </a:extLst>
          </p:cNvPr>
          <p:cNvSpPr txBox="1"/>
          <p:nvPr/>
        </p:nvSpPr>
        <p:spPr>
          <a:xfrm>
            <a:off x="4886036" y="3974068"/>
            <a:ext cx="161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Representation</a:t>
            </a:r>
          </a:p>
        </p:txBody>
      </p:sp>
      <p:pic>
        <p:nvPicPr>
          <p:cNvPr id="11" name="Picture 2" descr="Dexter | Cartoon network characters, Dexter cartoon, Old cartoon network">
            <a:extLst>
              <a:ext uri="{FF2B5EF4-FFF2-40B4-BE49-F238E27FC236}">
                <a16:creationId xmlns:a16="http://schemas.microsoft.com/office/drawing/2014/main" id="{1738ECA0-FD0E-9D4C-ABED-10DC5AB4A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299" y="5172558"/>
            <a:ext cx="1189756" cy="1512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Callout 11">
            <a:extLst>
              <a:ext uri="{FF2B5EF4-FFF2-40B4-BE49-F238E27FC236}">
                <a16:creationId xmlns:a16="http://schemas.microsoft.com/office/drawing/2014/main" id="{3A7A1E7B-877A-3B4F-A48E-6A9CEFB3021F}"/>
              </a:ext>
            </a:extLst>
          </p:cNvPr>
          <p:cNvSpPr/>
          <p:nvPr/>
        </p:nvSpPr>
        <p:spPr>
          <a:xfrm>
            <a:off x="7982912" y="5431068"/>
            <a:ext cx="2208260" cy="1173988"/>
          </a:xfrm>
          <a:prstGeom prst="wedgeEllipseCallout">
            <a:avLst>
              <a:gd name="adj1" fmla="val -57222"/>
              <a:gd name="adj2" fmla="val -334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Understanding SCHEMA is crucial for SQL</a:t>
            </a:r>
          </a:p>
        </p:txBody>
      </p:sp>
    </p:spTree>
    <p:extLst>
      <p:ext uri="{BB962C8B-B14F-4D97-AF65-F5344CB8AC3E}">
        <p14:creationId xmlns:p14="http://schemas.microsoft.com/office/powerpoint/2010/main" val="56503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BF0B2-9E2B-D149-AECE-07D6C6AF2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Basic Operations on Schema/Tables</a:t>
            </a:r>
          </a:p>
        </p:txBody>
      </p:sp>
      <p:pic>
        <p:nvPicPr>
          <p:cNvPr id="3078" name="Picture 6" descr="Three Supreme Gods Of Cosmic Universe - India the Destiny">
            <a:extLst>
              <a:ext uri="{FF2B5EF4-FFF2-40B4-BE49-F238E27FC236}">
                <a16:creationId xmlns:a16="http://schemas.microsoft.com/office/drawing/2014/main" id="{509E98D1-2E0D-9042-AECF-B656F653D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75" y="3231807"/>
            <a:ext cx="4262042" cy="283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Callout 9">
            <a:extLst>
              <a:ext uri="{FF2B5EF4-FFF2-40B4-BE49-F238E27FC236}">
                <a16:creationId xmlns:a16="http://schemas.microsoft.com/office/drawing/2014/main" id="{8F861EEE-BACB-C542-BE58-F7F4C30E76E5}"/>
              </a:ext>
            </a:extLst>
          </p:cNvPr>
          <p:cNvSpPr/>
          <p:nvPr/>
        </p:nvSpPr>
        <p:spPr>
          <a:xfrm>
            <a:off x="203199" y="3057410"/>
            <a:ext cx="1330037" cy="639618"/>
          </a:xfrm>
          <a:prstGeom prst="wedgeEllipseCallout">
            <a:avLst>
              <a:gd name="adj1" fmla="val 15973"/>
              <a:gd name="adj2" fmla="val 697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Create</a:t>
            </a:r>
          </a:p>
        </p:txBody>
      </p:sp>
      <p:sp>
        <p:nvSpPr>
          <p:cNvPr id="14" name="Oval Callout 13">
            <a:extLst>
              <a:ext uri="{FF2B5EF4-FFF2-40B4-BE49-F238E27FC236}">
                <a16:creationId xmlns:a16="http://schemas.microsoft.com/office/drawing/2014/main" id="{BD46F0D2-F467-2646-BD67-43E90A2724E1}"/>
              </a:ext>
            </a:extLst>
          </p:cNvPr>
          <p:cNvSpPr/>
          <p:nvPr/>
        </p:nvSpPr>
        <p:spPr>
          <a:xfrm>
            <a:off x="1533236" y="2680935"/>
            <a:ext cx="1330037" cy="639618"/>
          </a:xfrm>
          <a:prstGeom prst="wedgeEllipseCallout">
            <a:avLst>
              <a:gd name="adj1" fmla="val 15973"/>
              <a:gd name="adj2" fmla="val 697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Alter</a:t>
            </a:r>
          </a:p>
        </p:txBody>
      </p:sp>
      <p:sp>
        <p:nvSpPr>
          <p:cNvPr id="15" name="Oval Callout 14">
            <a:extLst>
              <a:ext uri="{FF2B5EF4-FFF2-40B4-BE49-F238E27FC236}">
                <a16:creationId xmlns:a16="http://schemas.microsoft.com/office/drawing/2014/main" id="{728BDFF0-A1F6-6547-A3EB-D46738E203DE}"/>
              </a:ext>
            </a:extLst>
          </p:cNvPr>
          <p:cNvSpPr/>
          <p:nvPr/>
        </p:nvSpPr>
        <p:spPr>
          <a:xfrm>
            <a:off x="3022849" y="2911998"/>
            <a:ext cx="1330037" cy="639618"/>
          </a:xfrm>
          <a:prstGeom prst="wedgeEllipseCallout">
            <a:avLst>
              <a:gd name="adj1" fmla="val 15973"/>
              <a:gd name="adj2" fmla="val 697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Drop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080654-A4DE-BA49-A16C-29C364665031}"/>
              </a:ext>
            </a:extLst>
          </p:cNvPr>
          <p:cNvSpPr txBox="1"/>
          <p:nvPr/>
        </p:nvSpPr>
        <p:spPr>
          <a:xfrm>
            <a:off x="8039585" y="2862475"/>
            <a:ext cx="2619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create table &lt;tableName&gt;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6C46BE-C54D-FE47-9C45-1970C8289959}"/>
              </a:ext>
            </a:extLst>
          </p:cNvPr>
          <p:cNvSpPr txBox="1"/>
          <p:nvPr/>
        </p:nvSpPr>
        <p:spPr>
          <a:xfrm>
            <a:off x="8039585" y="3804608"/>
            <a:ext cx="2464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alter table &lt;tableName&gt;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E36F58-D759-0244-9391-B054382FBCB0}"/>
              </a:ext>
            </a:extLst>
          </p:cNvPr>
          <p:cNvSpPr txBox="1"/>
          <p:nvPr/>
        </p:nvSpPr>
        <p:spPr>
          <a:xfrm>
            <a:off x="10503593" y="3403190"/>
            <a:ext cx="7788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add</a:t>
            </a:r>
          </a:p>
          <a:p>
            <a:endParaRPr lang="en-JP"/>
          </a:p>
          <a:p>
            <a:endParaRPr lang="en-JP"/>
          </a:p>
          <a:p>
            <a:r>
              <a:rPr lang="en-JP"/>
              <a:t>delete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4D2589-5263-D845-A57C-3DA3DD348C9B}"/>
              </a:ext>
            </a:extLst>
          </p:cNvPr>
          <p:cNvCxnSpPr/>
          <p:nvPr/>
        </p:nvCxnSpPr>
        <p:spPr>
          <a:xfrm flipV="1">
            <a:off x="10357912" y="3610540"/>
            <a:ext cx="221673" cy="378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A5F715C-C3AA-CF48-A647-CE3D231AA0DA}"/>
              </a:ext>
            </a:extLst>
          </p:cNvPr>
          <p:cNvCxnSpPr/>
          <p:nvPr/>
        </p:nvCxnSpPr>
        <p:spPr>
          <a:xfrm>
            <a:off x="10357912" y="4003354"/>
            <a:ext cx="221673" cy="343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4887144-B306-0341-A8D3-99E958540F1E}"/>
              </a:ext>
            </a:extLst>
          </p:cNvPr>
          <p:cNvSpPr txBox="1"/>
          <p:nvPr/>
        </p:nvSpPr>
        <p:spPr>
          <a:xfrm>
            <a:off x="8112970" y="5176320"/>
            <a:ext cx="2472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drop table &lt;tableName&gt;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2166CA-6CF7-3749-AA69-3C038767FCD6}"/>
              </a:ext>
            </a:extLst>
          </p:cNvPr>
          <p:cNvSpPr/>
          <p:nvPr/>
        </p:nvSpPr>
        <p:spPr>
          <a:xfrm>
            <a:off x="5723944" y="3774484"/>
            <a:ext cx="1219200" cy="798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Operator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6B78973-5452-9040-A5DC-BCE42C530F61}"/>
              </a:ext>
            </a:extLst>
          </p:cNvPr>
          <p:cNvCxnSpPr>
            <a:stCxn id="21" idx="3"/>
            <a:endCxn id="11" idx="1"/>
          </p:cNvCxnSpPr>
          <p:nvPr/>
        </p:nvCxnSpPr>
        <p:spPr>
          <a:xfrm flipV="1">
            <a:off x="6943144" y="3047141"/>
            <a:ext cx="1096441" cy="1126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5B0D06C-A64C-3741-BF80-9E9F4DD71136}"/>
              </a:ext>
            </a:extLst>
          </p:cNvPr>
          <p:cNvCxnSpPr>
            <a:stCxn id="21" idx="3"/>
            <a:endCxn id="17" idx="1"/>
          </p:cNvCxnSpPr>
          <p:nvPr/>
        </p:nvCxnSpPr>
        <p:spPr>
          <a:xfrm flipV="1">
            <a:off x="6943144" y="3989274"/>
            <a:ext cx="1096441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4B06C0D-6766-9A43-9963-0CBCF800AA21}"/>
              </a:ext>
            </a:extLst>
          </p:cNvPr>
          <p:cNvCxnSpPr>
            <a:stCxn id="21" idx="3"/>
            <a:endCxn id="20" idx="1"/>
          </p:cNvCxnSpPr>
          <p:nvPr/>
        </p:nvCxnSpPr>
        <p:spPr>
          <a:xfrm>
            <a:off x="6943144" y="4173940"/>
            <a:ext cx="1169826" cy="1187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489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A3169-6F12-5C4C-AF17-0A9E87E16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Basic attribute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4B940-1AFC-FA4E-A540-10C9CF051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7000" y="1690688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JP"/>
              <a:t>Frequently used </a:t>
            </a:r>
          </a:p>
          <a:p>
            <a:pPr marL="0" indent="0">
              <a:buNone/>
            </a:pPr>
            <a:endParaRPr lang="en-JP"/>
          </a:p>
          <a:p>
            <a:r>
              <a:rPr lang="en-JP"/>
              <a:t>Varchar</a:t>
            </a:r>
          </a:p>
          <a:p>
            <a:endParaRPr lang="en-JP"/>
          </a:p>
          <a:p>
            <a:r>
              <a:rPr lang="en-JP"/>
              <a:t>Integer</a:t>
            </a:r>
          </a:p>
          <a:p>
            <a:endParaRPr lang="en-JP"/>
          </a:p>
          <a:p>
            <a:r>
              <a:rPr lang="en-JP"/>
              <a:t>Float</a:t>
            </a:r>
          </a:p>
          <a:p>
            <a:endParaRPr lang="en-JP"/>
          </a:p>
          <a:p>
            <a:r>
              <a:rPr lang="en-JP"/>
              <a:t>Date</a:t>
            </a:r>
          </a:p>
          <a:p>
            <a:endParaRPr lang="en-JP"/>
          </a:p>
          <a:p>
            <a:r>
              <a:rPr lang="en-JP"/>
              <a:t>Blob</a:t>
            </a:r>
          </a:p>
        </p:txBody>
      </p:sp>
      <p:pic>
        <p:nvPicPr>
          <p:cNvPr id="4098" name="Picture 2" descr="sql data types">
            <a:extLst>
              <a:ext uri="{FF2B5EF4-FFF2-40B4-BE49-F238E27FC236}">
                <a16:creationId xmlns:a16="http://schemas.microsoft.com/office/drawing/2014/main" id="{6671C0FE-986D-1E45-BC2F-9548DB8AE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77530"/>
            <a:ext cx="6687127" cy="501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3833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89914-22BB-E74D-9FAE-B25EEE710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491A9-7618-2B47-9A18-1CDF9F376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1502"/>
          </a:xfrm>
        </p:spPr>
        <p:txBody>
          <a:bodyPr>
            <a:normAutofit lnSpcReduction="10000"/>
          </a:bodyPr>
          <a:lstStyle/>
          <a:p>
            <a:r>
              <a:rPr lang="en-JP"/>
              <a:t>not null</a:t>
            </a:r>
          </a:p>
          <a:p>
            <a:pPr lvl="1"/>
            <a:r>
              <a:rPr lang="en-JP"/>
              <a:t>attribute value cannot be empty</a:t>
            </a:r>
          </a:p>
          <a:p>
            <a:pPr lvl="1"/>
            <a:endParaRPr lang="en-JP"/>
          </a:p>
          <a:p>
            <a:r>
              <a:rPr lang="en-JP"/>
              <a:t>unique key</a:t>
            </a:r>
          </a:p>
          <a:p>
            <a:pPr lvl="1"/>
            <a:r>
              <a:rPr lang="en-JP"/>
              <a:t>Each value of an attribute must be unique</a:t>
            </a:r>
          </a:p>
          <a:p>
            <a:endParaRPr lang="en-JP"/>
          </a:p>
          <a:p>
            <a:r>
              <a:rPr lang="en-JP"/>
              <a:t>primary key – foreign key</a:t>
            </a:r>
          </a:p>
          <a:p>
            <a:pPr lvl="1"/>
            <a:r>
              <a:rPr lang="en-US"/>
              <a:t>A primary key is used to ensure data in the specific column is unique. It is a column cannot have NULL values.</a:t>
            </a:r>
          </a:p>
          <a:p>
            <a:pPr lvl="1"/>
            <a:r>
              <a:rPr lang="en-US"/>
              <a:t>A foreign key is a column or group of columns in a relational database table that provides a link between data in two tables. </a:t>
            </a:r>
          </a:p>
          <a:p>
            <a:pPr lvl="1"/>
            <a:r>
              <a:rPr lang="en-JP"/>
              <a:t>&lt;discussed in further chapters&gt;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429F857-114D-F641-A221-DECFDC1CEA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8" t="4520" r="4830" b="9000"/>
          <a:stretch/>
        </p:blipFill>
        <p:spPr bwMode="auto">
          <a:xfrm>
            <a:off x="6096000" y="411601"/>
            <a:ext cx="6003636" cy="282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635D8B2-F98C-2D4E-A202-0BBF8ECC26DA}"/>
              </a:ext>
            </a:extLst>
          </p:cNvPr>
          <p:cNvCxnSpPr/>
          <p:nvPr/>
        </p:nvCxnSpPr>
        <p:spPr>
          <a:xfrm>
            <a:off x="5902036" y="411601"/>
            <a:ext cx="314037" cy="3180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924FAF5-0DC8-A14E-B8C4-E9995FAC8628}"/>
              </a:ext>
            </a:extLst>
          </p:cNvPr>
          <p:cNvSpPr txBox="1"/>
          <p:nvPr/>
        </p:nvSpPr>
        <p:spPr>
          <a:xfrm>
            <a:off x="5024581" y="112991"/>
            <a:ext cx="1287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primary key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CE4953-2201-0842-AF34-7E797F935BD9}"/>
              </a:ext>
            </a:extLst>
          </p:cNvPr>
          <p:cNvSpPr txBox="1"/>
          <p:nvPr/>
        </p:nvSpPr>
        <p:spPr>
          <a:xfrm>
            <a:off x="7130473" y="1825624"/>
            <a:ext cx="121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foreign key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5906F24-36EF-7F45-B139-026BA74B53E3}"/>
              </a:ext>
            </a:extLst>
          </p:cNvPr>
          <p:cNvCxnSpPr/>
          <p:nvPr/>
        </p:nvCxnSpPr>
        <p:spPr>
          <a:xfrm flipH="1">
            <a:off x="7001164" y="2087418"/>
            <a:ext cx="249381" cy="28632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A50F6BA-0364-2B4E-968F-0AD769F90F9C}"/>
              </a:ext>
            </a:extLst>
          </p:cNvPr>
          <p:cNvCxnSpPr/>
          <p:nvPr/>
        </p:nvCxnSpPr>
        <p:spPr>
          <a:xfrm>
            <a:off x="6312369" y="1690688"/>
            <a:ext cx="300867" cy="683057"/>
          </a:xfrm>
          <a:prstGeom prst="straightConnector1">
            <a:avLst/>
          </a:prstGeom>
          <a:ln w="254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618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3BA17-8364-6F4D-BEB6-01B2F2480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309" y="22823"/>
            <a:ext cx="10515600" cy="1325563"/>
          </a:xfrm>
        </p:spPr>
        <p:txBody>
          <a:bodyPr/>
          <a:lstStyle/>
          <a:p>
            <a:r>
              <a:rPr lang="en-JP"/>
              <a:t>SQL operations on Schema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9E4259-DCC9-894D-ABC0-0AFD2305AB02}"/>
              </a:ext>
            </a:extLst>
          </p:cNvPr>
          <p:cNvSpPr txBox="1"/>
          <p:nvPr/>
        </p:nvSpPr>
        <p:spPr>
          <a:xfrm>
            <a:off x="1525776" y="1348386"/>
            <a:ext cx="2619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create table &lt;tableName&gt;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4E600D-FF62-2F49-88BB-969D11E9C39B}"/>
              </a:ext>
            </a:extLst>
          </p:cNvPr>
          <p:cNvSpPr txBox="1"/>
          <p:nvPr/>
        </p:nvSpPr>
        <p:spPr>
          <a:xfrm>
            <a:off x="1525776" y="2290519"/>
            <a:ext cx="2464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alter table &lt;tableName&gt;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F68B5F-131A-3E48-8FD7-02A696D4A4B8}"/>
              </a:ext>
            </a:extLst>
          </p:cNvPr>
          <p:cNvSpPr txBox="1"/>
          <p:nvPr/>
        </p:nvSpPr>
        <p:spPr>
          <a:xfrm>
            <a:off x="3989784" y="1889101"/>
            <a:ext cx="7788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add</a:t>
            </a:r>
          </a:p>
          <a:p>
            <a:endParaRPr lang="en-JP"/>
          </a:p>
          <a:p>
            <a:endParaRPr lang="en-JP"/>
          </a:p>
          <a:p>
            <a:r>
              <a:rPr lang="en-JP"/>
              <a:t>delete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6AFCDAF-ACC0-6A46-9939-3FFE80E7CF5F}"/>
              </a:ext>
            </a:extLst>
          </p:cNvPr>
          <p:cNvCxnSpPr/>
          <p:nvPr/>
        </p:nvCxnSpPr>
        <p:spPr>
          <a:xfrm flipV="1">
            <a:off x="3844103" y="2096451"/>
            <a:ext cx="221673" cy="378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CE635D-0563-5A44-9BB6-E8101DA934FB}"/>
              </a:ext>
            </a:extLst>
          </p:cNvPr>
          <p:cNvCxnSpPr/>
          <p:nvPr/>
        </p:nvCxnSpPr>
        <p:spPr>
          <a:xfrm>
            <a:off x="3844103" y="2489265"/>
            <a:ext cx="221673" cy="343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5CDC90E-24EC-4544-BF77-30051D57B28C}"/>
              </a:ext>
            </a:extLst>
          </p:cNvPr>
          <p:cNvSpPr txBox="1"/>
          <p:nvPr/>
        </p:nvSpPr>
        <p:spPr>
          <a:xfrm>
            <a:off x="1599161" y="3662231"/>
            <a:ext cx="2472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drop table &lt;tableName&gt;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A5157D-084F-A146-885A-E6BD6491C254}"/>
              </a:ext>
            </a:extLst>
          </p:cNvPr>
          <p:cNvSpPr/>
          <p:nvPr/>
        </p:nvSpPr>
        <p:spPr>
          <a:xfrm>
            <a:off x="135945" y="1992540"/>
            <a:ext cx="1219200" cy="798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Operator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6FA820-1E94-0B4B-BCB6-71EA66E81362}"/>
              </a:ext>
            </a:extLst>
          </p:cNvPr>
          <p:cNvCxnSpPr>
            <a:stCxn id="10" idx="3"/>
            <a:endCxn id="4" idx="1"/>
          </p:cNvCxnSpPr>
          <p:nvPr/>
        </p:nvCxnSpPr>
        <p:spPr>
          <a:xfrm flipV="1">
            <a:off x="1355145" y="1533052"/>
            <a:ext cx="170631" cy="858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4E248E6-F72D-5341-80C9-DC9F082F726A}"/>
              </a:ext>
            </a:extLst>
          </p:cNvPr>
          <p:cNvCxnSpPr>
            <a:stCxn id="10" idx="3"/>
            <a:endCxn id="5" idx="1"/>
          </p:cNvCxnSpPr>
          <p:nvPr/>
        </p:nvCxnSpPr>
        <p:spPr>
          <a:xfrm>
            <a:off x="1355145" y="2391996"/>
            <a:ext cx="170631" cy="83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A22BBD-5071-8B4C-8478-6B2FD3168054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1355145" y="2391996"/>
            <a:ext cx="244016" cy="1454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sql data types">
            <a:extLst>
              <a:ext uri="{FF2B5EF4-FFF2-40B4-BE49-F238E27FC236}">
                <a16:creationId xmlns:a16="http://schemas.microsoft.com/office/drawing/2014/main" id="{D1BC917A-DA02-9B42-8E8C-865D43538D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72"/>
          <a:stretch/>
        </p:blipFill>
        <p:spPr bwMode="auto">
          <a:xfrm>
            <a:off x="5377077" y="932873"/>
            <a:ext cx="4963684" cy="3569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742DFD3-A6FF-4140-9A18-531CCE8AA897}"/>
              </a:ext>
            </a:extLst>
          </p:cNvPr>
          <p:cNvCxnSpPr/>
          <p:nvPr/>
        </p:nvCxnSpPr>
        <p:spPr>
          <a:xfrm>
            <a:off x="4636655" y="2093434"/>
            <a:ext cx="868218" cy="785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0C16872-F286-EC49-B55D-9399C1CF7766}"/>
              </a:ext>
            </a:extLst>
          </p:cNvPr>
          <p:cNvCxnSpPr>
            <a:cxnSpLocks/>
          </p:cNvCxnSpPr>
          <p:nvPr/>
        </p:nvCxnSpPr>
        <p:spPr>
          <a:xfrm flipH="1">
            <a:off x="4807286" y="2093434"/>
            <a:ext cx="457680" cy="785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82CA325-287D-C547-8D6E-152682B917A3}"/>
              </a:ext>
            </a:extLst>
          </p:cNvPr>
          <p:cNvSpPr txBox="1"/>
          <p:nvPr/>
        </p:nvSpPr>
        <p:spPr>
          <a:xfrm>
            <a:off x="5264966" y="292558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join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C18AAA-5E23-F140-9D88-C0DD7D400BB4}"/>
              </a:ext>
            </a:extLst>
          </p:cNvPr>
          <p:cNvSpPr txBox="1"/>
          <p:nvPr/>
        </p:nvSpPr>
        <p:spPr>
          <a:xfrm>
            <a:off x="395810" y="5134263"/>
            <a:ext cx="960320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create table STUDENTS(sid integer primary key,  name varchar not null, height float, address varchar)</a:t>
            </a:r>
          </a:p>
          <a:p>
            <a:endParaRPr lang="en-JP"/>
          </a:p>
          <a:p>
            <a:r>
              <a:rPr lang="en-JP"/>
              <a:t>alter table STUDENTS add column country varchar</a:t>
            </a:r>
          </a:p>
          <a:p>
            <a:r>
              <a:rPr lang="en-JP"/>
              <a:t>alter table STUDENTS delete column country</a:t>
            </a:r>
          </a:p>
          <a:p>
            <a:endParaRPr lang="en-JP"/>
          </a:p>
          <a:p>
            <a:r>
              <a:rPr lang="en-JP"/>
              <a:t>drop table STUDENTS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98FFC45-F635-BA4C-9F15-AE1F16D4EDEA}"/>
              </a:ext>
            </a:extLst>
          </p:cNvPr>
          <p:cNvCxnSpPr/>
          <p:nvPr/>
        </p:nvCxnSpPr>
        <p:spPr>
          <a:xfrm>
            <a:off x="9906652" y="2120575"/>
            <a:ext cx="868218" cy="785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3E00647-1793-A34A-970B-2A234A07F2BD}"/>
              </a:ext>
            </a:extLst>
          </p:cNvPr>
          <p:cNvCxnSpPr>
            <a:cxnSpLocks/>
          </p:cNvCxnSpPr>
          <p:nvPr/>
        </p:nvCxnSpPr>
        <p:spPr>
          <a:xfrm flipH="1">
            <a:off x="10077283" y="2120575"/>
            <a:ext cx="457680" cy="785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36D345A-202E-C449-80D0-8FBDB6E3C9AD}"/>
              </a:ext>
            </a:extLst>
          </p:cNvPr>
          <p:cNvSpPr txBox="1"/>
          <p:nvPr/>
        </p:nvSpPr>
        <p:spPr>
          <a:xfrm>
            <a:off x="10306123" y="277397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join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BAF68E-3070-F14A-ADEA-F180FD6EA357}"/>
              </a:ext>
            </a:extLst>
          </p:cNvPr>
          <p:cNvSpPr/>
          <p:nvPr/>
        </p:nvSpPr>
        <p:spPr>
          <a:xfrm>
            <a:off x="10573985" y="2064870"/>
            <a:ext cx="1297342" cy="618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constraints</a:t>
            </a:r>
          </a:p>
        </p:txBody>
      </p:sp>
    </p:spTree>
    <p:extLst>
      <p:ext uri="{BB962C8B-B14F-4D97-AF65-F5344CB8AC3E}">
        <p14:creationId xmlns:p14="http://schemas.microsoft.com/office/powerpoint/2010/main" val="1713466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EBA60-F3BC-EF40-BD87-AFB7048D4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46" y="152689"/>
            <a:ext cx="11289145" cy="1325563"/>
          </a:xfrm>
        </p:spPr>
        <p:txBody>
          <a:bodyPr/>
          <a:lstStyle/>
          <a:p>
            <a:r>
              <a:rPr lang="en-JP"/>
              <a:t>Write an SQL QUERY to Create the below table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8E47BBE-CD9F-9143-A9CF-BDE182DB47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661842"/>
              </p:ext>
            </p:extLst>
          </p:nvPr>
        </p:nvGraphicFramePr>
        <p:xfrm>
          <a:off x="3476723" y="2331720"/>
          <a:ext cx="438573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848">
                  <a:extLst>
                    <a:ext uri="{9D8B030D-6E8A-4147-A177-3AD203B41FA5}">
                      <a16:colId xmlns:a16="http://schemas.microsoft.com/office/drawing/2014/main" val="1169785787"/>
                    </a:ext>
                  </a:extLst>
                </a:gridCol>
                <a:gridCol w="1556353">
                  <a:extLst>
                    <a:ext uri="{9D8B030D-6E8A-4147-A177-3AD203B41FA5}">
                      <a16:colId xmlns:a16="http://schemas.microsoft.com/office/drawing/2014/main" val="3449309764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198002619"/>
                    </a:ext>
                  </a:extLst>
                </a:gridCol>
                <a:gridCol w="1286930">
                  <a:extLst>
                    <a:ext uri="{9D8B030D-6E8A-4147-A177-3AD203B41FA5}">
                      <a16:colId xmlns:a16="http://schemas.microsoft.com/office/drawing/2014/main" val="30932311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SID</a:t>
                      </a:r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245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JP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Sato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Tokyo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9523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JP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Suzuki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Chiba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7162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JP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Takahashi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Fukushima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2406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JP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Tanaka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Aizu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920207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r>
                        <a:rPr lang="en-JP"/>
                        <a:t>…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25776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D58366C-1577-CD4A-ABA9-10D407852F0B}"/>
              </a:ext>
            </a:extLst>
          </p:cNvPr>
          <p:cNvSpPr txBox="1"/>
          <p:nvPr/>
        </p:nvSpPr>
        <p:spPr>
          <a:xfrm>
            <a:off x="4193309" y="1962388"/>
            <a:ext cx="2689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Table name: Students_Info</a:t>
            </a:r>
          </a:p>
        </p:txBody>
      </p:sp>
    </p:spTree>
    <p:extLst>
      <p:ext uri="{BB962C8B-B14F-4D97-AF65-F5344CB8AC3E}">
        <p14:creationId xmlns:p14="http://schemas.microsoft.com/office/powerpoint/2010/main" val="192396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E5DB8-A1F3-C64C-853B-CCBB44876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09" y="365125"/>
            <a:ext cx="11979564" cy="1325563"/>
          </a:xfrm>
        </p:spPr>
        <p:txBody>
          <a:bodyPr/>
          <a:lstStyle/>
          <a:p>
            <a:r>
              <a:rPr lang="en-JP"/>
              <a:t>Write an SQL Query to add additional two columns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87E0458-4742-054D-B603-8F5EA9A13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247921"/>
              </p:ext>
            </p:extLst>
          </p:nvPr>
        </p:nvGraphicFramePr>
        <p:xfrm>
          <a:off x="2534614" y="2354350"/>
          <a:ext cx="660938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080">
                  <a:extLst>
                    <a:ext uri="{9D8B030D-6E8A-4147-A177-3AD203B41FA5}">
                      <a16:colId xmlns:a16="http://schemas.microsoft.com/office/drawing/2014/main" val="1169785787"/>
                    </a:ext>
                  </a:extLst>
                </a:gridCol>
                <a:gridCol w="1478037">
                  <a:extLst>
                    <a:ext uri="{9D8B030D-6E8A-4147-A177-3AD203B41FA5}">
                      <a16:colId xmlns:a16="http://schemas.microsoft.com/office/drawing/2014/main" val="3449309764"/>
                    </a:ext>
                  </a:extLst>
                </a:gridCol>
                <a:gridCol w="940753">
                  <a:extLst>
                    <a:ext uri="{9D8B030D-6E8A-4147-A177-3AD203B41FA5}">
                      <a16:colId xmlns:a16="http://schemas.microsoft.com/office/drawing/2014/main" val="1198002619"/>
                    </a:ext>
                  </a:extLst>
                </a:gridCol>
                <a:gridCol w="1222172">
                  <a:extLst>
                    <a:ext uri="{9D8B030D-6E8A-4147-A177-3AD203B41FA5}">
                      <a16:colId xmlns:a16="http://schemas.microsoft.com/office/drawing/2014/main" val="3093231159"/>
                    </a:ext>
                  </a:extLst>
                </a:gridCol>
                <a:gridCol w="1222172">
                  <a:extLst>
                    <a:ext uri="{9D8B030D-6E8A-4147-A177-3AD203B41FA5}">
                      <a16:colId xmlns:a16="http://schemas.microsoft.com/office/drawing/2014/main" val="3508337916"/>
                    </a:ext>
                  </a:extLst>
                </a:gridCol>
                <a:gridCol w="1222172">
                  <a:extLst>
                    <a:ext uri="{9D8B030D-6E8A-4147-A177-3AD203B41FA5}">
                      <a16:colId xmlns:a16="http://schemas.microsoft.com/office/drawing/2014/main" val="19867047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SID</a:t>
                      </a:r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DoB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245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JP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Sato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Tokyo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9523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JP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Suzuki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Chiba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7162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JP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Takahashi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Fukushima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2406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JP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Tanaka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Aizu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920207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r>
                        <a:rPr lang="en-JP"/>
                        <a:t>…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25776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B6699BD-5377-6545-BB32-238EB8E708B1}"/>
              </a:ext>
            </a:extLst>
          </p:cNvPr>
          <p:cNvSpPr txBox="1"/>
          <p:nvPr/>
        </p:nvSpPr>
        <p:spPr>
          <a:xfrm>
            <a:off x="4193309" y="1962388"/>
            <a:ext cx="2689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Table name: Students_Info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1367E2-2CE3-6B48-9D16-0C1F2042BEB8}"/>
              </a:ext>
            </a:extLst>
          </p:cNvPr>
          <p:cNvSpPr txBox="1"/>
          <p:nvPr/>
        </p:nvSpPr>
        <p:spPr>
          <a:xfrm>
            <a:off x="8977746" y="4636655"/>
            <a:ext cx="1882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DoB: Date of Birth</a:t>
            </a:r>
          </a:p>
        </p:txBody>
      </p:sp>
    </p:spTree>
    <p:extLst>
      <p:ext uri="{BB962C8B-B14F-4D97-AF65-F5344CB8AC3E}">
        <p14:creationId xmlns:p14="http://schemas.microsoft.com/office/powerpoint/2010/main" val="2154076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E5DB8-A1F3-C64C-853B-CCBB44876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09" y="365125"/>
            <a:ext cx="11979564" cy="1325563"/>
          </a:xfrm>
        </p:spPr>
        <p:txBody>
          <a:bodyPr/>
          <a:lstStyle/>
          <a:p>
            <a:r>
              <a:rPr lang="en-JP"/>
              <a:t>Write an SQL Query to delete Age column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87E0458-4742-054D-B603-8F5EA9A135B7}"/>
              </a:ext>
            </a:extLst>
          </p:cNvPr>
          <p:cNvGraphicFramePr>
            <a:graphicFrameLocks noGrp="1"/>
          </p:cNvGraphicFramePr>
          <p:nvPr/>
        </p:nvGraphicFramePr>
        <p:xfrm>
          <a:off x="2534614" y="2354350"/>
          <a:ext cx="660938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080">
                  <a:extLst>
                    <a:ext uri="{9D8B030D-6E8A-4147-A177-3AD203B41FA5}">
                      <a16:colId xmlns:a16="http://schemas.microsoft.com/office/drawing/2014/main" val="1169785787"/>
                    </a:ext>
                  </a:extLst>
                </a:gridCol>
                <a:gridCol w="1478037">
                  <a:extLst>
                    <a:ext uri="{9D8B030D-6E8A-4147-A177-3AD203B41FA5}">
                      <a16:colId xmlns:a16="http://schemas.microsoft.com/office/drawing/2014/main" val="3449309764"/>
                    </a:ext>
                  </a:extLst>
                </a:gridCol>
                <a:gridCol w="940753">
                  <a:extLst>
                    <a:ext uri="{9D8B030D-6E8A-4147-A177-3AD203B41FA5}">
                      <a16:colId xmlns:a16="http://schemas.microsoft.com/office/drawing/2014/main" val="1198002619"/>
                    </a:ext>
                  </a:extLst>
                </a:gridCol>
                <a:gridCol w="1222172">
                  <a:extLst>
                    <a:ext uri="{9D8B030D-6E8A-4147-A177-3AD203B41FA5}">
                      <a16:colId xmlns:a16="http://schemas.microsoft.com/office/drawing/2014/main" val="3093231159"/>
                    </a:ext>
                  </a:extLst>
                </a:gridCol>
                <a:gridCol w="1222172">
                  <a:extLst>
                    <a:ext uri="{9D8B030D-6E8A-4147-A177-3AD203B41FA5}">
                      <a16:colId xmlns:a16="http://schemas.microsoft.com/office/drawing/2014/main" val="3508337916"/>
                    </a:ext>
                  </a:extLst>
                </a:gridCol>
                <a:gridCol w="1222172">
                  <a:extLst>
                    <a:ext uri="{9D8B030D-6E8A-4147-A177-3AD203B41FA5}">
                      <a16:colId xmlns:a16="http://schemas.microsoft.com/office/drawing/2014/main" val="19867047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SID</a:t>
                      </a:r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DoB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245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JP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Sato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Tokyo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9523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JP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Suzuki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Chiba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7162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JP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Takahashi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Fukushima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2406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JP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Tanaka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Aizu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920207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r>
                        <a:rPr lang="en-JP"/>
                        <a:t>…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25776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B6699BD-5377-6545-BB32-238EB8E708B1}"/>
              </a:ext>
            </a:extLst>
          </p:cNvPr>
          <p:cNvSpPr txBox="1"/>
          <p:nvPr/>
        </p:nvSpPr>
        <p:spPr>
          <a:xfrm>
            <a:off x="4193309" y="1962388"/>
            <a:ext cx="2689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Table name: Students_Info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8B6F36-C983-D94A-906E-70551CC2D030}"/>
              </a:ext>
            </a:extLst>
          </p:cNvPr>
          <p:cNvCxnSpPr/>
          <p:nvPr/>
        </p:nvCxnSpPr>
        <p:spPr>
          <a:xfrm>
            <a:off x="6687127" y="2331720"/>
            <a:ext cx="1200728" cy="221719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8D6027-0F66-9C42-A751-F8411A8B6751}"/>
              </a:ext>
            </a:extLst>
          </p:cNvPr>
          <p:cNvCxnSpPr>
            <a:cxnSpLocks/>
          </p:cNvCxnSpPr>
          <p:nvPr/>
        </p:nvCxnSpPr>
        <p:spPr>
          <a:xfrm flipV="1">
            <a:off x="6687127" y="2354350"/>
            <a:ext cx="1200728" cy="219456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01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923D2-DE0C-344D-BAA7-9C6131124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47C14-3A4C-134D-B994-09140799A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/>
              <a:t>Basic disk operations</a:t>
            </a:r>
          </a:p>
          <a:p>
            <a:r>
              <a:rPr lang="en-JP"/>
              <a:t>Metadata and data</a:t>
            </a:r>
          </a:p>
          <a:p>
            <a:r>
              <a:rPr lang="en-JP"/>
              <a:t>SQL for Metadata</a:t>
            </a:r>
          </a:p>
          <a:p>
            <a:r>
              <a:rPr lang="en-JP"/>
              <a:t>SQL for data</a:t>
            </a:r>
          </a:p>
        </p:txBody>
      </p:sp>
    </p:spTree>
    <p:extLst>
      <p:ext uri="{BB962C8B-B14F-4D97-AF65-F5344CB8AC3E}">
        <p14:creationId xmlns:p14="http://schemas.microsoft.com/office/powerpoint/2010/main" val="103239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E5DB8-A1F3-C64C-853B-CCBB44876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09" y="365125"/>
            <a:ext cx="11979564" cy="1325563"/>
          </a:xfrm>
        </p:spPr>
        <p:txBody>
          <a:bodyPr/>
          <a:lstStyle/>
          <a:p>
            <a:r>
              <a:rPr lang="en-JP"/>
              <a:t>Write an SQL Query to delete entire table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87E0458-4742-054D-B603-8F5EA9A13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963036"/>
              </p:ext>
            </p:extLst>
          </p:nvPr>
        </p:nvGraphicFramePr>
        <p:xfrm>
          <a:off x="2534614" y="2354350"/>
          <a:ext cx="538721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080">
                  <a:extLst>
                    <a:ext uri="{9D8B030D-6E8A-4147-A177-3AD203B41FA5}">
                      <a16:colId xmlns:a16="http://schemas.microsoft.com/office/drawing/2014/main" val="1169785787"/>
                    </a:ext>
                  </a:extLst>
                </a:gridCol>
                <a:gridCol w="1478037">
                  <a:extLst>
                    <a:ext uri="{9D8B030D-6E8A-4147-A177-3AD203B41FA5}">
                      <a16:colId xmlns:a16="http://schemas.microsoft.com/office/drawing/2014/main" val="3449309764"/>
                    </a:ext>
                  </a:extLst>
                </a:gridCol>
                <a:gridCol w="940753">
                  <a:extLst>
                    <a:ext uri="{9D8B030D-6E8A-4147-A177-3AD203B41FA5}">
                      <a16:colId xmlns:a16="http://schemas.microsoft.com/office/drawing/2014/main" val="1198002619"/>
                    </a:ext>
                  </a:extLst>
                </a:gridCol>
                <a:gridCol w="1222172">
                  <a:extLst>
                    <a:ext uri="{9D8B030D-6E8A-4147-A177-3AD203B41FA5}">
                      <a16:colId xmlns:a16="http://schemas.microsoft.com/office/drawing/2014/main" val="3093231159"/>
                    </a:ext>
                  </a:extLst>
                </a:gridCol>
                <a:gridCol w="1222172">
                  <a:extLst>
                    <a:ext uri="{9D8B030D-6E8A-4147-A177-3AD203B41FA5}">
                      <a16:colId xmlns:a16="http://schemas.microsoft.com/office/drawing/2014/main" val="19867047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SID</a:t>
                      </a:r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DoB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245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JP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Sato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Tokyo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9523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JP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Suzuki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Chiba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7162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JP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Takahashi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Fukushima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2406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JP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Tanaka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Aizu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920207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r>
                        <a:rPr lang="en-JP"/>
                        <a:t>…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25776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B6699BD-5377-6545-BB32-238EB8E708B1}"/>
              </a:ext>
            </a:extLst>
          </p:cNvPr>
          <p:cNvSpPr txBox="1"/>
          <p:nvPr/>
        </p:nvSpPr>
        <p:spPr>
          <a:xfrm>
            <a:off x="4193309" y="1962388"/>
            <a:ext cx="2689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Table name: Students_Info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8B6F36-C983-D94A-906E-70551CC2D030}"/>
              </a:ext>
            </a:extLst>
          </p:cNvPr>
          <p:cNvCxnSpPr>
            <a:cxnSpLocks/>
          </p:cNvCxnSpPr>
          <p:nvPr/>
        </p:nvCxnSpPr>
        <p:spPr>
          <a:xfrm>
            <a:off x="2327564" y="2262909"/>
            <a:ext cx="5911272" cy="2419927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0B9D591-004F-2648-9F22-6011F2EBB7E4}"/>
              </a:ext>
            </a:extLst>
          </p:cNvPr>
          <p:cNvCxnSpPr>
            <a:cxnSpLocks/>
          </p:cNvCxnSpPr>
          <p:nvPr/>
        </p:nvCxnSpPr>
        <p:spPr>
          <a:xfrm flipV="1">
            <a:off x="2327564" y="2220424"/>
            <a:ext cx="5911272" cy="2364969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455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2C2FB-CF52-674F-A1FB-EBCD28D41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8018" y="2646507"/>
            <a:ext cx="3271982" cy="1325563"/>
          </a:xfrm>
        </p:spPr>
        <p:txBody>
          <a:bodyPr/>
          <a:lstStyle/>
          <a:p>
            <a:r>
              <a:rPr lang="en-JP"/>
              <a:t>SQL for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4FC211-58C3-9D49-8B56-42DAFB06A092}"/>
              </a:ext>
            </a:extLst>
          </p:cNvPr>
          <p:cNvSpPr txBox="1"/>
          <p:nvPr/>
        </p:nvSpPr>
        <p:spPr>
          <a:xfrm>
            <a:off x="4144690" y="3602738"/>
            <a:ext cx="347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(Select, Insert, Update, and Delete)</a:t>
            </a:r>
          </a:p>
        </p:txBody>
      </p:sp>
    </p:spTree>
    <p:extLst>
      <p:ext uri="{BB962C8B-B14F-4D97-AF65-F5344CB8AC3E}">
        <p14:creationId xmlns:p14="http://schemas.microsoft.com/office/powerpoint/2010/main" val="172571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8A1B0-1092-074A-B58B-537E5469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Basic Operations on Data</a:t>
            </a:r>
          </a:p>
        </p:txBody>
      </p:sp>
      <p:pic>
        <p:nvPicPr>
          <p:cNvPr id="7172" name="Picture 4" descr="Pillar Building Icon JPG Image">
            <a:extLst>
              <a:ext uri="{FF2B5EF4-FFF2-40B4-BE49-F238E27FC236}">
                <a16:creationId xmlns:a16="http://schemas.microsoft.com/office/drawing/2014/main" id="{487C7091-B17B-0F4A-947A-2FF39A9BC0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9" t="1465" r="7327"/>
          <a:stretch/>
        </p:blipFill>
        <p:spPr bwMode="auto">
          <a:xfrm>
            <a:off x="46184" y="1958073"/>
            <a:ext cx="5246255" cy="4872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A96166-E928-2E41-96BB-3568ABB8BD14}"/>
              </a:ext>
            </a:extLst>
          </p:cNvPr>
          <p:cNvSpPr txBox="1"/>
          <p:nvPr/>
        </p:nvSpPr>
        <p:spPr>
          <a:xfrm rot="16200000">
            <a:off x="3497546" y="4299703"/>
            <a:ext cx="1540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2400" b="1">
                <a:solidFill>
                  <a:schemeClr val="bg1"/>
                </a:solidFill>
              </a:rPr>
              <a:t>SELECT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8946F2-D1D7-8949-B60E-579ABBF0543A}"/>
              </a:ext>
            </a:extLst>
          </p:cNvPr>
          <p:cNvSpPr txBox="1"/>
          <p:nvPr/>
        </p:nvSpPr>
        <p:spPr>
          <a:xfrm rot="16200000">
            <a:off x="277314" y="4163347"/>
            <a:ext cx="1540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2400" b="1">
                <a:solidFill>
                  <a:schemeClr val="bg1"/>
                </a:solidFill>
              </a:rPr>
              <a:t>INSERT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5936F1-7AAE-304E-AB80-6F7E7761FDFC}"/>
              </a:ext>
            </a:extLst>
          </p:cNvPr>
          <p:cNvSpPr txBox="1"/>
          <p:nvPr/>
        </p:nvSpPr>
        <p:spPr>
          <a:xfrm rot="16200000">
            <a:off x="1350725" y="4299704"/>
            <a:ext cx="1540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2400" b="1">
                <a:solidFill>
                  <a:schemeClr val="bg1"/>
                </a:solidFill>
              </a:rPr>
              <a:t>UPDATE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35EDE9-51BA-BD4C-A761-D683EC8E707E}"/>
              </a:ext>
            </a:extLst>
          </p:cNvPr>
          <p:cNvSpPr txBox="1"/>
          <p:nvPr/>
        </p:nvSpPr>
        <p:spPr>
          <a:xfrm rot="16200000">
            <a:off x="2424135" y="4299704"/>
            <a:ext cx="1540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2400" b="1">
                <a:solidFill>
                  <a:schemeClr val="bg1"/>
                </a:solidFill>
              </a:rPr>
              <a:t>DELETE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E58DC7-8519-DB49-95AA-3149F828E2EA}"/>
              </a:ext>
            </a:extLst>
          </p:cNvPr>
          <p:cNvSpPr txBox="1"/>
          <p:nvPr/>
        </p:nvSpPr>
        <p:spPr>
          <a:xfrm>
            <a:off x="6456219" y="3269673"/>
            <a:ext cx="514140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JP"/>
          </a:p>
          <a:p>
            <a:r>
              <a:rPr lang="en-JP"/>
              <a:t>Insert:    Insert the data into a table</a:t>
            </a:r>
          </a:p>
          <a:p>
            <a:endParaRPr lang="en-JP"/>
          </a:p>
          <a:p>
            <a:r>
              <a:rPr lang="en-JP"/>
              <a:t>Update: Update the value(s) of a column(s) in a table</a:t>
            </a:r>
          </a:p>
          <a:p>
            <a:endParaRPr lang="en-JP"/>
          </a:p>
          <a:p>
            <a:r>
              <a:rPr lang="en-JP"/>
              <a:t>Delete: Delete tuples from a table</a:t>
            </a:r>
          </a:p>
          <a:p>
            <a:endParaRPr lang="en-JP"/>
          </a:p>
          <a:p>
            <a:r>
              <a:rPr lang="en-JP"/>
              <a:t>Select:   Output the data from the tables</a:t>
            </a:r>
          </a:p>
          <a:p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281433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25C36-5F10-7E4B-8EA7-6ED537150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INSERT INTO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0F814-0E4C-7243-9EF8-1234C4A33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 </a:t>
            </a:r>
            <a:r>
              <a:rPr lang="en-US">
                <a:solidFill>
                  <a:srgbClr val="C00000"/>
                </a:solidFill>
              </a:rPr>
              <a:t>INSERT INTO </a:t>
            </a:r>
            <a:r>
              <a:rPr lang="en-US"/>
              <a:t>statement is used to insert </a:t>
            </a:r>
            <a:r>
              <a:rPr lang="en-US" u="sng">
                <a:solidFill>
                  <a:srgbClr val="FF0000"/>
                </a:solidFill>
              </a:rPr>
              <a:t>new records </a:t>
            </a:r>
            <a:r>
              <a:rPr lang="en-US"/>
              <a:t>in a table.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SYNTAX</a:t>
            </a:r>
            <a:endParaRPr lang="en-JP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409DCE-DB38-3D4E-BFD7-3D4306CF952D}"/>
              </a:ext>
            </a:extLst>
          </p:cNvPr>
          <p:cNvSpPr txBox="1"/>
          <p:nvPr/>
        </p:nvSpPr>
        <p:spPr>
          <a:xfrm>
            <a:off x="2336800" y="4128655"/>
            <a:ext cx="5642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INSERT INTO </a:t>
            </a:r>
            <a:r>
              <a:rPr lang="en-US" i="1" err="1"/>
              <a:t>table_name</a:t>
            </a:r>
            <a:r>
              <a:rPr lang="en-US"/>
              <a:t> (</a:t>
            </a:r>
            <a:r>
              <a:rPr lang="en-US" i="1"/>
              <a:t>column1</a:t>
            </a:r>
            <a:r>
              <a:rPr lang="en-US"/>
              <a:t>,</a:t>
            </a:r>
            <a:r>
              <a:rPr lang="en-US" i="1"/>
              <a:t> column2</a:t>
            </a:r>
            <a:r>
              <a:rPr lang="en-US"/>
              <a:t>,</a:t>
            </a:r>
            <a:r>
              <a:rPr lang="en-US" i="1"/>
              <a:t> column3</a:t>
            </a:r>
            <a:r>
              <a:rPr lang="en-US"/>
              <a:t>, ...)</a:t>
            </a:r>
            <a:br>
              <a:rPr lang="en-US"/>
            </a:br>
            <a:r>
              <a:rPr lang="en-US"/>
              <a:t>VALUES (</a:t>
            </a:r>
            <a:r>
              <a:rPr lang="en-US" i="1"/>
              <a:t>value1</a:t>
            </a:r>
            <a:r>
              <a:rPr lang="en-US"/>
              <a:t>,</a:t>
            </a:r>
            <a:r>
              <a:rPr lang="en-US" i="1"/>
              <a:t> value2</a:t>
            </a:r>
            <a:r>
              <a:rPr lang="en-US"/>
              <a:t>,</a:t>
            </a:r>
            <a:r>
              <a:rPr lang="en-US" i="1"/>
              <a:t> value3</a:t>
            </a:r>
            <a:r>
              <a:rPr lang="en-US"/>
              <a:t>, ...);</a:t>
            </a:r>
            <a:endParaRPr lang="en-JP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43AAFC-5342-0342-AEAE-F16F84D05162}"/>
              </a:ext>
            </a:extLst>
          </p:cNvPr>
          <p:cNvSpPr txBox="1"/>
          <p:nvPr/>
        </p:nvSpPr>
        <p:spPr>
          <a:xfrm>
            <a:off x="2336800" y="5152809"/>
            <a:ext cx="3516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INSERT INTO </a:t>
            </a:r>
            <a:r>
              <a:rPr lang="en-US" i="1" err="1"/>
              <a:t>table_name</a:t>
            </a:r>
            <a:br>
              <a:rPr lang="en-US"/>
            </a:br>
            <a:r>
              <a:rPr lang="en-US"/>
              <a:t>VALUES (</a:t>
            </a:r>
            <a:r>
              <a:rPr lang="en-US" i="1"/>
              <a:t>value1</a:t>
            </a:r>
            <a:r>
              <a:rPr lang="en-US"/>
              <a:t>,</a:t>
            </a:r>
            <a:r>
              <a:rPr lang="en-US" i="1"/>
              <a:t> value2</a:t>
            </a:r>
            <a:r>
              <a:rPr lang="en-US"/>
              <a:t>,</a:t>
            </a:r>
            <a:r>
              <a:rPr lang="en-US" i="1"/>
              <a:t> value3</a:t>
            </a:r>
            <a:r>
              <a:rPr lang="en-US"/>
              <a:t>, ...);</a:t>
            </a:r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9566637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D45F9-509A-424E-94F2-F939994BB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Example: SQL query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31F2272-8A9B-C04D-8CD6-E034A0F78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874933"/>
              </p:ext>
            </p:extLst>
          </p:nvPr>
        </p:nvGraphicFramePr>
        <p:xfrm>
          <a:off x="7863996" y="2594495"/>
          <a:ext cx="416504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080">
                  <a:extLst>
                    <a:ext uri="{9D8B030D-6E8A-4147-A177-3AD203B41FA5}">
                      <a16:colId xmlns:a16="http://schemas.microsoft.com/office/drawing/2014/main" val="1169785787"/>
                    </a:ext>
                  </a:extLst>
                </a:gridCol>
                <a:gridCol w="1300870">
                  <a:extLst>
                    <a:ext uri="{9D8B030D-6E8A-4147-A177-3AD203B41FA5}">
                      <a16:colId xmlns:a16="http://schemas.microsoft.com/office/drawing/2014/main" val="3449309764"/>
                    </a:ext>
                  </a:extLst>
                </a:gridCol>
                <a:gridCol w="1117920">
                  <a:extLst>
                    <a:ext uri="{9D8B030D-6E8A-4147-A177-3AD203B41FA5}">
                      <a16:colId xmlns:a16="http://schemas.microsoft.com/office/drawing/2014/main" val="1198002619"/>
                    </a:ext>
                  </a:extLst>
                </a:gridCol>
                <a:gridCol w="1222172">
                  <a:extLst>
                    <a:ext uri="{9D8B030D-6E8A-4147-A177-3AD203B41FA5}">
                      <a16:colId xmlns:a16="http://schemas.microsoft.com/office/drawing/2014/main" val="30932311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SID</a:t>
                      </a:r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24552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9D8F7CE-3CAC-8249-B745-A6614FC07680}"/>
              </a:ext>
            </a:extLst>
          </p:cNvPr>
          <p:cNvSpPr txBox="1"/>
          <p:nvPr/>
        </p:nvSpPr>
        <p:spPr>
          <a:xfrm>
            <a:off x="8601790" y="2225163"/>
            <a:ext cx="2670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Table name: students_info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34DBF4-D0FC-EF4B-9BC9-586391D57876}"/>
              </a:ext>
            </a:extLst>
          </p:cNvPr>
          <p:cNvSpPr txBox="1"/>
          <p:nvPr/>
        </p:nvSpPr>
        <p:spPr>
          <a:xfrm>
            <a:off x="299414" y="6488668"/>
            <a:ext cx="1863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answer is in notes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F3AA2A-76B1-CB4D-A151-22C3E8682B38}"/>
              </a:ext>
            </a:extLst>
          </p:cNvPr>
          <p:cNvSpPr txBox="1"/>
          <p:nvPr/>
        </p:nvSpPr>
        <p:spPr>
          <a:xfrm>
            <a:off x="461818" y="2309091"/>
            <a:ext cx="423212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Write an SQL query to create a table with</a:t>
            </a:r>
          </a:p>
          <a:p>
            <a:endParaRPr lang="en-JP"/>
          </a:p>
          <a:p>
            <a:r>
              <a:rPr lang="en-JP"/>
              <a:t>Name: students_info</a:t>
            </a:r>
          </a:p>
          <a:p>
            <a:r>
              <a:rPr lang="en-JP"/>
              <a:t>Attributes: SID integer cannot be empty</a:t>
            </a:r>
          </a:p>
          <a:p>
            <a:r>
              <a:rPr lang="en-JP"/>
              <a:t>                    NAME varchar cannot be empty</a:t>
            </a:r>
          </a:p>
          <a:p>
            <a:r>
              <a:rPr lang="en-JP"/>
              <a:t>                    GENDER varchar </a:t>
            </a:r>
          </a:p>
          <a:p>
            <a:r>
              <a:rPr lang="en-JP"/>
              <a:t>                     ADDRESS varchar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73A760D-0941-B441-BA76-A94E5E0B8A8B}"/>
              </a:ext>
            </a:extLst>
          </p:cNvPr>
          <p:cNvCxnSpPr/>
          <p:nvPr/>
        </p:nvCxnSpPr>
        <p:spPr>
          <a:xfrm>
            <a:off x="5218545" y="2960255"/>
            <a:ext cx="230909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020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D45F9-509A-424E-94F2-F939994BB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Example: Insert first row into the table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31F2272-8A9B-C04D-8CD6-E034A0F78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72276"/>
              </p:ext>
            </p:extLst>
          </p:nvPr>
        </p:nvGraphicFramePr>
        <p:xfrm>
          <a:off x="7928650" y="2807732"/>
          <a:ext cx="416504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080">
                  <a:extLst>
                    <a:ext uri="{9D8B030D-6E8A-4147-A177-3AD203B41FA5}">
                      <a16:colId xmlns:a16="http://schemas.microsoft.com/office/drawing/2014/main" val="1169785787"/>
                    </a:ext>
                  </a:extLst>
                </a:gridCol>
                <a:gridCol w="1310106">
                  <a:extLst>
                    <a:ext uri="{9D8B030D-6E8A-4147-A177-3AD203B41FA5}">
                      <a16:colId xmlns:a16="http://schemas.microsoft.com/office/drawing/2014/main" val="3449309764"/>
                    </a:ext>
                  </a:extLst>
                </a:gridCol>
                <a:gridCol w="1108684">
                  <a:extLst>
                    <a:ext uri="{9D8B030D-6E8A-4147-A177-3AD203B41FA5}">
                      <a16:colId xmlns:a16="http://schemas.microsoft.com/office/drawing/2014/main" val="1198002619"/>
                    </a:ext>
                  </a:extLst>
                </a:gridCol>
                <a:gridCol w="1222172">
                  <a:extLst>
                    <a:ext uri="{9D8B030D-6E8A-4147-A177-3AD203B41FA5}">
                      <a16:colId xmlns:a16="http://schemas.microsoft.com/office/drawing/2014/main" val="30932311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SID</a:t>
                      </a:r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245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JP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Sato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Tokyo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95232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9D8F7CE-3CAC-8249-B745-A6614FC07680}"/>
              </a:ext>
            </a:extLst>
          </p:cNvPr>
          <p:cNvSpPr txBox="1"/>
          <p:nvPr/>
        </p:nvSpPr>
        <p:spPr>
          <a:xfrm>
            <a:off x="8666444" y="2438400"/>
            <a:ext cx="2689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Table name: students_info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D91497-F8DC-DA48-946F-CDF88CD47DB0}"/>
              </a:ext>
            </a:extLst>
          </p:cNvPr>
          <p:cNvSpPr txBox="1"/>
          <p:nvPr/>
        </p:nvSpPr>
        <p:spPr>
          <a:xfrm>
            <a:off x="0" y="6488668"/>
            <a:ext cx="1890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answer is in notes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FE8CDD-6AC0-E846-AD04-F26F306F077E}"/>
              </a:ext>
            </a:extLst>
          </p:cNvPr>
          <p:cNvSpPr txBox="1"/>
          <p:nvPr/>
        </p:nvSpPr>
        <p:spPr>
          <a:xfrm>
            <a:off x="341745" y="2198255"/>
            <a:ext cx="48549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Write an SQL query to insert the following details:</a:t>
            </a:r>
          </a:p>
          <a:p>
            <a:endParaRPr lang="en-JP"/>
          </a:p>
          <a:p>
            <a:r>
              <a:rPr lang="en-JP"/>
              <a:t>SID:1</a:t>
            </a:r>
          </a:p>
          <a:p>
            <a:r>
              <a:rPr lang="en-JP"/>
              <a:t>NAME: Sato</a:t>
            </a:r>
          </a:p>
          <a:p>
            <a:r>
              <a:rPr lang="en-JP"/>
              <a:t>GENDER: Female</a:t>
            </a:r>
          </a:p>
          <a:p>
            <a:r>
              <a:rPr lang="en-JP"/>
              <a:t>ADDRESS: Tokyo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DCC400A-1B22-D849-A5EB-9FFD06607694}"/>
              </a:ext>
            </a:extLst>
          </p:cNvPr>
          <p:cNvCxnSpPr/>
          <p:nvPr/>
        </p:nvCxnSpPr>
        <p:spPr>
          <a:xfrm>
            <a:off x="5264727" y="3200401"/>
            <a:ext cx="230909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42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D45F9-509A-424E-94F2-F939994BB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Example: Insert second row into the table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31F2272-8A9B-C04D-8CD6-E034A0F78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957008"/>
              </p:ext>
            </p:extLst>
          </p:nvPr>
        </p:nvGraphicFramePr>
        <p:xfrm>
          <a:off x="7854760" y="2714569"/>
          <a:ext cx="416504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080">
                  <a:extLst>
                    <a:ext uri="{9D8B030D-6E8A-4147-A177-3AD203B41FA5}">
                      <a16:colId xmlns:a16="http://schemas.microsoft.com/office/drawing/2014/main" val="1169785787"/>
                    </a:ext>
                  </a:extLst>
                </a:gridCol>
                <a:gridCol w="1478037">
                  <a:extLst>
                    <a:ext uri="{9D8B030D-6E8A-4147-A177-3AD203B41FA5}">
                      <a16:colId xmlns:a16="http://schemas.microsoft.com/office/drawing/2014/main" val="3449309764"/>
                    </a:ext>
                  </a:extLst>
                </a:gridCol>
                <a:gridCol w="940753">
                  <a:extLst>
                    <a:ext uri="{9D8B030D-6E8A-4147-A177-3AD203B41FA5}">
                      <a16:colId xmlns:a16="http://schemas.microsoft.com/office/drawing/2014/main" val="1198002619"/>
                    </a:ext>
                  </a:extLst>
                </a:gridCol>
                <a:gridCol w="1222172">
                  <a:extLst>
                    <a:ext uri="{9D8B030D-6E8A-4147-A177-3AD203B41FA5}">
                      <a16:colId xmlns:a16="http://schemas.microsoft.com/office/drawing/2014/main" val="30932311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SID</a:t>
                      </a:r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245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JP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Sato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Tokyo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9523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JP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Suzuki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Chiba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71622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9D8F7CE-3CAC-8249-B745-A6614FC07680}"/>
              </a:ext>
            </a:extLst>
          </p:cNvPr>
          <p:cNvSpPr txBox="1"/>
          <p:nvPr/>
        </p:nvSpPr>
        <p:spPr>
          <a:xfrm>
            <a:off x="8592554" y="2345237"/>
            <a:ext cx="2689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Table name: Students_Info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67343C-E5CA-FA42-BBD3-4CDD3ECAB57C}"/>
              </a:ext>
            </a:extLst>
          </p:cNvPr>
          <p:cNvSpPr txBox="1"/>
          <p:nvPr/>
        </p:nvSpPr>
        <p:spPr>
          <a:xfrm>
            <a:off x="299414" y="6488668"/>
            <a:ext cx="1863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answer is in notes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11E7466-6F26-FF42-A909-24AAA6037B81}"/>
              </a:ext>
            </a:extLst>
          </p:cNvPr>
          <p:cNvCxnSpPr/>
          <p:nvPr/>
        </p:nvCxnSpPr>
        <p:spPr>
          <a:xfrm>
            <a:off x="5218545" y="2960255"/>
            <a:ext cx="230909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66F24FB-E42A-2345-B249-9A9098A08DDD}"/>
              </a:ext>
            </a:extLst>
          </p:cNvPr>
          <p:cNvSpPr txBox="1"/>
          <p:nvPr/>
        </p:nvSpPr>
        <p:spPr>
          <a:xfrm>
            <a:off x="341745" y="2198255"/>
            <a:ext cx="485491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Write an SQL query to insert the following details:</a:t>
            </a:r>
          </a:p>
          <a:p>
            <a:endParaRPr lang="en-JP"/>
          </a:p>
          <a:p>
            <a:r>
              <a:rPr lang="en-JP"/>
              <a:t>ADDRESS: Chiba</a:t>
            </a:r>
          </a:p>
          <a:p>
            <a:r>
              <a:rPr lang="en-JP"/>
              <a:t>GENDER:Male</a:t>
            </a:r>
          </a:p>
          <a:p>
            <a:r>
              <a:rPr lang="en-JP"/>
              <a:t>NAME:Suzuki</a:t>
            </a:r>
          </a:p>
          <a:p>
            <a:r>
              <a:rPr lang="en-JP"/>
              <a:t>SID:2</a:t>
            </a:r>
          </a:p>
          <a:p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003908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D45F9-509A-424E-94F2-F939994BB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Example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31F2272-8A9B-C04D-8CD6-E034A0F78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891356"/>
              </p:ext>
            </p:extLst>
          </p:nvPr>
        </p:nvGraphicFramePr>
        <p:xfrm>
          <a:off x="7937887" y="2060020"/>
          <a:ext cx="416504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080">
                  <a:extLst>
                    <a:ext uri="{9D8B030D-6E8A-4147-A177-3AD203B41FA5}">
                      <a16:colId xmlns:a16="http://schemas.microsoft.com/office/drawing/2014/main" val="1169785787"/>
                    </a:ext>
                  </a:extLst>
                </a:gridCol>
                <a:gridCol w="1478037">
                  <a:extLst>
                    <a:ext uri="{9D8B030D-6E8A-4147-A177-3AD203B41FA5}">
                      <a16:colId xmlns:a16="http://schemas.microsoft.com/office/drawing/2014/main" val="3449309764"/>
                    </a:ext>
                  </a:extLst>
                </a:gridCol>
                <a:gridCol w="940753">
                  <a:extLst>
                    <a:ext uri="{9D8B030D-6E8A-4147-A177-3AD203B41FA5}">
                      <a16:colId xmlns:a16="http://schemas.microsoft.com/office/drawing/2014/main" val="1198002619"/>
                    </a:ext>
                  </a:extLst>
                </a:gridCol>
                <a:gridCol w="1222172">
                  <a:extLst>
                    <a:ext uri="{9D8B030D-6E8A-4147-A177-3AD203B41FA5}">
                      <a16:colId xmlns:a16="http://schemas.microsoft.com/office/drawing/2014/main" val="30932311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SID</a:t>
                      </a:r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245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JP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Sato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Tokyo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9523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JP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Suzuki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Chiba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7162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JP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Takahashi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Fukushima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24066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9D8F7CE-3CAC-8249-B745-A6614FC07680}"/>
              </a:ext>
            </a:extLst>
          </p:cNvPr>
          <p:cNvSpPr txBox="1"/>
          <p:nvPr/>
        </p:nvSpPr>
        <p:spPr>
          <a:xfrm>
            <a:off x="8675681" y="1690688"/>
            <a:ext cx="2689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Table name: Students_Info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EE15F2-56E2-A24F-9AAA-7BE5760ED6F4}"/>
              </a:ext>
            </a:extLst>
          </p:cNvPr>
          <p:cNvSpPr txBox="1"/>
          <p:nvPr/>
        </p:nvSpPr>
        <p:spPr>
          <a:xfrm>
            <a:off x="341745" y="2198255"/>
            <a:ext cx="48549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Write an SQL query to insert the following details:</a:t>
            </a:r>
          </a:p>
          <a:p>
            <a:endParaRPr lang="en-JP"/>
          </a:p>
          <a:p>
            <a:r>
              <a:rPr lang="en-JP"/>
              <a:t>SID:3</a:t>
            </a:r>
          </a:p>
          <a:p>
            <a:r>
              <a:rPr lang="en-JP"/>
              <a:t>NAME: Takahashi</a:t>
            </a:r>
          </a:p>
          <a:p>
            <a:r>
              <a:rPr lang="en-JP"/>
              <a:t>Address:Fukushima</a:t>
            </a:r>
          </a:p>
          <a:p>
            <a:endParaRPr lang="en-JP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E1FB3E-FAC6-B440-A2E8-FBE06CA824C9}"/>
              </a:ext>
            </a:extLst>
          </p:cNvPr>
          <p:cNvSpPr txBox="1"/>
          <p:nvPr/>
        </p:nvSpPr>
        <p:spPr>
          <a:xfrm>
            <a:off x="299414" y="6488668"/>
            <a:ext cx="1863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answer is in notes</a:t>
            </a:r>
          </a:p>
        </p:txBody>
      </p:sp>
    </p:spTree>
    <p:extLst>
      <p:ext uri="{BB962C8B-B14F-4D97-AF65-F5344CB8AC3E}">
        <p14:creationId xmlns:p14="http://schemas.microsoft.com/office/powerpoint/2010/main" val="419425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CF212-CEC7-F548-9FE1-21048CBE4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691F3-91BE-6A4A-826E-AA968B0C5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 </a:t>
            </a:r>
            <a:r>
              <a:rPr lang="en-US" b="1">
                <a:solidFill>
                  <a:srgbClr val="FF0000"/>
                </a:solidFill>
              </a:rPr>
              <a:t>UPDATE</a:t>
            </a:r>
            <a:r>
              <a:rPr lang="en-US"/>
              <a:t> statement is used to modify the existing records in a table.</a:t>
            </a:r>
            <a:endParaRPr lang="en-JP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B3927-65DC-9F44-B066-A3F6319BCEA3}"/>
              </a:ext>
            </a:extLst>
          </p:cNvPr>
          <p:cNvSpPr txBox="1"/>
          <p:nvPr/>
        </p:nvSpPr>
        <p:spPr>
          <a:xfrm>
            <a:off x="1426866" y="3428999"/>
            <a:ext cx="54964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6"/>
                </a:solidFill>
              </a:rPr>
              <a:t>UPDATE </a:t>
            </a:r>
            <a:r>
              <a:rPr lang="en-US" i="1" err="1">
                <a:solidFill>
                  <a:schemeClr val="accent6"/>
                </a:solidFill>
              </a:rPr>
              <a:t>table_name</a:t>
            </a:r>
            <a:br>
              <a:rPr lang="en-US">
                <a:solidFill>
                  <a:schemeClr val="accent6"/>
                </a:solidFill>
              </a:rPr>
            </a:br>
            <a:r>
              <a:rPr lang="en-US">
                <a:solidFill>
                  <a:schemeClr val="accent6"/>
                </a:solidFill>
              </a:rPr>
              <a:t>SET </a:t>
            </a:r>
            <a:r>
              <a:rPr lang="en-US" i="1">
                <a:solidFill>
                  <a:schemeClr val="accent6"/>
                </a:solidFill>
              </a:rPr>
              <a:t>column1 </a:t>
            </a:r>
            <a:r>
              <a:rPr lang="en-US">
                <a:solidFill>
                  <a:schemeClr val="accent6"/>
                </a:solidFill>
              </a:rPr>
              <a:t>=</a:t>
            </a:r>
            <a:r>
              <a:rPr lang="en-US" i="1">
                <a:solidFill>
                  <a:schemeClr val="accent6"/>
                </a:solidFill>
              </a:rPr>
              <a:t> value1</a:t>
            </a:r>
            <a:r>
              <a:rPr lang="en-US">
                <a:solidFill>
                  <a:schemeClr val="accent6"/>
                </a:solidFill>
              </a:rPr>
              <a:t>,</a:t>
            </a:r>
            <a:r>
              <a:rPr lang="en-US" i="1">
                <a:solidFill>
                  <a:schemeClr val="accent6"/>
                </a:solidFill>
              </a:rPr>
              <a:t> column2 </a:t>
            </a:r>
            <a:r>
              <a:rPr lang="en-US">
                <a:solidFill>
                  <a:schemeClr val="accent6"/>
                </a:solidFill>
              </a:rPr>
              <a:t>=</a:t>
            </a:r>
            <a:r>
              <a:rPr lang="en-US" i="1">
                <a:solidFill>
                  <a:schemeClr val="accent6"/>
                </a:solidFill>
              </a:rPr>
              <a:t> value2</a:t>
            </a:r>
            <a:r>
              <a:rPr lang="en-US">
                <a:solidFill>
                  <a:schemeClr val="accent6"/>
                </a:solidFill>
              </a:rPr>
              <a:t>, ...</a:t>
            </a:r>
          </a:p>
          <a:p>
            <a:endParaRPr lang="en-US">
              <a:solidFill>
                <a:schemeClr val="accent6"/>
              </a:solidFill>
            </a:endParaRPr>
          </a:p>
          <a:p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WHERE </a:t>
            </a:r>
            <a:r>
              <a:rPr lang="en-US" i="1">
                <a:solidFill>
                  <a:schemeClr val="accent2"/>
                </a:solidFill>
              </a:rPr>
              <a:t>condition</a:t>
            </a:r>
            <a:r>
              <a:rPr lang="en-US">
                <a:solidFill>
                  <a:schemeClr val="accent2"/>
                </a:solidFill>
              </a:rPr>
              <a:t>;</a:t>
            </a:r>
            <a:endParaRPr lang="en-JP">
              <a:solidFill>
                <a:schemeClr val="accent2"/>
              </a:solidFill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C2B6473C-FA3E-4A4D-A57D-8EE360F34D64}"/>
              </a:ext>
            </a:extLst>
          </p:cNvPr>
          <p:cNvSpPr/>
          <p:nvPr/>
        </p:nvSpPr>
        <p:spPr>
          <a:xfrm>
            <a:off x="6923314" y="3428999"/>
            <a:ext cx="190919" cy="620487"/>
          </a:xfrm>
          <a:prstGeom prst="rightBrac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18068608-B712-C04A-AA1F-D3611338E624}"/>
              </a:ext>
            </a:extLst>
          </p:cNvPr>
          <p:cNvSpPr/>
          <p:nvPr/>
        </p:nvSpPr>
        <p:spPr>
          <a:xfrm>
            <a:off x="6923314" y="4280598"/>
            <a:ext cx="211016" cy="760666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DBABB7-9413-BE45-97BB-365328809725}"/>
              </a:ext>
            </a:extLst>
          </p:cNvPr>
          <p:cNvSpPr txBox="1"/>
          <p:nvPr/>
        </p:nvSpPr>
        <p:spPr>
          <a:xfrm>
            <a:off x="7134330" y="3554576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Mandatory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78D983-BEF6-644F-9580-EC9341EE9BF5}"/>
              </a:ext>
            </a:extLst>
          </p:cNvPr>
          <p:cNvSpPr txBox="1"/>
          <p:nvPr/>
        </p:nvSpPr>
        <p:spPr>
          <a:xfrm>
            <a:off x="7152159" y="4167663"/>
            <a:ext cx="50398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Not mandatory</a:t>
            </a:r>
          </a:p>
          <a:p>
            <a:endParaRPr lang="en-JP"/>
          </a:p>
          <a:p>
            <a:r>
              <a:rPr lang="en-JP"/>
              <a:t>If where clause is missing that all rows gets updated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DD2687-070E-BC4D-8DB3-275564BF317D}"/>
              </a:ext>
            </a:extLst>
          </p:cNvPr>
          <p:cNvSpPr txBox="1"/>
          <p:nvPr/>
        </p:nvSpPr>
        <p:spPr>
          <a:xfrm>
            <a:off x="1035736" y="6001365"/>
            <a:ext cx="103257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4000" b="1">
                <a:solidFill>
                  <a:srgbClr val="C00000"/>
                </a:solidFill>
              </a:rPr>
              <a:t>One of the most cautious commands to execute</a:t>
            </a:r>
          </a:p>
        </p:txBody>
      </p:sp>
    </p:spTree>
    <p:extLst>
      <p:ext uri="{BB962C8B-B14F-4D97-AF65-F5344CB8AC3E}">
        <p14:creationId xmlns:p14="http://schemas.microsoft.com/office/powerpoint/2010/main" val="260677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57577-1164-E840-9F8F-75C355934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CCF0A-5829-2440-BEB1-F8C3A189C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61893" cy="4351338"/>
          </a:xfrm>
        </p:spPr>
        <p:txBody>
          <a:bodyPr/>
          <a:lstStyle/>
          <a:p>
            <a:r>
              <a:rPr lang="en-JP"/>
              <a:t>Write SQL query to update gender for Takahashi to Male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B07435D-A207-8F4B-8A99-ABB6CD4381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00298"/>
              </p:ext>
            </p:extLst>
          </p:nvPr>
        </p:nvGraphicFramePr>
        <p:xfrm>
          <a:off x="7937887" y="2060020"/>
          <a:ext cx="416504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080">
                  <a:extLst>
                    <a:ext uri="{9D8B030D-6E8A-4147-A177-3AD203B41FA5}">
                      <a16:colId xmlns:a16="http://schemas.microsoft.com/office/drawing/2014/main" val="1169785787"/>
                    </a:ext>
                  </a:extLst>
                </a:gridCol>
                <a:gridCol w="1478037">
                  <a:extLst>
                    <a:ext uri="{9D8B030D-6E8A-4147-A177-3AD203B41FA5}">
                      <a16:colId xmlns:a16="http://schemas.microsoft.com/office/drawing/2014/main" val="3449309764"/>
                    </a:ext>
                  </a:extLst>
                </a:gridCol>
                <a:gridCol w="940753">
                  <a:extLst>
                    <a:ext uri="{9D8B030D-6E8A-4147-A177-3AD203B41FA5}">
                      <a16:colId xmlns:a16="http://schemas.microsoft.com/office/drawing/2014/main" val="1198002619"/>
                    </a:ext>
                  </a:extLst>
                </a:gridCol>
                <a:gridCol w="1222172">
                  <a:extLst>
                    <a:ext uri="{9D8B030D-6E8A-4147-A177-3AD203B41FA5}">
                      <a16:colId xmlns:a16="http://schemas.microsoft.com/office/drawing/2014/main" val="30932311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SID</a:t>
                      </a:r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245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JP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Sato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Tokyo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9523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JP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Suzuki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Chiba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7162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JP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Takahashi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Fukushima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24066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2714205-A01B-A64B-9A76-4976F88FE3C5}"/>
              </a:ext>
            </a:extLst>
          </p:cNvPr>
          <p:cNvSpPr txBox="1"/>
          <p:nvPr/>
        </p:nvSpPr>
        <p:spPr>
          <a:xfrm>
            <a:off x="8675681" y="1690688"/>
            <a:ext cx="2689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Table name: Students_Info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B27BADB-A2AE-304D-B2E2-07AE3DC43AA3}"/>
              </a:ext>
            </a:extLst>
          </p:cNvPr>
          <p:cNvCxnSpPr/>
          <p:nvPr/>
        </p:nvCxnSpPr>
        <p:spPr>
          <a:xfrm>
            <a:off x="9957916" y="3657600"/>
            <a:ext cx="0" cy="64309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4354B0B-052E-CF40-8146-70DEE92778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865694"/>
              </p:ext>
            </p:extLst>
          </p:nvPr>
        </p:nvGraphicFramePr>
        <p:xfrm>
          <a:off x="7937887" y="4845089"/>
          <a:ext cx="416504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080">
                  <a:extLst>
                    <a:ext uri="{9D8B030D-6E8A-4147-A177-3AD203B41FA5}">
                      <a16:colId xmlns:a16="http://schemas.microsoft.com/office/drawing/2014/main" val="1169785787"/>
                    </a:ext>
                  </a:extLst>
                </a:gridCol>
                <a:gridCol w="1478037">
                  <a:extLst>
                    <a:ext uri="{9D8B030D-6E8A-4147-A177-3AD203B41FA5}">
                      <a16:colId xmlns:a16="http://schemas.microsoft.com/office/drawing/2014/main" val="3449309764"/>
                    </a:ext>
                  </a:extLst>
                </a:gridCol>
                <a:gridCol w="940753">
                  <a:extLst>
                    <a:ext uri="{9D8B030D-6E8A-4147-A177-3AD203B41FA5}">
                      <a16:colId xmlns:a16="http://schemas.microsoft.com/office/drawing/2014/main" val="1198002619"/>
                    </a:ext>
                  </a:extLst>
                </a:gridCol>
                <a:gridCol w="1222172">
                  <a:extLst>
                    <a:ext uri="{9D8B030D-6E8A-4147-A177-3AD203B41FA5}">
                      <a16:colId xmlns:a16="http://schemas.microsoft.com/office/drawing/2014/main" val="30932311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SID</a:t>
                      </a:r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245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JP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Sato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Tokyo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9523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JP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Suzuki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Chiba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7162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JP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Takahashi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Fukushima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24066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EDC5B7A-5893-9845-A157-D43843D2D5FC}"/>
              </a:ext>
            </a:extLst>
          </p:cNvPr>
          <p:cNvSpPr txBox="1"/>
          <p:nvPr/>
        </p:nvSpPr>
        <p:spPr>
          <a:xfrm>
            <a:off x="8675681" y="4475757"/>
            <a:ext cx="2689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Table name: Students_Info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2FC872-50D9-174C-B28F-C5B5E5AD4917}"/>
              </a:ext>
            </a:extLst>
          </p:cNvPr>
          <p:cNvSpPr txBox="1"/>
          <p:nvPr/>
        </p:nvSpPr>
        <p:spPr>
          <a:xfrm>
            <a:off x="299414" y="6488668"/>
            <a:ext cx="1863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answer is in notes</a:t>
            </a:r>
          </a:p>
        </p:txBody>
      </p:sp>
    </p:spTree>
    <p:extLst>
      <p:ext uri="{BB962C8B-B14F-4D97-AF65-F5344CB8AC3E}">
        <p14:creationId xmlns:p14="http://schemas.microsoft.com/office/powerpoint/2010/main" val="1137181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torage 101: Understanding the Hard-Disk Drive - Simple Talk">
            <a:extLst>
              <a:ext uri="{FF2B5EF4-FFF2-40B4-BE49-F238E27FC236}">
                <a16:creationId xmlns:a16="http://schemas.microsoft.com/office/drawing/2014/main" id="{91D128F7-6BB6-C64D-A6EA-948349B64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324" y="1526164"/>
            <a:ext cx="4306356" cy="3417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9533DC-2BEC-AD4D-AB99-DDA546941972}"/>
              </a:ext>
            </a:extLst>
          </p:cNvPr>
          <p:cNvSpPr txBox="1"/>
          <p:nvPr/>
        </p:nvSpPr>
        <p:spPr>
          <a:xfrm>
            <a:off x="2955636" y="5331836"/>
            <a:ext cx="60567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5400"/>
              <a:t>Basic disk operations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13F5C14-1809-5B2D-C710-C68042145949}"/>
                  </a:ext>
                </a:extLst>
              </p14:cNvPr>
              <p14:cNvContentPartPr/>
              <p14:nvPr/>
            </p14:nvContentPartPr>
            <p14:xfrm>
              <a:off x="4856760" y="1812600"/>
              <a:ext cx="2215440" cy="1420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13F5C14-1809-5B2D-C710-C680421459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47400" y="1803240"/>
                <a:ext cx="2234160" cy="143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285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1B2BF-81EE-B740-B63F-9882655F4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AE78D-B05A-1C45-8DB1-73DFCE2D0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 </a:t>
            </a:r>
            <a:r>
              <a:rPr lang="en-US">
                <a:solidFill>
                  <a:srgbClr val="C00000"/>
                </a:solidFill>
              </a:rPr>
              <a:t>DELETE</a:t>
            </a:r>
            <a:r>
              <a:rPr lang="en-US"/>
              <a:t> statement is used to delete existing records in a table.</a:t>
            </a:r>
            <a:endParaRPr lang="en-JP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FBFC76-C8D7-D746-A2FC-9D85EF5144F0}"/>
              </a:ext>
            </a:extLst>
          </p:cNvPr>
          <p:cNvSpPr txBox="1"/>
          <p:nvPr/>
        </p:nvSpPr>
        <p:spPr>
          <a:xfrm>
            <a:off x="1000664" y="3286664"/>
            <a:ext cx="8560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Syntax:</a:t>
            </a:r>
          </a:p>
          <a:p>
            <a:endParaRPr lang="en-JP"/>
          </a:p>
          <a:p>
            <a:endParaRPr lang="en-JP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5E04F8-EDAE-8443-B6F3-433599E2CEDD}"/>
              </a:ext>
            </a:extLst>
          </p:cNvPr>
          <p:cNvSpPr txBox="1"/>
          <p:nvPr/>
        </p:nvSpPr>
        <p:spPr>
          <a:xfrm>
            <a:off x="2019196" y="3748329"/>
            <a:ext cx="414363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chemeClr val="accent6"/>
                </a:solidFill>
              </a:rPr>
              <a:t>DELETE FROM </a:t>
            </a:r>
            <a:r>
              <a:rPr lang="en-US" sz="2800" i="1" err="1">
                <a:solidFill>
                  <a:schemeClr val="accent6"/>
                </a:solidFill>
              </a:rPr>
              <a:t>table_name</a:t>
            </a:r>
            <a:r>
              <a:rPr lang="en-US" sz="2800" i="1">
                <a:solidFill>
                  <a:schemeClr val="accent6"/>
                </a:solidFill>
              </a:rPr>
              <a:t> </a:t>
            </a:r>
          </a:p>
          <a:p>
            <a:endParaRPr lang="en-US" sz="2800" i="1"/>
          </a:p>
          <a:p>
            <a:r>
              <a:rPr lang="en-US" sz="2800">
                <a:solidFill>
                  <a:schemeClr val="accent2"/>
                </a:solidFill>
              </a:rPr>
              <a:t>WHERE </a:t>
            </a:r>
            <a:r>
              <a:rPr lang="en-US" sz="2800" i="1">
                <a:solidFill>
                  <a:schemeClr val="accent2"/>
                </a:solidFill>
              </a:rPr>
              <a:t>condition</a:t>
            </a:r>
            <a:r>
              <a:rPr lang="en-US" sz="2800">
                <a:solidFill>
                  <a:schemeClr val="accent2"/>
                </a:solidFill>
              </a:rPr>
              <a:t>;</a:t>
            </a:r>
            <a:endParaRPr lang="en-JP" sz="2800">
              <a:solidFill>
                <a:schemeClr val="accent2"/>
              </a:solidFill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A8938FA7-AFCD-1D4F-B435-D94864D0FFD8}"/>
              </a:ext>
            </a:extLst>
          </p:cNvPr>
          <p:cNvSpPr/>
          <p:nvPr/>
        </p:nvSpPr>
        <p:spPr>
          <a:xfrm>
            <a:off x="6923314" y="3774512"/>
            <a:ext cx="190919" cy="620487"/>
          </a:xfrm>
          <a:prstGeom prst="rightBrac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40171514-9413-234D-8982-35A0FC2792B8}"/>
              </a:ext>
            </a:extLst>
          </p:cNvPr>
          <p:cNvSpPr/>
          <p:nvPr/>
        </p:nvSpPr>
        <p:spPr>
          <a:xfrm>
            <a:off x="6923314" y="4626111"/>
            <a:ext cx="211016" cy="760666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783DB7-5B13-D649-886D-CDECF5E4B8BD}"/>
              </a:ext>
            </a:extLst>
          </p:cNvPr>
          <p:cNvSpPr txBox="1"/>
          <p:nvPr/>
        </p:nvSpPr>
        <p:spPr>
          <a:xfrm>
            <a:off x="7134330" y="3900089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Mandatory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C76EBE-4575-6545-AD72-3362DC39F915}"/>
              </a:ext>
            </a:extLst>
          </p:cNvPr>
          <p:cNvSpPr txBox="1"/>
          <p:nvPr/>
        </p:nvSpPr>
        <p:spPr>
          <a:xfrm>
            <a:off x="7152159" y="4513176"/>
            <a:ext cx="50398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Not mandatory</a:t>
            </a:r>
          </a:p>
          <a:p>
            <a:endParaRPr lang="en-JP"/>
          </a:p>
          <a:p>
            <a:r>
              <a:rPr lang="en-JP"/>
              <a:t>If where clause is missing that all rows gets updated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371D33-08B4-4097-A4C9-13E4E524D04A}"/>
                  </a:ext>
                </a:extLst>
              </p14:cNvPr>
              <p14:cNvContentPartPr/>
              <p14:nvPr/>
            </p14:nvContentPartPr>
            <p14:xfrm>
              <a:off x="4723560" y="4081320"/>
              <a:ext cx="1136520" cy="61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371D33-08B4-4097-A4C9-13E4E524D04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14200" y="4071960"/>
                <a:ext cx="1155240" cy="7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17046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57577-1164-E840-9F8F-75C355934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CCF0A-5829-2440-BEB1-F8C3A189C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61893" cy="4351338"/>
          </a:xfrm>
        </p:spPr>
        <p:txBody>
          <a:bodyPr/>
          <a:lstStyle/>
          <a:p>
            <a:r>
              <a:rPr lang="en-JP"/>
              <a:t>Write SQL query to delete the third row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714205-A01B-A64B-9A76-4976F88FE3C5}"/>
              </a:ext>
            </a:extLst>
          </p:cNvPr>
          <p:cNvSpPr txBox="1"/>
          <p:nvPr/>
        </p:nvSpPr>
        <p:spPr>
          <a:xfrm>
            <a:off x="8675681" y="1690688"/>
            <a:ext cx="2689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Table name: Students_Info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B27BADB-A2AE-304D-B2E2-07AE3DC43AA3}"/>
              </a:ext>
            </a:extLst>
          </p:cNvPr>
          <p:cNvCxnSpPr/>
          <p:nvPr/>
        </p:nvCxnSpPr>
        <p:spPr>
          <a:xfrm>
            <a:off x="9957916" y="3657600"/>
            <a:ext cx="0" cy="64309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4354B0B-052E-CF40-8146-70DEE92778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136736"/>
              </p:ext>
            </p:extLst>
          </p:nvPr>
        </p:nvGraphicFramePr>
        <p:xfrm>
          <a:off x="7937887" y="4845089"/>
          <a:ext cx="416504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080">
                  <a:extLst>
                    <a:ext uri="{9D8B030D-6E8A-4147-A177-3AD203B41FA5}">
                      <a16:colId xmlns:a16="http://schemas.microsoft.com/office/drawing/2014/main" val="1169785787"/>
                    </a:ext>
                  </a:extLst>
                </a:gridCol>
                <a:gridCol w="1478037">
                  <a:extLst>
                    <a:ext uri="{9D8B030D-6E8A-4147-A177-3AD203B41FA5}">
                      <a16:colId xmlns:a16="http://schemas.microsoft.com/office/drawing/2014/main" val="3449309764"/>
                    </a:ext>
                  </a:extLst>
                </a:gridCol>
                <a:gridCol w="940753">
                  <a:extLst>
                    <a:ext uri="{9D8B030D-6E8A-4147-A177-3AD203B41FA5}">
                      <a16:colId xmlns:a16="http://schemas.microsoft.com/office/drawing/2014/main" val="1198002619"/>
                    </a:ext>
                  </a:extLst>
                </a:gridCol>
                <a:gridCol w="1222172">
                  <a:extLst>
                    <a:ext uri="{9D8B030D-6E8A-4147-A177-3AD203B41FA5}">
                      <a16:colId xmlns:a16="http://schemas.microsoft.com/office/drawing/2014/main" val="30932311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SID</a:t>
                      </a:r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245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JP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Sato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Tokyo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9523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JP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Suzuki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Chiba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71622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EDC5B7A-5893-9845-A157-D43843D2D5FC}"/>
              </a:ext>
            </a:extLst>
          </p:cNvPr>
          <p:cNvSpPr txBox="1"/>
          <p:nvPr/>
        </p:nvSpPr>
        <p:spPr>
          <a:xfrm>
            <a:off x="8675681" y="4475757"/>
            <a:ext cx="2689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Table name: Students_Info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ED19D98-2028-2646-B558-99C6E3D42B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168868"/>
              </p:ext>
            </p:extLst>
          </p:nvPr>
        </p:nvGraphicFramePr>
        <p:xfrm>
          <a:off x="7937887" y="2127290"/>
          <a:ext cx="416504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080">
                  <a:extLst>
                    <a:ext uri="{9D8B030D-6E8A-4147-A177-3AD203B41FA5}">
                      <a16:colId xmlns:a16="http://schemas.microsoft.com/office/drawing/2014/main" val="1169785787"/>
                    </a:ext>
                  </a:extLst>
                </a:gridCol>
                <a:gridCol w="1478037">
                  <a:extLst>
                    <a:ext uri="{9D8B030D-6E8A-4147-A177-3AD203B41FA5}">
                      <a16:colId xmlns:a16="http://schemas.microsoft.com/office/drawing/2014/main" val="3449309764"/>
                    </a:ext>
                  </a:extLst>
                </a:gridCol>
                <a:gridCol w="940753">
                  <a:extLst>
                    <a:ext uri="{9D8B030D-6E8A-4147-A177-3AD203B41FA5}">
                      <a16:colId xmlns:a16="http://schemas.microsoft.com/office/drawing/2014/main" val="1198002619"/>
                    </a:ext>
                  </a:extLst>
                </a:gridCol>
                <a:gridCol w="1222172">
                  <a:extLst>
                    <a:ext uri="{9D8B030D-6E8A-4147-A177-3AD203B41FA5}">
                      <a16:colId xmlns:a16="http://schemas.microsoft.com/office/drawing/2014/main" val="30932311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SID</a:t>
                      </a:r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245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JP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Sato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Tokyo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9523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JP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Suzuki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Chiba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7162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JP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Takahashi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Fukushima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24066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30FCC5A-B74F-8D46-AA45-E40CD488781F}"/>
              </a:ext>
            </a:extLst>
          </p:cNvPr>
          <p:cNvSpPr txBox="1"/>
          <p:nvPr/>
        </p:nvSpPr>
        <p:spPr>
          <a:xfrm>
            <a:off x="299414" y="6488668"/>
            <a:ext cx="1863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answer is in notes</a:t>
            </a:r>
          </a:p>
        </p:txBody>
      </p:sp>
    </p:spTree>
    <p:extLst>
      <p:ext uri="{BB962C8B-B14F-4D97-AF65-F5344CB8AC3E}">
        <p14:creationId xmlns:p14="http://schemas.microsoft.com/office/powerpoint/2010/main" val="956549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2E939-3939-E344-9A65-20714B324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Basic Operations on the Disk</a:t>
            </a:r>
          </a:p>
        </p:txBody>
      </p:sp>
      <p:pic>
        <p:nvPicPr>
          <p:cNvPr id="1026" name="Picture 2" descr="Storage 101: Understanding the Hard-Disk Drive - Simple Talk">
            <a:extLst>
              <a:ext uri="{FF2B5EF4-FFF2-40B4-BE49-F238E27FC236}">
                <a16:creationId xmlns:a16="http://schemas.microsoft.com/office/drawing/2014/main" id="{E0D5E983-A513-E44D-9342-62B14EBCD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2989" y="3952875"/>
            <a:ext cx="32004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ree Monkeys Royalty Free Cliparts, Vectors, And Stock Illustration. Image  11656159.">
            <a:extLst>
              <a:ext uri="{FF2B5EF4-FFF2-40B4-BE49-F238E27FC236}">
                <a16:creationId xmlns:a16="http://schemas.microsoft.com/office/drawing/2014/main" id="{C938FEAC-0435-2D44-B802-0974B6745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66" y="3848871"/>
            <a:ext cx="6655955" cy="3009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Callout 3">
            <a:extLst>
              <a:ext uri="{FF2B5EF4-FFF2-40B4-BE49-F238E27FC236}">
                <a16:creationId xmlns:a16="http://schemas.microsoft.com/office/drawing/2014/main" id="{8A319D62-592C-B640-9BF0-16F67CA54FBA}"/>
              </a:ext>
            </a:extLst>
          </p:cNvPr>
          <p:cNvSpPr/>
          <p:nvPr/>
        </p:nvSpPr>
        <p:spPr>
          <a:xfrm>
            <a:off x="287005" y="3256939"/>
            <a:ext cx="1793465" cy="940668"/>
          </a:xfrm>
          <a:prstGeom prst="wedgeEllipseCallout">
            <a:avLst>
              <a:gd name="adj1" fmla="val 31172"/>
              <a:gd name="adj2" fmla="val 639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Read a file</a:t>
            </a:r>
          </a:p>
        </p:txBody>
      </p:sp>
      <p:sp>
        <p:nvSpPr>
          <p:cNvPr id="7" name="Oval Callout 6">
            <a:extLst>
              <a:ext uri="{FF2B5EF4-FFF2-40B4-BE49-F238E27FC236}">
                <a16:creationId xmlns:a16="http://schemas.microsoft.com/office/drawing/2014/main" id="{45F4B92C-2390-5146-8AB1-FAF868B5E3C2}"/>
              </a:ext>
            </a:extLst>
          </p:cNvPr>
          <p:cNvSpPr/>
          <p:nvPr/>
        </p:nvSpPr>
        <p:spPr>
          <a:xfrm>
            <a:off x="2195798" y="3256939"/>
            <a:ext cx="1793465" cy="940668"/>
          </a:xfrm>
          <a:prstGeom prst="wedgeEllipseCallout">
            <a:avLst>
              <a:gd name="adj1" fmla="val 31172"/>
              <a:gd name="adj2" fmla="val 63960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Write a file</a:t>
            </a:r>
          </a:p>
        </p:txBody>
      </p:sp>
      <p:sp>
        <p:nvSpPr>
          <p:cNvPr id="8" name="Oval Callout 7">
            <a:extLst>
              <a:ext uri="{FF2B5EF4-FFF2-40B4-BE49-F238E27FC236}">
                <a16:creationId xmlns:a16="http://schemas.microsoft.com/office/drawing/2014/main" id="{21EC53AC-F681-D448-8008-0C59D6CB8ABD}"/>
              </a:ext>
            </a:extLst>
          </p:cNvPr>
          <p:cNvSpPr/>
          <p:nvPr/>
        </p:nvSpPr>
        <p:spPr>
          <a:xfrm>
            <a:off x="4130718" y="3308638"/>
            <a:ext cx="1968079" cy="940668"/>
          </a:xfrm>
          <a:prstGeom prst="wedgeEllipseCallout">
            <a:avLst>
              <a:gd name="adj1" fmla="val 31172"/>
              <a:gd name="adj2" fmla="val 6396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Update a file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ECB6D5F7-BC3E-B246-B297-A6F2C21D90BD}"/>
              </a:ext>
            </a:extLst>
          </p:cNvPr>
          <p:cNvSpPr/>
          <p:nvPr/>
        </p:nvSpPr>
        <p:spPr>
          <a:xfrm rot="5400000">
            <a:off x="1858797" y="2081660"/>
            <a:ext cx="203200" cy="140392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20468321-F664-DF49-B2C5-168AC19B5043}"/>
              </a:ext>
            </a:extLst>
          </p:cNvPr>
          <p:cNvSpPr/>
          <p:nvPr/>
        </p:nvSpPr>
        <p:spPr>
          <a:xfrm rot="5400000">
            <a:off x="4951835" y="715822"/>
            <a:ext cx="203201" cy="41356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DF9A6D-8569-DA47-8DFD-D1FBA0765325}"/>
              </a:ext>
            </a:extLst>
          </p:cNvPr>
          <p:cNvSpPr txBox="1"/>
          <p:nvPr/>
        </p:nvSpPr>
        <p:spPr>
          <a:xfrm>
            <a:off x="1662546" y="2346099"/>
            <a:ext cx="927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Read (r)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74A4C2-CB63-9E4E-A37E-123FCCCFAAFE}"/>
              </a:ext>
            </a:extLst>
          </p:cNvPr>
          <p:cNvSpPr txBox="1"/>
          <p:nvPr/>
        </p:nvSpPr>
        <p:spPr>
          <a:xfrm>
            <a:off x="4681948" y="2395881"/>
            <a:ext cx="1065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Write (w)</a:t>
            </a:r>
          </a:p>
        </p:txBody>
      </p:sp>
      <p:pic>
        <p:nvPicPr>
          <p:cNvPr id="1030" name="Picture 6" descr="Dexter Vector Cartoon Character From Dexter's Laboratory">
            <a:extLst>
              <a:ext uri="{FF2B5EF4-FFF2-40B4-BE49-F238E27FC236}">
                <a16:creationId xmlns:a16="http://schemas.microsoft.com/office/drawing/2014/main" id="{70C299CE-1431-5F41-A04F-5371E1AFF5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78" t="5899" r="24719" b="5211"/>
          <a:stretch/>
        </p:blipFill>
        <p:spPr bwMode="auto">
          <a:xfrm>
            <a:off x="7838824" y="2442076"/>
            <a:ext cx="1183786" cy="1510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val Callout 10">
            <a:extLst>
              <a:ext uri="{FF2B5EF4-FFF2-40B4-BE49-F238E27FC236}">
                <a16:creationId xmlns:a16="http://schemas.microsoft.com/office/drawing/2014/main" id="{D017A3F4-170D-454C-BE02-BCE6376FD8AC}"/>
              </a:ext>
            </a:extLst>
          </p:cNvPr>
          <p:cNvSpPr/>
          <p:nvPr/>
        </p:nvSpPr>
        <p:spPr>
          <a:xfrm>
            <a:off x="8613522" y="1412875"/>
            <a:ext cx="2891880" cy="1226494"/>
          </a:xfrm>
          <a:prstGeom prst="wedgeEllipseCallout">
            <a:avLst>
              <a:gd name="adj1" fmla="val -39152"/>
              <a:gd name="adj2" fmla="val 640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Read-Write operations</a:t>
            </a:r>
          </a:p>
        </p:txBody>
      </p:sp>
    </p:spTree>
    <p:extLst>
      <p:ext uri="{BB962C8B-B14F-4D97-AF65-F5344CB8AC3E}">
        <p14:creationId xmlns:p14="http://schemas.microsoft.com/office/powerpoint/2010/main" val="615185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5" grpId="0" animBg="1"/>
      <p:bldP spid="10" grpId="0" animBg="1"/>
      <p:bldP spid="6" grpId="0"/>
      <p:bldP spid="9" grpId="0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58844-DA1F-FC48-A58B-0E887B892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Need for Structured Query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860E1-2475-6F4B-80ED-CF1664B8A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/>
              <a:t>Files can be written using programs</a:t>
            </a:r>
          </a:p>
          <a:p>
            <a:endParaRPr lang="en-JP"/>
          </a:p>
          <a:p>
            <a:r>
              <a:rPr lang="en-JP"/>
              <a:t>Files can be read programs</a:t>
            </a:r>
          </a:p>
          <a:p>
            <a:endParaRPr lang="en-JP"/>
          </a:p>
          <a:p>
            <a:r>
              <a:rPr lang="en-JP"/>
              <a:t>Limitations:</a:t>
            </a:r>
          </a:p>
          <a:p>
            <a:pPr lvl="1"/>
            <a:r>
              <a:rPr lang="en-JP"/>
              <a:t>Everyone are not good at coding</a:t>
            </a:r>
          </a:p>
          <a:p>
            <a:pPr lvl="1"/>
            <a:r>
              <a:rPr lang="en-JP"/>
              <a:t>Difficult to incorporate constraints</a:t>
            </a:r>
          </a:p>
          <a:p>
            <a:pPr lvl="2"/>
            <a:r>
              <a:rPr lang="en-JP"/>
              <a:t>E.g., Age must be in numbers; joining date must be in dd-yy-yyyy format</a:t>
            </a:r>
          </a:p>
          <a:p>
            <a:pPr lvl="2"/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29160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81FFC-EFD8-F646-BEF0-A84A53913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Need for Structured Query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70442-7129-024B-82A1-5FEA147B6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/>
              <a:t>Solution: </a:t>
            </a:r>
          </a:p>
          <a:p>
            <a:pPr lvl="1"/>
            <a:r>
              <a:rPr lang="en-JP"/>
              <a:t>Structured query language (SQL) for processing data</a:t>
            </a:r>
          </a:p>
          <a:p>
            <a:pPr lvl="1"/>
            <a:r>
              <a:rPr lang="en-JP"/>
              <a:t>SQL to be as close to human language as possible</a:t>
            </a:r>
          </a:p>
          <a:p>
            <a:endParaRPr lang="en-JP"/>
          </a:p>
          <a:p>
            <a:r>
              <a:rPr lang="en-JP"/>
              <a:t>Foundation for SQL is Relational Algebra (discussed in next class)</a:t>
            </a:r>
          </a:p>
        </p:txBody>
      </p:sp>
    </p:spTree>
    <p:extLst>
      <p:ext uri="{BB962C8B-B14F-4D97-AF65-F5344CB8AC3E}">
        <p14:creationId xmlns:p14="http://schemas.microsoft.com/office/powerpoint/2010/main" val="2289801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314E6-AB25-584E-B548-935E3DFCC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JP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A3632E-6B91-954E-9912-BFB62B5547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16"/>
          <a:stretch/>
        </p:blipFill>
        <p:spPr>
          <a:xfrm>
            <a:off x="3278909" y="175491"/>
            <a:ext cx="5852295" cy="589741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5A069A4-DFB0-3A48-ACB9-C9362B287C3A}"/>
              </a:ext>
            </a:extLst>
          </p:cNvPr>
          <p:cNvSpPr/>
          <p:nvPr/>
        </p:nvSpPr>
        <p:spPr>
          <a:xfrm>
            <a:off x="2909456" y="4073235"/>
            <a:ext cx="6502400" cy="2096655"/>
          </a:xfrm>
          <a:prstGeom prst="rect">
            <a:avLst/>
          </a:prstGeom>
          <a:noFill/>
          <a:ln w="635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9B7CF3-97E4-FE4F-9A8B-2057E30B56ED}"/>
              </a:ext>
            </a:extLst>
          </p:cNvPr>
          <p:cNvSpPr txBox="1"/>
          <p:nvPr/>
        </p:nvSpPr>
        <p:spPr>
          <a:xfrm>
            <a:off x="4692073" y="6262544"/>
            <a:ext cx="33995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3200"/>
              <a:t>Metadata and Data</a:t>
            </a:r>
          </a:p>
        </p:txBody>
      </p:sp>
    </p:spTree>
    <p:extLst>
      <p:ext uri="{BB962C8B-B14F-4D97-AF65-F5344CB8AC3E}">
        <p14:creationId xmlns:p14="http://schemas.microsoft.com/office/powerpoint/2010/main" val="3731975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DB3BE-8135-B24F-B90B-4BDD5E337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Meta-data and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1369F-ECAA-3B48-8CF2-6E6977BB2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JP"/>
              <a:t>Data: Observable fact that can be recordable</a:t>
            </a:r>
          </a:p>
          <a:p>
            <a:pPr lvl="1"/>
            <a:r>
              <a:rPr lang="en-JP"/>
              <a:t>Mr. Smith, 50 years old, male, America</a:t>
            </a:r>
          </a:p>
          <a:p>
            <a:pPr lvl="1"/>
            <a:endParaRPr lang="en-JP"/>
          </a:p>
          <a:p>
            <a:pPr lvl="1"/>
            <a:endParaRPr lang="en-JP"/>
          </a:p>
          <a:p>
            <a:r>
              <a:rPr lang="en-JP"/>
              <a:t>Meta-data is the data that describes other data</a:t>
            </a:r>
          </a:p>
          <a:p>
            <a:pPr lvl="1"/>
            <a:r>
              <a:rPr lang="en-JP"/>
              <a:t>Name, age, sex, country</a:t>
            </a:r>
          </a:p>
          <a:p>
            <a:pPr lvl="1"/>
            <a:r>
              <a:rPr lang="en-JP"/>
              <a:t>Name is a string</a:t>
            </a:r>
          </a:p>
          <a:p>
            <a:pPr lvl="1"/>
            <a:r>
              <a:rPr lang="en-JP"/>
              <a:t>Age is a real number</a:t>
            </a:r>
          </a:p>
          <a:p>
            <a:pPr lvl="1"/>
            <a:r>
              <a:rPr lang="en-JP"/>
              <a:t>Sex is a string</a:t>
            </a:r>
          </a:p>
          <a:p>
            <a:pPr lvl="1"/>
            <a:r>
              <a:rPr lang="en-JP"/>
              <a:t>Country is a string</a:t>
            </a:r>
          </a:p>
          <a:p>
            <a:pPr lvl="1"/>
            <a:endParaRPr lang="en-JP"/>
          </a:p>
          <a:p>
            <a:pPr lvl="1"/>
            <a:r>
              <a:rPr lang="en-JP"/>
              <a:t>Age cannot be more than 120 years</a:t>
            </a:r>
          </a:p>
        </p:txBody>
      </p:sp>
    </p:spTree>
    <p:extLst>
      <p:ext uri="{BB962C8B-B14F-4D97-AF65-F5344CB8AC3E}">
        <p14:creationId xmlns:p14="http://schemas.microsoft.com/office/powerpoint/2010/main" val="2453771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0645-B288-5348-B07F-FC42D7B20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Meta-data and Data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E0AB0B2-263D-044F-9DFA-24912964E6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435230"/>
              </p:ext>
            </p:extLst>
          </p:nvPr>
        </p:nvGraphicFramePr>
        <p:xfrm>
          <a:off x="6795656" y="2944186"/>
          <a:ext cx="473517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261">
                  <a:extLst>
                    <a:ext uri="{9D8B030D-6E8A-4147-A177-3AD203B41FA5}">
                      <a16:colId xmlns:a16="http://schemas.microsoft.com/office/drawing/2014/main" val="1169785787"/>
                    </a:ext>
                  </a:extLst>
                </a:gridCol>
                <a:gridCol w="1123314">
                  <a:extLst>
                    <a:ext uri="{9D8B030D-6E8A-4147-A177-3AD203B41FA5}">
                      <a16:colId xmlns:a16="http://schemas.microsoft.com/office/drawing/2014/main" val="3449309764"/>
                    </a:ext>
                  </a:extLst>
                </a:gridCol>
                <a:gridCol w="2768600">
                  <a:extLst>
                    <a:ext uri="{9D8B030D-6E8A-4147-A177-3AD203B41FA5}">
                      <a16:colId xmlns:a16="http://schemas.microsoft.com/office/drawing/2014/main" val="11980026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CID</a:t>
                      </a:r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cName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cIntro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245520"/>
                  </a:ext>
                </a:extLst>
              </a:tr>
              <a:tr h="334383">
                <a:tc>
                  <a:txBody>
                    <a:bodyPr/>
                    <a:lstStyle/>
                    <a:p>
                      <a:r>
                        <a:rPr lang="en-JP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Programing language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482324"/>
                  </a:ext>
                </a:extLst>
              </a:tr>
              <a:tr h="334383">
                <a:tc>
                  <a:txBody>
                    <a:bodyPr/>
                    <a:lstStyle/>
                    <a:p>
                      <a:r>
                        <a:rPr lang="en-JP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</a:t>
                      </a:r>
                      <a:r>
                        <a:rPr lang="en-JP"/>
                        <a:t>ata analystics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864681"/>
                  </a:ext>
                </a:extLst>
              </a:tr>
              <a:tr h="334383">
                <a:tc gridSpan="3">
                  <a:txBody>
                    <a:bodyPr/>
                    <a:lstStyle/>
                    <a:p>
                      <a:r>
                        <a:rPr lang="en-JP"/>
                        <a:t>…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786762"/>
                  </a:ext>
                </a:extLst>
              </a:tr>
            </a:tbl>
          </a:graphicData>
        </a:graphic>
      </p:graphicFrame>
      <p:pic>
        <p:nvPicPr>
          <p:cNvPr id="6" name="Picture 4" descr="Dexter Laboratory Dexter thinking illustration, Cartoon Character  Animation, Dexters Laboratory Background, laboratory, cartoons png | PNGEgg">
            <a:extLst>
              <a:ext uri="{FF2B5EF4-FFF2-40B4-BE49-F238E27FC236}">
                <a16:creationId xmlns:a16="http://schemas.microsoft.com/office/drawing/2014/main" id="{BD1D86F9-9506-9441-83FA-D3FE62CBA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89487" y="4074718"/>
            <a:ext cx="1009925" cy="1528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Callout 6">
            <a:extLst>
              <a:ext uri="{FF2B5EF4-FFF2-40B4-BE49-F238E27FC236}">
                <a16:creationId xmlns:a16="http://schemas.microsoft.com/office/drawing/2014/main" id="{5F5B2474-3E9B-1D47-877A-5ACDEBD78F33}"/>
              </a:ext>
            </a:extLst>
          </p:cNvPr>
          <p:cNvSpPr/>
          <p:nvPr/>
        </p:nvSpPr>
        <p:spPr>
          <a:xfrm>
            <a:off x="1181982" y="3158836"/>
            <a:ext cx="2161581" cy="1049249"/>
          </a:xfrm>
          <a:prstGeom prst="wedgeEllipseCallout">
            <a:avLst>
              <a:gd name="adj1" fmla="val -38235"/>
              <a:gd name="adj2" fmla="val 700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1200"/>
              <a:t>Help me in classifying Metadata and data?</a:t>
            </a:r>
          </a:p>
        </p:txBody>
      </p:sp>
    </p:spTree>
    <p:extLst>
      <p:ext uri="{BB962C8B-B14F-4D97-AF65-F5344CB8AC3E}">
        <p14:creationId xmlns:p14="http://schemas.microsoft.com/office/powerpoint/2010/main" val="169217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1308</Words>
  <Application>Microsoft Macintosh PowerPoint</Application>
  <PresentationFormat>Widescreen</PresentationFormat>
  <Paragraphs>461</Paragraphs>
  <Slides>31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Introduction to SQL</vt:lpstr>
      <vt:lpstr>Overview</vt:lpstr>
      <vt:lpstr>PowerPoint Presentation</vt:lpstr>
      <vt:lpstr>Basic Operations on the Disk</vt:lpstr>
      <vt:lpstr>Need for Structured Query Language</vt:lpstr>
      <vt:lpstr>Need for Structured Query Language</vt:lpstr>
      <vt:lpstr>PowerPoint Presentation</vt:lpstr>
      <vt:lpstr>Meta-data and Data</vt:lpstr>
      <vt:lpstr>Meta-data and Data</vt:lpstr>
      <vt:lpstr>Visualization of MetaData and Data</vt:lpstr>
      <vt:lpstr>SQL for Metadata</vt:lpstr>
      <vt:lpstr>Handling Metadata using Schema</vt:lpstr>
      <vt:lpstr>Basic Operations on Schema/Tables</vt:lpstr>
      <vt:lpstr>Basic attribute types</vt:lpstr>
      <vt:lpstr>Constraints</vt:lpstr>
      <vt:lpstr>SQL operations on Schema</vt:lpstr>
      <vt:lpstr>Write an SQL QUERY to Create the below table</vt:lpstr>
      <vt:lpstr>Write an SQL Query to add additional two columns</vt:lpstr>
      <vt:lpstr>Write an SQL Query to delete Age column</vt:lpstr>
      <vt:lpstr>Write an SQL Query to delete entire table</vt:lpstr>
      <vt:lpstr>SQL for Data</vt:lpstr>
      <vt:lpstr>Basic Operations on Data</vt:lpstr>
      <vt:lpstr>INSERT INTO</vt:lpstr>
      <vt:lpstr>Example: SQL query</vt:lpstr>
      <vt:lpstr>Example: Insert first row into the table</vt:lpstr>
      <vt:lpstr>Example: Insert second row into the table</vt:lpstr>
      <vt:lpstr>Example</vt:lpstr>
      <vt:lpstr>UPDATE</vt:lpstr>
      <vt:lpstr>Example</vt:lpstr>
      <vt:lpstr>DELETE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Uday Kiran Rage</dc:creator>
  <cp:lastModifiedBy>Uday Kiran Rage</cp:lastModifiedBy>
  <cp:revision>3</cp:revision>
  <dcterms:created xsi:type="dcterms:W3CDTF">2021-06-13T03:50:35Z</dcterms:created>
  <dcterms:modified xsi:type="dcterms:W3CDTF">2023-05-15T05:30:32Z</dcterms:modified>
</cp:coreProperties>
</file>