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257" r:id="rId4"/>
    <p:sldId id="258" r:id="rId5"/>
    <p:sldId id="259" r:id="rId6"/>
    <p:sldId id="300" r:id="rId7"/>
    <p:sldId id="260" r:id="rId8"/>
    <p:sldId id="261" r:id="rId9"/>
    <p:sldId id="262" r:id="rId10"/>
    <p:sldId id="263" r:id="rId11"/>
    <p:sldId id="301" r:id="rId12"/>
    <p:sldId id="264" r:id="rId13"/>
    <p:sldId id="265" r:id="rId14"/>
    <p:sldId id="266" r:id="rId15"/>
    <p:sldId id="267" r:id="rId16"/>
    <p:sldId id="272" r:id="rId17"/>
    <p:sldId id="277" r:id="rId18"/>
    <p:sldId id="275" r:id="rId19"/>
    <p:sldId id="283" r:id="rId20"/>
    <p:sldId id="276" r:id="rId21"/>
    <p:sldId id="284" r:id="rId22"/>
    <p:sldId id="280" r:id="rId23"/>
    <p:sldId id="281" r:id="rId24"/>
    <p:sldId id="268" r:id="rId25"/>
    <p:sldId id="287" r:id="rId26"/>
    <p:sldId id="288" r:id="rId27"/>
    <p:sldId id="289" r:id="rId28"/>
    <p:sldId id="291" r:id="rId29"/>
    <p:sldId id="292" r:id="rId30"/>
    <p:sldId id="297" r:id="rId31"/>
    <p:sldId id="296" r:id="rId32"/>
    <p:sldId id="295" r:id="rId33"/>
    <p:sldId id="293" r:id="rId34"/>
    <p:sldId id="294" r:id="rId35"/>
    <p:sldId id="298" r:id="rId3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2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E7994E-8B25-B442-BE5B-92B0ACB146BB}" v="5" dt="2023-05-17T01:31:10.627"/>
    <p1510:client id="{DA6923D5-4C1E-6746-BBBE-EF416A419E8F}" v="2" dt="2023-05-17T13:54:50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/>
    <p:restoredTop sz="94720"/>
  </p:normalViewPr>
  <p:slideViewPr>
    <p:cSldViewPr snapToGrid="0">
      <p:cViewPr varScale="1">
        <p:scale>
          <a:sx n="105" d="100"/>
          <a:sy n="105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CDE7994E-8B25-B442-BE5B-92B0ACB146BB}"/>
    <pc:docChg chg="custSel addSld delSld modSld sldOrd">
      <pc:chgData name="Uday Kiran Rage" userId="8cfd044a105e3dbd" providerId="LiveId" clId="{CDE7994E-8B25-B442-BE5B-92B0ACB146BB}" dt="2023-05-17T01:31:30.346" v="154" actId="1076"/>
      <pc:docMkLst>
        <pc:docMk/>
      </pc:docMkLst>
      <pc:sldChg chg="modSp mod">
        <pc:chgData name="Uday Kiran Rage" userId="8cfd044a105e3dbd" providerId="LiveId" clId="{CDE7994E-8B25-B442-BE5B-92B0ACB146BB}" dt="2023-05-17T01:28:24.004" v="111" actId="27636"/>
        <pc:sldMkLst>
          <pc:docMk/>
          <pc:sldMk cId="533162414" sldId="257"/>
        </pc:sldMkLst>
        <pc:spChg chg="mod">
          <ac:chgData name="Uday Kiran Rage" userId="8cfd044a105e3dbd" providerId="LiveId" clId="{CDE7994E-8B25-B442-BE5B-92B0ACB146BB}" dt="2023-05-17T01:28:24.004" v="111" actId="27636"/>
          <ac:spMkLst>
            <pc:docMk/>
            <pc:sldMk cId="533162414" sldId="257"/>
            <ac:spMk id="3" creationId="{311F845D-DEE1-2E82-FBF4-2AC095B5EBA7}"/>
          </ac:spMkLst>
        </pc:spChg>
      </pc:sldChg>
      <pc:sldChg chg="modSp mod">
        <pc:chgData name="Uday Kiran Rage" userId="8cfd044a105e3dbd" providerId="LiveId" clId="{CDE7994E-8B25-B442-BE5B-92B0ACB146BB}" dt="2023-05-17T01:29:35.657" v="115" actId="115"/>
        <pc:sldMkLst>
          <pc:docMk/>
          <pc:sldMk cId="178573068" sldId="268"/>
        </pc:sldMkLst>
        <pc:spChg chg="mod">
          <ac:chgData name="Uday Kiran Rage" userId="8cfd044a105e3dbd" providerId="LiveId" clId="{CDE7994E-8B25-B442-BE5B-92B0ACB146BB}" dt="2023-05-17T01:29:35.657" v="115" actId="115"/>
          <ac:spMkLst>
            <pc:docMk/>
            <pc:sldMk cId="178573068" sldId="268"/>
            <ac:spMk id="3" creationId="{B3AFDCCD-3074-E017-C1DB-DAE579CE48D9}"/>
          </ac:spMkLst>
        </pc:spChg>
      </pc:sldChg>
      <pc:sldChg chg="addSp modSp mod">
        <pc:chgData name="Uday Kiran Rage" userId="8cfd044a105e3dbd" providerId="LiveId" clId="{CDE7994E-8B25-B442-BE5B-92B0ACB146BB}" dt="2023-05-17T01:19:43.211" v="14" actId="1076"/>
        <pc:sldMkLst>
          <pc:docMk/>
          <pc:sldMk cId="402314709" sldId="284"/>
        </pc:sldMkLst>
        <pc:spChg chg="add mod">
          <ac:chgData name="Uday Kiran Rage" userId="8cfd044a105e3dbd" providerId="LiveId" clId="{CDE7994E-8B25-B442-BE5B-92B0ACB146BB}" dt="2023-05-17T01:19:43.211" v="14" actId="1076"/>
          <ac:spMkLst>
            <pc:docMk/>
            <pc:sldMk cId="402314709" sldId="284"/>
            <ac:spMk id="7" creationId="{66060602-94B8-DC1C-E8F8-CE86D366954C}"/>
          </ac:spMkLst>
        </pc:spChg>
        <pc:picChg chg="add mod">
          <ac:chgData name="Uday Kiran Rage" userId="8cfd044a105e3dbd" providerId="LiveId" clId="{CDE7994E-8B25-B442-BE5B-92B0ACB146BB}" dt="2023-05-17T01:19:05.171" v="5" actId="1076"/>
          <ac:picMkLst>
            <pc:docMk/>
            <pc:sldMk cId="402314709" sldId="284"/>
            <ac:picMk id="5" creationId="{5BA5717B-1365-1DDA-748A-A25651FD9560}"/>
          </ac:picMkLst>
        </pc:picChg>
        <pc:picChg chg="add mod">
          <ac:chgData name="Uday Kiran Rage" userId="8cfd044a105e3dbd" providerId="LiveId" clId="{CDE7994E-8B25-B442-BE5B-92B0ACB146BB}" dt="2023-05-17T01:19:20.670" v="9" actId="1076"/>
          <ac:picMkLst>
            <pc:docMk/>
            <pc:sldMk cId="402314709" sldId="284"/>
            <ac:picMk id="6" creationId="{7B2770BE-FC95-00B1-CDA5-9AB022A64023}"/>
          </ac:picMkLst>
        </pc:picChg>
      </pc:sldChg>
      <pc:sldChg chg="addSp delSp modSp del mod">
        <pc:chgData name="Uday Kiran Rage" userId="8cfd044a105e3dbd" providerId="LiveId" clId="{CDE7994E-8B25-B442-BE5B-92B0ACB146BB}" dt="2023-05-17T01:19:58.974" v="15" actId="2696"/>
        <pc:sldMkLst>
          <pc:docMk/>
          <pc:sldMk cId="3905691386" sldId="285"/>
        </pc:sldMkLst>
        <pc:spChg chg="add mod">
          <ac:chgData name="Uday Kiran Rage" userId="8cfd044a105e3dbd" providerId="LiveId" clId="{CDE7994E-8B25-B442-BE5B-92B0ACB146BB}" dt="2023-05-17T01:18:42.413" v="0" actId="21"/>
          <ac:spMkLst>
            <pc:docMk/>
            <pc:sldMk cId="3905691386" sldId="285"/>
            <ac:spMk id="4" creationId="{AB8D47B5-4235-67E7-2EFD-4919C0C96BFB}"/>
          </ac:spMkLst>
        </pc:spChg>
        <pc:spChg chg="del">
          <ac:chgData name="Uday Kiran Rage" userId="8cfd044a105e3dbd" providerId="LiveId" clId="{CDE7994E-8B25-B442-BE5B-92B0ACB146BB}" dt="2023-05-17T01:19:32.086" v="10" actId="21"/>
          <ac:spMkLst>
            <pc:docMk/>
            <pc:sldMk cId="3905691386" sldId="285"/>
            <ac:spMk id="9" creationId="{639C8979-94EF-A9AD-0911-D73801D15011}"/>
          </ac:spMkLst>
        </pc:spChg>
        <pc:picChg chg="del">
          <ac:chgData name="Uday Kiran Rage" userId="8cfd044a105e3dbd" providerId="LiveId" clId="{CDE7994E-8B25-B442-BE5B-92B0ACB146BB}" dt="2023-05-17T01:18:42.413" v="0" actId="21"/>
          <ac:picMkLst>
            <pc:docMk/>
            <pc:sldMk cId="3905691386" sldId="285"/>
            <ac:picMk id="7" creationId="{CFA5FBD6-2C30-A679-D7C8-E407F32A5AA4}"/>
          </ac:picMkLst>
        </pc:picChg>
        <pc:picChg chg="del">
          <ac:chgData name="Uday Kiran Rage" userId="8cfd044a105e3dbd" providerId="LiveId" clId="{CDE7994E-8B25-B442-BE5B-92B0ACB146BB}" dt="2023-05-17T01:19:10.839" v="6" actId="21"/>
          <ac:picMkLst>
            <pc:docMk/>
            <pc:sldMk cId="3905691386" sldId="285"/>
            <ac:picMk id="8" creationId="{02D8E6D0-CA30-DFB5-549D-3C7B4A7BED04}"/>
          </ac:picMkLst>
        </pc:picChg>
      </pc:sldChg>
      <pc:sldChg chg="addSp modSp mod">
        <pc:chgData name="Uday Kiran Rage" userId="8cfd044a105e3dbd" providerId="LiveId" clId="{CDE7994E-8B25-B442-BE5B-92B0ACB146BB}" dt="2023-05-17T01:31:30.346" v="154" actId="1076"/>
        <pc:sldMkLst>
          <pc:docMk/>
          <pc:sldMk cId="2936576894" sldId="287"/>
        </pc:sldMkLst>
        <pc:spChg chg="add mod">
          <ac:chgData name="Uday Kiran Rage" userId="8cfd044a105e3dbd" providerId="LiveId" clId="{CDE7994E-8B25-B442-BE5B-92B0ACB146BB}" dt="2023-05-17T01:30:56.374" v="130" actId="1076"/>
          <ac:spMkLst>
            <pc:docMk/>
            <pc:sldMk cId="2936576894" sldId="287"/>
            <ac:spMk id="5" creationId="{4E1FB305-DF29-84D9-3E6D-943AD6C030C1}"/>
          </ac:spMkLst>
        </pc:spChg>
        <pc:spChg chg="add mod">
          <ac:chgData name="Uday Kiran Rage" userId="8cfd044a105e3dbd" providerId="LiveId" clId="{CDE7994E-8B25-B442-BE5B-92B0ACB146BB}" dt="2023-05-17T01:31:30.346" v="154" actId="1076"/>
          <ac:spMkLst>
            <pc:docMk/>
            <pc:sldMk cId="2936576894" sldId="287"/>
            <ac:spMk id="8" creationId="{C9D1B7DF-FBBA-2CE3-A548-863FC4FFFFA8}"/>
          </ac:spMkLst>
        </pc:spChg>
        <pc:cxnChg chg="add mod">
          <ac:chgData name="Uday Kiran Rage" userId="8cfd044a105e3dbd" providerId="LiveId" clId="{CDE7994E-8B25-B442-BE5B-92B0ACB146BB}" dt="2023-05-17T01:31:03.243" v="131" actId="692"/>
          <ac:cxnSpMkLst>
            <pc:docMk/>
            <pc:sldMk cId="2936576894" sldId="287"/>
            <ac:cxnSpMk id="7" creationId="{2D2F4077-4B7B-D3BB-5E07-CB53B8556566}"/>
          </ac:cxnSpMkLst>
        </pc:cxnChg>
        <pc:cxnChg chg="add mod">
          <ac:chgData name="Uday Kiran Rage" userId="8cfd044a105e3dbd" providerId="LiveId" clId="{CDE7994E-8B25-B442-BE5B-92B0ACB146BB}" dt="2023-05-17T01:31:15.702" v="133" actId="1076"/>
          <ac:cxnSpMkLst>
            <pc:docMk/>
            <pc:sldMk cId="2936576894" sldId="287"/>
            <ac:cxnSpMk id="9" creationId="{CC9FDB52-76B7-473E-76C3-E75BF4FED35D}"/>
          </ac:cxnSpMkLst>
        </pc:cxnChg>
      </pc:sldChg>
      <pc:sldChg chg="ord">
        <pc:chgData name="Uday Kiran Rage" userId="8cfd044a105e3dbd" providerId="LiveId" clId="{CDE7994E-8B25-B442-BE5B-92B0ACB146BB}" dt="2023-05-17T01:27:45.053" v="99" actId="20578"/>
        <pc:sldMkLst>
          <pc:docMk/>
          <pc:sldMk cId="924256678" sldId="294"/>
        </pc:sldMkLst>
      </pc:sldChg>
      <pc:sldChg chg="delSp modSp new mod">
        <pc:chgData name="Uday Kiran Rage" userId="8cfd044a105e3dbd" providerId="LiveId" clId="{CDE7994E-8B25-B442-BE5B-92B0ACB146BB}" dt="2023-05-17T01:27:35.542" v="96" actId="1076"/>
        <pc:sldMkLst>
          <pc:docMk/>
          <pc:sldMk cId="818044813" sldId="297"/>
        </pc:sldMkLst>
        <pc:spChg chg="mod">
          <ac:chgData name="Uday Kiran Rage" userId="8cfd044a105e3dbd" providerId="LiveId" clId="{CDE7994E-8B25-B442-BE5B-92B0ACB146BB}" dt="2023-05-17T01:27:35.542" v="96" actId="1076"/>
          <ac:spMkLst>
            <pc:docMk/>
            <pc:sldMk cId="818044813" sldId="297"/>
            <ac:spMk id="2" creationId="{24B04D46-708B-C80F-105B-B6FB308919B9}"/>
          </ac:spMkLst>
        </pc:spChg>
        <pc:spChg chg="del">
          <ac:chgData name="Uday Kiran Rage" userId="8cfd044a105e3dbd" providerId="LiveId" clId="{CDE7994E-8B25-B442-BE5B-92B0ACB146BB}" dt="2023-05-17T01:26:39.032" v="17" actId="478"/>
          <ac:spMkLst>
            <pc:docMk/>
            <pc:sldMk cId="818044813" sldId="297"/>
            <ac:spMk id="3" creationId="{E77FE028-6416-5C55-3B91-65D8924ACF5C}"/>
          </ac:spMkLst>
        </pc:spChg>
      </pc:sldChg>
      <pc:sldChg chg="delSp modSp new mod ord">
        <pc:chgData name="Uday Kiran Rage" userId="8cfd044a105e3dbd" providerId="LiveId" clId="{CDE7994E-8B25-B442-BE5B-92B0ACB146BB}" dt="2023-05-17T01:28:02.910" v="109" actId="1076"/>
        <pc:sldMkLst>
          <pc:docMk/>
          <pc:sldMk cId="4259903899" sldId="298"/>
        </pc:sldMkLst>
        <pc:spChg chg="mod">
          <ac:chgData name="Uday Kiran Rage" userId="8cfd044a105e3dbd" providerId="LiveId" clId="{CDE7994E-8B25-B442-BE5B-92B0ACB146BB}" dt="2023-05-17T01:28:02.910" v="109" actId="1076"/>
          <ac:spMkLst>
            <pc:docMk/>
            <pc:sldMk cId="4259903899" sldId="298"/>
            <ac:spMk id="2" creationId="{E187CC9F-2241-BE19-D436-FD3E9590FD57}"/>
          </ac:spMkLst>
        </pc:spChg>
        <pc:spChg chg="del">
          <ac:chgData name="Uday Kiran Rage" userId="8cfd044a105e3dbd" providerId="LiveId" clId="{CDE7994E-8B25-B442-BE5B-92B0ACB146BB}" dt="2023-05-17T01:27:47.986" v="100" actId="478"/>
          <ac:spMkLst>
            <pc:docMk/>
            <pc:sldMk cId="4259903899" sldId="298"/>
            <ac:spMk id="3" creationId="{4D2AA3B2-9E34-68F2-45EA-8FF31A63D709}"/>
          </ac:spMkLst>
        </pc:spChg>
      </pc:sldChg>
    </pc:docChg>
  </pc:docChgLst>
  <pc:docChgLst>
    <pc:chgData name="Edula Raashika" userId="c431a311709d9ebb" providerId="Windows Live" clId="Web-{89DFDC9B-6FE5-44F9-A2B2-283699641FB4}"/>
    <pc:docChg chg="addSld modSld">
      <pc:chgData name="Edula Raashika" userId="c431a311709d9ebb" providerId="Windows Live" clId="Web-{89DFDC9B-6FE5-44F9-A2B2-283699641FB4}" dt="2023-05-15T03:47:05.727" v="44" actId="1076"/>
      <pc:docMkLst>
        <pc:docMk/>
      </pc:docMkLst>
      <pc:sldChg chg="addSp delSp modSp">
        <pc:chgData name="Edula Raashika" userId="c431a311709d9ebb" providerId="Windows Live" clId="Web-{89DFDC9B-6FE5-44F9-A2B2-283699641FB4}" dt="2023-05-15T03:46:17.148" v="28"/>
        <pc:sldMkLst>
          <pc:docMk/>
          <pc:sldMk cId="402314709" sldId="284"/>
        </pc:sldMkLst>
        <pc:picChg chg="del">
          <ac:chgData name="Edula Raashika" userId="c431a311709d9ebb" providerId="Windows Live" clId="Web-{89DFDC9B-6FE5-44F9-A2B2-283699641FB4}" dt="2023-05-15T03:44:07.817" v="1"/>
          <ac:picMkLst>
            <pc:docMk/>
            <pc:sldMk cId="402314709" sldId="284"/>
            <ac:picMk id="5" creationId="{7283EE2D-20E2-4CF5-9029-C7118395DEBF}"/>
          </ac:picMkLst>
        </pc:picChg>
        <pc:picChg chg="del mod">
          <ac:chgData name="Edula Raashika" userId="c431a311709d9ebb" providerId="Windows Live" clId="Web-{89DFDC9B-6FE5-44F9-A2B2-283699641FB4}" dt="2023-05-15T03:44:21.911" v="6"/>
          <ac:picMkLst>
            <pc:docMk/>
            <pc:sldMk cId="402314709" sldId="284"/>
            <ac:picMk id="6" creationId="{794EDC80-ECCB-F36F-16D3-CB9648A4E7FE}"/>
          </ac:picMkLst>
        </pc:picChg>
        <pc:picChg chg="add del mod">
          <ac:chgData name="Edula Raashika" userId="c431a311709d9ebb" providerId="Windows Live" clId="Web-{89DFDC9B-6FE5-44F9-A2B2-283699641FB4}" dt="2023-05-15T03:44:53.568" v="14"/>
          <ac:picMkLst>
            <pc:docMk/>
            <pc:sldMk cId="402314709" sldId="284"/>
            <ac:picMk id="7" creationId="{DB67F7EF-FE80-4673-EFA7-88888329F475}"/>
          </ac:picMkLst>
        </pc:picChg>
        <pc:picChg chg="add del mod">
          <ac:chgData name="Edula Raashika" userId="c431a311709d9ebb" providerId="Windows Live" clId="Web-{89DFDC9B-6FE5-44F9-A2B2-283699641FB4}" dt="2023-05-15T03:46:17.148" v="28"/>
          <ac:picMkLst>
            <pc:docMk/>
            <pc:sldMk cId="402314709" sldId="284"/>
            <ac:picMk id="8" creationId="{84D40BB2-5535-FA03-ED43-8BAC384897B5}"/>
          </ac:picMkLst>
        </pc:picChg>
      </pc:sldChg>
      <pc:sldChg chg="addSp delSp modSp new">
        <pc:chgData name="Edula Raashika" userId="c431a311709d9ebb" providerId="Windows Live" clId="Web-{89DFDC9B-6FE5-44F9-A2B2-283699641FB4}" dt="2023-05-15T03:47:05.727" v="44" actId="1076"/>
        <pc:sldMkLst>
          <pc:docMk/>
          <pc:sldMk cId="3905691386" sldId="285"/>
        </pc:sldMkLst>
        <pc:spChg chg="mod">
          <ac:chgData name="Edula Raashika" userId="c431a311709d9ebb" providerId="Windows Live" clId="Web-{89DFDC9B-6FE5-44F9-A2B2-283699641FB4}" dt="2023-05-15T03:44:46.990" v="12" actId="20577"/>
          <ac:spMkLst>
            <pc:docMk/>
            <pc:sldMk cId="3905691386" sldId="285"/>
            <ac:spMk id="2" creationId="{D003E657-7CE2-7C3C-62AF-CBCEAA934B41}"/>
          </ac:spMkLst>
        </pc:spChg>
        <pc:spChg chg="del mod">
          <ac:chgData name="Edula Raashika" userId="c431a311709d9ebb" providerId="Windows Live" clId="Web-{89DFDC9B-6FE5-44F9-A2B2-283699641FB4}" dt="2023-05-15T03:44:56.068" v="15"/>
          <ac:spMkLst>
            <pc:docMk/>
            <pc:sldMk cId="3905691386" sldId="285"/>
            <ac:spMk id="3" creationId="{4271AFF7-D16E-CA25-4713-4562A47AF8FB}"/>
          </ac:spMkLst>
        </pc:spChg>
        <pc:spChg chg="add del mod">
          <ac:chgData name="Edula Raashika" userId="c431a311709d9ebb" providerId="Windows Live" clId="Web-{89DFDC9B-6FE5-44F9-A2B2-283699641FB4}" dt="2023-05-15T03:46:01.804" v="22"/>
          <ac:spMkLst>
            <pc:docMk/>
            <pc:sldMk cId="3905691386" sldId="285"/>
            <ac:spMk id="6" creationId="{7F60C700-DAE6-8720-7F4E-3D5A72553C64}"/>
          </ac:spMkLst>
        </pc:spChg>
        <pc:spChg chg="add mod">
          <ac:chgData name="Edula Raashika" userId="c431a311709d9ebb" providerId="Windows Live" clId="Web-{89DFDC9B-6FE5-44F9-A2B2-283699641FB4}" dt="2023-05-15T03:47:01.195" v="42" actId="1076"/>
          <ac:spMkLst>
            <pc:docMk/>
            <pc:sldMk cId="3905691386" sldId="285"/>
            <ac:spMk id="9" creationId="{639C8979-94EF-A9AD-0911-D73801D15011}"/>
          </ac:spMkLst>
        </pc:spChg>
        <pc:picChg chg="add del mod ord">
          <ac:chgData name="Edula Raashika" userId="c431a311709d9ebb" providerId="Windows Live" clId="Web-{89DFDC9B-6FE5-44F9-A2B2-283699641FB4}" dt="2023-05-15T03:45:53.460" v="21"/>
          <ac:picMkLst>
            <pc:docMk/>
            <pc:sldMk cId="3905691386" sldId="285"/>
            <ac:picMk id="4" creationId="{995085B6-75EC-B96C-8D41-979D08776021}"/>
          </ac:picMkLst>
        </pc:picChg>
        <pc:picChg chg="add mod ord">
          <ac:chgData name="Edula Raashika" userId="c431a311709d9ebb" providerId="Windows Live" clId="Web-{89DFDC9B-6FE5-44F9-A2B2-283699641FB4}" dt="2023-05-15T03:46:13.757" v="27" actId="1076"/>
          <ac:picMkLst>
            <pc:docMk/>
            <pc:sldMk cId="3905691386" sldId="285"/>
            <ac:picMk id="7" creationId="{CFA5FBD6-2C30-A679-D7C8-E407F32A5AA4}"/>
          </ac:picMkLst>
        </pc:picChg>
        <pc:picChg chg="add mod">
          <ac:chgData name="Edula Raashika" userId="c431a311709d9ebb" providerId="Windows Live" clId="Web-{89DFDC9B-6FE5-44F9-A2B2-283699641FB4}" dt="2023-05-15T03:47:05.727" v="44" actId="1076"/>
          <ac:picMkLst>
            <pc:docMk/>
            <pc:sldMk cId="3905691386" sldId="285"/>
            <ac:picMk id="8" creationId="{02D8E6D0-CA30-DFB5-549D-3C7B4A7BED04}"/>
          </ac:picMkLst>
        </pc:picChg>
      </pc:sldChg>
    </pc:docChg>
  </pc:docChgLst>
  <pc:docChgLst>
    <pc:chgData name="Likhitha Palla" userId="e914543e8ab00f37" providerId="Windows Live" clId="Web-{3A9279DF-E7E5-419D-82F9-7C81ADF9D951}"/>
    <pc:docChg chg="addSld delSld modSld">
      <pc:chgData name="Likhitha Palla" userId="e914543e8ab00f37" providerId="Windows Live" clId="Web-{3A9279DF-E7E5-419D-82F9-7C81ADF9D951}" dt="2023-05-16T10:21:38.983" v="880"/>
      <pc:docMkLst>
        <pc:docMk/>
      </pc:docMkLst>
      <pc:sldChg chg="del">
        <pc:chgData name="Likhitha Palla" userId="e914543e8ab00f37" providerId="Windows Live" clId="Web-{3A9279DF-E7E5-419D-82F9-7C81ADF9D951}" dt="2023-05-16T09:33:10.861" v="0"/>
        <pc:sldMkLst>
          <pc:docMk/>
          <pc:sldMk cId="249662622" sldId="286"/>
        </pc:sldMkLst>
      </pc:sldChg>
      <pc:sldChg chg="del">
        <pc:chgData name="Likhitha Palla" userId="e914543e8ab00f37" providerId="Windows Live" clId="Web-{3A9279DF-E7E5-419D-82F9-7C81ADF9D951}" dt="2023-05-16T09:33:16.909" v="1"/>
        <pc:sldMkLst>
          <pc:docMk/>
          <pc:sldMk cId="3177803696" sldId="290"/>
        </pc:sldMkLst>
      </pc:sldChg>
      <pc:sldChg chg="addSp modSp">
        <pc:chgData name="Likhitha Palla" userId="e914543e8ab00f37" providerId="Windows Live" clId="Web-{3A9279DF-E7E5-419D-82F9-7C81ADF9D951}" dt="2023-05-16T09:45:24.443" v="132" actId="20577"/>
        <pc:sldMkLst>
          <pc:docMk/>
          <pc:sldMk cId="1298446249" sldId="291"/>
        </pc:sldMkLst>
        <pc:spChg chg="mod">
          <ac:chgData name="Likhitha Palla" userId="e914543e8ab00f37" providerId="Windows Live" clId="Web-{3A9279DF-E7E5-419D-82F9-7C81ADF9D951}" dt="2023-05-16T09:40:22.279" v="85" actId="20577"/>
          <ac:spMkLst>
            <pc:docMk/>
            <pc:sldMk cId="1298446249" sldId="291"/>
            <ac:spMk id="3" creationId="{3F562E61-1ED8-4811-47DD-A6CED37873FD}"/>
          </ac:spMkLst>
        </pc:spChg>
        <pc:spChg chg="add mod">
          <ac:chgData name="Likhitha Palla" userId="e914543e8ab00f37" providerId="Windows Live" clId="Web-{3A9279DF-E7E5-419D-82F9-7C81ADF9D951}" dt="2023-05-16T09:45:24.443" v="132" actId="20577"/>
          <ac:spMkLst>
            <pc:docMk/>
            <pc:sldMk cId="1298446249" sldId="291"/>
            <ac:spMk id="4" creationId="{71EDE646-A321-83F9-A605-8EB289AE9F47}"/>
          </ac:spMkLst>
        </pc:spChg>
        <pc:spChg chg="add mod">
          <ac:chgData name="Likhitha Palla" userId="e914543e8ab00f37" providerId="Windows Live" clId="Web-{3A9279DF-E7E5-419D-82F9-7C81ADF9D951}" dt="2023-05-16T09:45:08.458" v="128" actId="20577"/>
          <ac:spMkLst>
            <pc:docMk/>
            <pc:sldMk cId="1298446249" sldId="291"/>
            <ac:spMk id="5" creationId="{A41DEA77-98FD-818A-4AF7-AE8B157F6491}"/>
          </ac:spMkLst>
        </pc:spChg>
      </pc:sldChg>
      <pc:sldChg chg="addSp modSp new">
        <pc:chgData name="Likhitha Palla" userId="e914543e8ab00f37" providerId="Windows Live" clId="Web-{3A9279DF-E7E5-419D-82F9-7C81ADF9D951}" dt="2023-05-16T09:51:15.795" v="184" actId="20577"/>
        <pc:sldMkLst>
          <pc:docMk/>
          <pc:sldMk cId="4134406957" sldId="292"/>
        </pc:sldMkLst>
        <pc:spChg chg="mod">
          <ac:chgData name="Likhitha Palla" userId="e914543e8ab00f37" providerId="Windows Live" clId="Web-{3A9279DF-E7E5-419D-82F9-7C81ADF9D951}" dt="2023-05-16T09:44:23.566" v="115" actId="20577"/>
          <ac:spMkLst>
            <pc:docMk/>
            <pc:sldMk cId="4134406957" sldId="292"/>
            <ac:spMk id="2" creationId="{62D92DF6-0F56-925D-D017-B5CAFE2437D7}"/>
          </ac:spMkLst>
        </pc:spChg>
        <pc:spChg chg="mod">
          <ac:chgData name="Likhitha Palla" userId="e914543e8ab00f37" providerId="Windows Live" clId="Web-{3A9279DF-E7E5-419D-82F9-7C81ADF9D951}" dt="2023-05-16T09:46:29.241" v="145" actId="20577"/>
          <ac:spMkLst>
            <pc:docMk/>
            <pc:sldMk cId="4134406957" sldId="292"/>
            <ac:spMk id="3" creationId="{37434819-7B22-A463-BC94-F2CFD9E9F954}"/>
          </ac:spMkLst>
        </pc:spChg>
        <pc:spChg chg="add mod">
          <ac:chgData name="Likhitha Palla" userId="e914543e8ab00f37" providerId="Windows Live" clId="Web-{3A9279DF-E7E5-419D-82F9-7C81ADF9D951}" dt="2023-05-16T09:48:13.697" v="167" actId="1076"/>
          <ac:spMkLst>
            <pc:docMk/>
            <pc:sldMk cId="4134406957" sldId="292"/>
            <ac:spMk id="4" creationId="{04A68A13-E9F5-E886-9367-8FBAC3531E12}"/>
          </ac:spMkLst>
        </pc:spChg>
        <pc:spChg chg="add mod">
          <ac:chgData name="Likhitha Palla" userId="e914543e8ab00f37" providerId="Windows Live" clId="Web-{3A9279DF-E7E5-419D-82F9-7C81ADF9D951}" dt="2023-05-16T09:51:15.795" v="184" actId="20577"/>
          <ac:spMkLst>
            <pc:docMk/>
            <pc:sldMk cId="4134406957" sldId="292"/>
            <ac:spMk id="5" creationId="{BE47ED29-EA52-586B-1249-5B8FE162F065}"/>
          </ac:spMkLst>
        </pc:spChg>
      </pc:sldChg>
      <pc:sldChg chg="modSp new">
        <pc:chgData name="Likhitha Palla" userId="e914543e8ab00f37" providerId="Windows Live" clId="Web-{3A9279DF-E7E5-419D-82F9-7C81ADF9D951}" dt="2023-05-16T09:55:35.880" v="362" actId="20577"/>
        <pc:sldMkLst>
          <pc:docMk/>
          <pc:sldMk cId="3834407384" sldId="293"/>
        </pc:sldMkLst>
        <pc:spChg chg="mod">
          <ac:chgData name="Likhitha Palla" userId="e914543e8ab00f37" providerId="Windows Live" clId="Web-{3A9279DF-E7E5-419D-82F9-7C81ADF9D951}" dt="2023-05-16T09:51:47.156" v="196" actId="20577"/>
          <ac:spMkLst>
            <pc:docMk/>
            <pc:sldMk cId="3834407384" sldId="293"/>
            <ac:spMk id="2" creationId="{B7BC4DE4-126F-9A76-D52C-D4C0D4F6132B}"/>
          </ac:spMkLst>
        </pc:spChg>
        <pc:spChg chg="mod">
          <ac:chgData name="Likhitha Palla" userId="e914543e8ab00f37" providerId="Windows Live" clId="Web-{3A9279DF-E7E5-419D-82F9-7C81ADF9D951}" dt="2023-05-16T09:55:35.880" v="362" actId="20577"/>
          <ac:spMkLst>
            <pc:docMk/>
            <pc:sldMk cId="3834407384" sldId="293"/>
            <ac:spMk id="3" creationId="{9308D2E6-2179-359D-5BDF-306368CA2702}"/>
          </ac:spMkLst>
        </pc:spChg>
      </pc:sldChg>
      <pc:sldChg chg="addSp delSp modSp new">
        <pc:chgData name="Likhitha Palla" userId="e914543e8ab00f37" providerId="Windows Live" clId="Web-{3A9279DF-E7E5-419D-82F9-7C81ADF9D951}" dt="2023-05-16T10:03:50.283" v="497" actId="20577"/>
        <pc:sldMkLst>
          <pc:docMk/>
          <pc:sldMk cId="924256678" sldId="294"/>
        </pc:sldMkLst>
        <pc:spChg chg="del mod">
          <ac:chgData name="Likhitha Palla" userId="e914543e8ab00f37" providerId="Windows Live" clId="Web-{3A9279DF-E7E5-419D-82F9-7C81ADF9D951}" dt="2023-05-16T10:03:12.876" v="484"/>
          <ac:spMkLst>
            <pc:docMk/>
            <pc:sldMk cId="924256678" sldId="294"/>
            <ac:spMk id="2" creationId="{E589A2E3-5145-C09F-C03A-495B8E3088B9}"/>
          </ac:spMkLst>
        </pc:spChg>
        <pc:spChg chg="del">
          <ac:chgData name="Likhitha Palla" userId="e914543e8ab00f37" providerId="Windows Live" clId="Web-{3A9279DF-E7E5-419D-82F9-7C81ADF9D951}" dt="2023-05-16T09:56:17.975" v="371"/>
          <ac:spMkLst>
            <pc:docMk/>
            <pc:sldMk cId="924256678" sldId="294"/>
            <ac:spMk id="3" creationId="{8BC8F3B5-4B44-0735-4C30-D793F756F32A}"/>
          </ac:spMkLst>
        </pc:spChg>
        <pc:spChg chg="add mod">
          <ac:chgData name="Likhitha Palla" userId="e914543e8ab00f37" providerId="Windows Live" clId="Web-{3A9279DF-E7E5-419D-82F9-7C81ADF9D951}" dt="2023-05-16T10:03:25.658" v="487" actId="1076"/>
          <ac:spMkLst>
            <pc:docMk/>
            <pc:sldMk cId="924256678" sldId="294"/>
            <ac:spMk id="4" creationId="{FF8145F2-8124-CFDD-CE68-76C17BB689E1}"/>
          </ac:spMkLst>
        </pc:spChg>
        <pc:spChg chg="add mod">
          <ac:chgData name="Likhitha Palla" userId="e914543e8ab00f37" providerId="Windows Live" clId="Web-{3A9279DF-E7E5-419D-82F9-7C81ADF9D951}" dt="2023-05-16T10:01:21.202" v="466" actId="1076"/>
          <ac:spMkLst>
            <pc:docMk/>
            <pc:sldMk cId="924256678" sldId="294"/>
            <ac:spMk id="5" creationId="{D5D2BF81-BBC9-FB9F-D31F-985F44706A06}"/>
          </ac:spMkLst>
        </pc:spChg>
        <pc:spChg chg="add mod">
          <ac:chgData name="Likhitha Palla" userId="e914543e8ab00f37" providerId="Windows Live" clId="Web-{3A9279DF-E7E5-419D-82F9-7C81ADF9D951}" dt="2023-05-16T10:03:19.939" v="486" actId="1076"/>
          <ac:spMkLst>
            <pc:docMk/>
            <pc:sldMk cId="924256678" sldId="294"/>
            <ac:spMk id="6" creationId="{2C83236D-4577-9E42-B6A5-04BCFB206452}"/>
          </ac:spMkLst>
        </pc:spChg>
        <pc:spChg chg="add mod">
          <ac:chgData name="Likhitha Palla" userId="e914543e8ab00f37" providerId="Windows Live" clId="Web-{3A9279DF-E7E5-419D-82F9-7C81ADF9D951}" dt="2023-05-16T10:02:40.547" v="476"/>
          <ac:spMkLst>
            <pc:docMk/>
            <pc:sldMk cId="924256678" sldId="294"/>
            <ac:spMk id="7" creationId="{D64B2A13-690E-4B11-7C11-D74343E958A7}"/>
          </ac:spMkLst>
        </pc:spChg>
        <pc:spChg chg="add mod">
          <ac:chgData name="Likhitha Palla" userId="e914543e8ab00f37" providerId="Windows Live" clId="Web-{3A9279DF-E7E5-419D-82F9-7C81ADF9D951}" dt="2023-05-16T10:03:50.283" v="497" actId="20577"/>
          <ac:spMkLst>
            <pc:docMk/>
            <pc:sldMk cId="924256678" sldId="294"/>
            <ac:spMk id="8" creationId="{E0A8398B-4C12-5CF9-6AD5-D616CA210D2D}"/>
          </ac:spMkLst>
        </pc:spChg>
        <pc:spChg chg="add del mod">
          <ac:chgData name="Likhitha Palla" userId="e914543e8ab00f37" providerId="Windows Live" clId="Web-{3A9279DF-E7E5-419D-82F9-7C81ADF9D951}" dt="2023-05-16T10:03:16.033" v="485"/>
          <ac:spMkLst>
            <pc:docMk/>
            <pc:sldMk cId="924256678" sldId="294"/>
            <ac:spMk id="10" creationId="{3C8EE370-B4E0-C83C-6C45-374B60446300}"/>
          </ac:spMkLst>
        </pc:spChg>
        <pc:spChg chg="add mod">
          <ac:chgData name="Likhitha Palla" userId="e914543e8ab00f37" providerId="Windows Live" clId="Web-{3A9279DF-E7E5-419D-82F9-7C81ADF9D951}" dt="2023-05-16T10:03:41.752" v="495" actId="20577"/>
          <ac:spMkLst>
            <pc:docMk/>
            <pc:sldMk cId="924256678" sldId="294"/>
            <ac:spMk id="11" creationId="{A9EE5B41-E4A7-A596-2F67-815595E5A815}"/>
          </ac:spMkLst>
        </pc:spChg>
      </pc:sldChg>
      <pc:sldChg chg="addSp delSp modSp new">
        <pc:chgData name="Likhitha Palla" userId="e914543e8ab00f37" providerId="Windows Live" clId="Web-{3A9279DF-E7E5-419D-82F9-7C81ADF9D951}" dt="2023-05-16T10:20:22.434" v="874"/>
        <pc:sldMkLst>
          <pc:docMk/>
          <pc:sldMk cId="405283274" sldId="295"/>
        </pc:sldMkLst>
        <pc:spChg chg="del mod">
          <ac:chgData name="Likhitha Palla" userId="e914543e8ab00f37" providerId="Windows Live" clId="Web-{3A9279DF-E7E5-419D-82F9-7C81ADF9D951}" dt="2023-05-16T10:10:03.840" v="564"/>
          <ac:spMkLst>
            <pc:docMk/>
            <pc:sldMk cId="405283274" sldId="295"/>
            <ac:spMk id="2" creationId="{22DDAFE7-8AE8-46C5-C536-B6B91FD58724}"/>
          </ac:spMkLst>
        </pc:spChg>
        <pc:spChg chg="del">
          <ac:chgData name="Likhitha Palla" userId="e914543e8ab00f37" providerId="Windows Live" clId="Web-{3A9279DF-E7E5-419D-82F9-7C81ADF9D951}" dt="2023-05-16T10:05:21.708" v="508"/>
          <ac:spMkLst>
            <pc:docMk/>
            <pc:sldMk cId="405283274" sldId="295"/>
            <ac:spMk id="3" creationId="{1395847A-2140-9EC9-6C54-74DB60259577}"/>
          </ac:spMkLst>
        </pc:spChg>
        <pc:spChg chg="add mod">
          <ac:chgData name="Likhitha Palla" userId="e914543e8ab00f37" providerId="Windows Live" clId="Web-{3A9279DF-E7E5-419D-82F9-7C81ADF9D951}" dt="2023-05-16T10:19:38.479" v="869" actId="1076"/>
          <ac:spMkLst>
            <pc:docMk/>
            <pc:sldMk cId="405283274" sldId="295"/>
            <ac:spMk id="4" creationId="{A34DE347-1DDB-AB94-5552-38611E4D9657}"/>
          </ac:spMkLst>
        </pc:spChg>
        <pc:spChg chg="add mod">
          <ac:chgData name="Likhitha Palla" userId="e914543e8ab00f37" providerId="Windows Live" clId="Web-{3A9279DF-E7E5-419D-82F9-7C81ADF9D951}" dt="2023-05-16T10:10:33.137" v="567" actId="1076"/>
          <ac:spMkLst>
            <pc:docMk/>
            <pc:sldMk cId="405283274" sldId="295"/>
            <ac:spMk id="5" creationId="{A8B81093-BA73-504D-29A6-E7C18D3CBA09}"/>
          </ac:spMkLst>
        </pc:spChg>
        <pc:spChg chg="add del mod">
          <ac:chgData name="Likhitha Palla" userId="e914543e8ab00f37" providerId="Windows Live" clId="Web-{3A9279DF-E7E5-419D-82F9-7C81ADF9D951}" dt="2023-05-16T10:10:25.919" v="565"/>
          <ac:spMkLst>
            <pc:docMk/>
            <pc:sldMk cId="405283274" sldId="295"/>
            <ac:spMk id="7" creationId="{999F578D-DCD4-5F76-F329-FABCD4AF0922}"/>
          </ac:spMkLst>
        </pc:spChg>
        <pc:spChg chg="add mod">
          <ac:chgData name="Likhitha Palla" userId="e914543e8ab00f37" providerId="Windows Live" clId="Web-{3A9279DF-E7E5-419D-82F9-7C81ADF9D951}" dt="2023-05-16T10:20:22.434" v="874"/>
          <ac:spMkLst>
            <pc:docMk/>
            <pc:sldMk cId="405283274" sldId="295"/>
            <ac:spMk id="8" creationId="{F121DA94-ADDC-08ED-268F-9AE262E2B279}"/>
          </ac:spMkLst>
        </pc:spChg>
        <pc:spChg chg="add mod">
          <ac:chgData name="Likhitha Palla" userId="e914543e8ab00f37" providerId="Windows Live" clId="Web-{3A9279DF-E7E5-419D-82F9-7C81ADF9D951}" dt="2023-05-16T10:19:51.745" v="872" actId="1076"/>
          <ac:spMkLst>
            <pc:docMk/>
            <pc:sldMk cId="405283274" sldId="295"/>
            <ac:spMk id="9" creationId="{F4F413DD-FBB9-AEDD-A516-733FF906A17A}"/>
          </ac:spMkLst>
        </pc:spChg>
        <pc:spChg chg="add mod">
          <ac:chgData name="Likhitha Palla" userId="e914543e8ab00f37" providerId="Windows Live" clId="Web-{3A9279DF-E7E5-419D-82F9-7C81ADF9D951}" dt="2023-05-16T10:19:34.698" v="868" actId="1076"/>
          <ac:spMkLst>
            <pc:docMk/>
            <pc:sldMk cId="405283274" sldId="295"/>
            <ac:spMk id="10" creationId="{28D1491D-1BA5-2CC7-EAA0-B27D8F0A74EF}"/>
          </ac:spMkLst>
        </pc:spChg>
        <pc:spChg chg="add mod">
          <ac:chgData name="Likhitha Palla" userId="e914543e8ab00f37" providerId="Windows Live" clId="Web-{3A9279DF-E7E5-419D-82F9-7C81ADF9D951}" dt="2023-05-16T10:19:47.089" v="871" actId="1076"/>
          <ac:spMkLst>
            <pc:docMk/>
            <pc:sldMk cId="405283274" sldId="295"/>
            <ac:spMk id="11" creationId="{97E0205B-4944-60DE-1BA2-7E8E417C77F1}"/>
          </ac:spMkLst>
        </pc:spChg>
      </pc:sldChg>
      <pc:sldChg chg="modSp new">
        <pc:chgData name="Likhitha Palla" userId="e914543e8ab00f37" providerId="Windows Live" clId="Web-{3A9279DF-E7E5-419D-82F9-7C81ADF9D951}" dt="2023-05-16T10:18:46.775" v="856" actId="20577"/>
        <pc:sldMkLst>
          <pc:docMk/>
          <pc:sldMk cId="3217315996" sldId="296"/>
        </pc:sldMkLst>
        <pc:spChg chg="mod">
          <ac:chgData name="Likhitha Palla" userId="e914543e8ab00f37" providerId="Windows Live" clId="Web-{3A9279DF-E7E5-419D-82F9-7C81ADF9D951}" dt="2023-05-16T10:13:01.954" v="613" actId="20577"/>
          <ac:spMkLst>
            <pc:docMk/>
            <pc:sldMk cId="3217315996" sldId="296"/>
            <ac:spMk id="2" creationId="{652404BD-D757-73CD-09A4-1CBB9E0A4019}"/>
          </ac:spMkLst>
        </pc:spChg>
        <pc:spChg chg="mod">
          <ac:chgData name="Likhitha Palla" userId="e914543e8ab00f37" providerId="Windows Live" clId="Web-{3A9279DF-E7E5-419D-82F9-7C81ADF9D951}" dt="2023-05-16T10:18:46.775" v="856" actId="20577"/>
          <ac:spMkLst>
            <pc:docMk/>
            <pc:sldMk cId="3217315996" sldId="296"/>
            <ac:spMk id="3" creationId="{61F7AFF7-F590-9B7C-1A88-67F350114A2A}"/>
          </ac:spMkLst>
        </pc:spChg>
      </pc:sldChg>
      <pc:sldChg chg="modSp new del">
        <pc:chgData name="Likhitha Palla" userId="e914543e8ab00f37" providerId="Windows Live" clId="Web-{3A9279DF-E7E5-419D-82F9-7C81ADF9D951}" dt="2023-05-16T10:21:38.983" v="880"/>
        <pc:sldMkLst>
          <pc:docMk/>
          <pc:sldMk cId="3872731011" sldId="297"/>
        </pc:sldMkLst>
        <pc:spChg chg="mod">
          <ac:chgData name="Likhitha Palla" userId="e914543e8ab00f37" providerId="Windows Live" clId="Web-{3A9279DF-E7E5-419D-82F9-7C81ADF9D951}" dt="2023-05-16T10:21:33.186" v="879" actId="20577"/>
          <ac:spMkLst>
            <pc:docMk/>
            <pc:sldMk cId="3872731011" sldId="297"/>
            <ac:spMk id="2" creationId="{18C28932-F982-86B4-D67F-FD95D0CA3B6A}"/>
          </ac:spMkLst>
        </pc:spChg>
      </pc:sldChg>
    </pc:docChg>
  </pc:docChgLst>
  <pc:docChgLst>
    <pc:chgData name="Likhitha Palla" userId="e914543e8ab00f37" providerId="Windows Live" clId="Web-{E0F27704-02AF-4FE7-B49E-AF3E202C8DB4}"/>
    <pc:docChg chg="addSld modSld">
      <pc:chgData name="Likhitha Palla" userId="e914543e8ab00f37" providerId="Windows Live" clId="Web-{E0F27704-02AF-4FE7-B49E-AF3E202C8DB4}" dt="2023-05-15T05:20:03.868" v="970" actId="20577"/>
      <pc:docMkLst>
        <pc:docMk/>
      </pc:docMkLst>
      <pc:sldChg chg="addSp delSp modSp">
        <pc:chgData name="Likhitha Palla" userId="e914543e8ab00f37" providerId="Windows Live" clId="Web-{E0F27704-02AF-4FE7-B49E-AF3E202C8DB4}" dt="2023-05-15T04:30:38.373" v="430" actId="20577"/>
        <pc:sldMkLst>
          <pc:docMk/>
          <pc:sldMk cId="178573068" sldId="268"/>
        </pc:sldMkLst>
        <pc:spChg chg="mod">
          <ac:chgData name="Likhitha Palla" userId="e914543e8ab00f37" providerId="Windows Live" clId="Web-{E0F27704-02AF-4FE7-B49E-AF3E202C8DB4}" dt="2023-05-15T04:04:32.882" v="7" actId="20577"/>
          <ac:spMkLst>
            <pc:docMk/>
            <pc:sldMk cId="178573068" sldId="268"/>
            <ac:spMk id="2" creationId="{F9A1FE33-5B92-394C-1AB5-71A16B5BF187}"/>
          </ac:spMkLst>
        </pc:spChg>
        <pc:spChg chg="mod">
          <ac:chgData name="Likhitha Palla" userId="e914543e8ab00f37" providerId="Windows Live" clId="Web-{E0F27704-02AF-4FE7-B49E-AF3E202C8DB4}" dt="2023-05-15T04:30:38.373" v="430" actId="20577"/>
          <ac:spMkLst>
            <pc:docMk/>
            <pc:sldMk cId="178573068" sldId="268"/>
            <ac:spMk id="3" creationId="{B3AFDCCD-3074-E017-C1DB-DAE579CE48D9}"/>
          </ac:spMkLst>
        </pc:spChg>
        <pc:spChg chg="add del mod">
          <ac:chgData name="Likhitha Palla" userId="e914543e8ab00f37" providerId="Windows Live" clId="Web-{E0F27704-02AF-4FE7-B49E-AF3E202C8DB4}" dt="2023-05-15T04:22:18.048" v="239"/>
          <ac:spMkLst>
            <pc:docMk/>
            <pc:sldMk cId="178573068" sldId="268"/>
            <ac:spMk id="4" creationId="{73C715E3-81F0-07AA-993C-FB1AB70578B8}"/>
          </ac:spMkLst>
        </pc:spChg>
        <pc:spChg chg="add del mod">
          <ac:chgData name="Likhitha Palla" userId="e914543e8ab00f37" providerId="Windows Live" clId="Web-{E0F27704-02AF-4FE7-B49E-AF3E202C8DB4}" dt="2023-05-15T04:22:19.189" v="240"/>
          <ac:spMkLst>
            <pc:docMk/>
            <pc:sldMk cId="178573068" sldId="268"/>
            <ac:spMk id="5" creationId="{AA182255-FA35-0C42-3736-0084C34FB36D}"/>
          </ac:spMkLst>
        </pc:spChg>
        <pc:spChg chg="add del mod">
          <ac:chgData name="Likhitha Palla" userId="e914543e8ab00f37" providerId="Windows Live" clId="Web-{E0F27704-02AF-4FE7-B49E-AF3E202C8DB4}" dt="2023-05-15T04:22:15.158" v="237"/>
          <ac:spMkLst>
            <pc:docMk/>
            <pc:sldMk cId="178573068" sldId="268"/>
            <ac:spMk id="6" creationId="{37E8A2D4-A0A5-2C2E-F03F-4E9485F23A36}"/>
          </ac:spMkLst>
        </pc:spChg>
        <pc:cxnChg chg="add del mod">
          <ac:chgData name="Likhitha Palla" userId="e914543e8ab00f37" providerId="Windows Live" clId="Web-{E0F27704-02AF-4FE7-B49E-AF3E202C8DB4}" dt="2023-05-15T04:22:21.767" v="242"/>
          <ac:cxnSpMkLst>
            <pc:docMk/>
            <pc:sldMk cId="178573068" sldId="268"/>
            <ac:cxnSpMk id="7" creationId="{45449C12-6FCF-374A-DB44-FE96FE2A6B43}"/>
          </ac:cxnSpMkLst>
        </pc:cxnChg>
        <pc:cxnChg chg="add del mod">
          <ac:chgData name="Likhitha Palla" userId="e914543e8ab00f37" providerId="Windows Live" clId="Web-{E0F27704-02AF-4FE7-B49E-AF3E202C8DB4}" dt="2023-05-15T04:22:20.470" v="241"/>
          <ac:cxnSpMkLst>
            <pc:docMk/>
            <pc:sldMk cId="178573068" sldId="268"/>
            <ac:cxnSpMk id="8" creationId="{CF110CEB-9C2F-B6CD-3A93-8ED368184BEB}"/>
          </ac:cxnSpMkLst>
        </pc:cxnChg>
      </pc:sldChg>
      <pc:sldChg chg="addSp delSp modSp new mod modClrScheme chgLayout">
        <pc:chgData name="Likhitha Palla" userId="e914543e8ab00f37" providerId="Windows Live" clId="Web-{E0F27704-02AF-4FE7-B49E-AF3E202C8DB4}" dt="2023-05-15T04:16:31.165" v="236" actId="1076"/>
        <pc:sldMkLst>
          <pc:docMk/>
          <pc:sldMk cId="249662622" sldId="286"/>
        </pc:sldMkLst>
        <pc:spChg chg="mod ord">
          <ac:chgData name="Likhitha Palla" userId="e914543e8ab00f37" providerId="Windows Live" clId="Web-{E0F27704-02AF-4FE7-B49E-AF3E202C8DB4}" dt="2023-05-15T04:14:55.553" v="192"/>
          <ac:spMkLst>
            <pc:docMk/>
            <pc:sldMk cId="249662622" sldId="286"/>
            <ac:spMk id="2" creationId="{4BEA52B3-23B0-357E-2D77-4A113D26A82E}"/>
          </ac:spMkLst>
        </pc:spChg>
        <pc:spChg chg="mod ord">
          <ac:chgData name="Likhitha Palla" userId="e914543e8ab00f37" providerId="Windows Live" clId="Web-{E0F27704-02AF-4FE7-B49E-AF3E202C8DB4}" dt="2023-05-15T04:16:31.165" v="236" actId="1076"/>
          <ac:spMkLst>
            <pc:docMk/>
            <pc:sldMk cId="249662622" sldId="286"/>
            <ac:spMk id="3" creationId="{CEA8C1B7-346C-21B9-D38C-09DE2B2739F4}"/>
          </ac:spMkLst>
        </pc:spChg>
        <pc:spChg chg="add del mod ord">
          <ac:chgData name="Likhitha Palla" userId="e914543e8ab00f37" providerId="Windows Live" clId="Web-{E0F27704-02AF-4FE7-B49E-AF3E202C8DB4}" dt="2023-05-15T04:16:27.102" v="235"/>
          <ac:spMkLst>
            <pc:docMk/>
            <pc:sldMk cId="249662622" sldId="286"/>
            <ac:spMk id="4" creationId="{35B33884-CBF2-5D7F-6333-A5FD3EF8213C}"/>
          </ac:spMkLst>
        </pc:spChg>
        <pc:spChg chg="add del mod ord">
          <ac:chgData name="Likhitha Palla" userId="e914543e8ab00f37" providerId="Windows Live" clId="Web-{E0F27704-02AF-4FE7-B49E-AF3E202C8DB4}" dt="2023-05-15T04:15:09.210" v="198"/>
          <ac:spMkLst>
            <pc:docMk/>
            <pc:sldMk cId="249662622" sldId="286"/>
            <ac:spMk id="5" creationId="{B14A820B-94BA-6F34-F82D-F21BFA5A626B}"/>
          </ac:spMkLst>
        </pc:spChg>
        <pc:spChg chg="add del mod ord">
          <ac:chgData name="Likhitha Palla" userId="e914543e8ab00f37" providerId="Windows Live" clId="Web-{E0F27704-02AF-4FE7-B49E-AF3E202C8DB4}" dt="2023-05-15T04:15:10.475" v="199"/>
          <ac:spMkLst>
            <pc:docMk/>
            <pc:sldMk cId="249662622" sldId="286"/>
            <ac:spMk id="6" creationId="{026EA466-DB08-5A69-56E9-31008F5C05DC}"/>
          </ac:spMkLst>
        </pc:spChg>
        <pc:spChg chg="add mod">
          <ac:chgData name="Likhitha Palla" userId="e914543e8ab00f37" providerId="Windows Live" clId="Web-{E0F27704-02AF-4FE7-B49E-AF3E202C8DB4}" dt="2023-05-15T04:16:02.774" v="233" actId="1076"/>
          <ac:spMkLst>
            <pc:docMk/>
            <pc:sldMk cId="249662622" sldId="286"/>
            <ac:spMk id="8" creationId="{3C864122-D148-C05F-65A4-05DFF4670426}"/>
          </ac:spMkLst>
        </pc:spChg>
        <pc:spChg chg="add mod">
          <ac:chgData name="Likhitha Palla" userId="e914543e8ab00f37" providerId="Windows Live" clId="Web-{E0F27704-02AF-4FE7-B49E-AF3E202C8DB4}" dt="2023-05-15T04:16:02.789" v="234" actId="1076"/>
          <ac:spMkLst>
            <pc:docMk/>
            <pc:sldMk cId="249662622" sldId="286"/>
            <ac:spMk id="10" creationId="{FB5B1A37-DF49-538F-C596-A55E1002D3BD}"/>
          </ac:spMkLst>
        </pc:spChg>
        <pc:spChg chg="add mod">
          <ac:chgData name="Likhitha Palla" userId="e914543e8ab00f37" providerId="Windows Live" clId="Web-{E0F27704-02AF-4FE7-B49E-AF3E202C8DB4}" dt="2023-05-15T04:16:02.758" v="232" actId="1076"/>
          <ac:spMkLst>
            <pc:docMk/>
            <pc:sldMk cId="249662622" sldId="286"/>
            <ac:spMk id="12" creationId="{1B381D1E-9201-1B19-8B19-AEA7B8C5392D}"/>
          </ac:spMkLst>
        </pc:spChg>
        <pc:cxnChg chg="add mod">
          <ac:chgData name="Likhitha Palla" userId="e914543e8ab00f37" providerId="Windows Live" clId="Web-{E0F27704-02AF-4FE7-B49E-AF3E202C8DB4}" dt="2023-05-15T04:16:02.742" v="231" actId="1076"/>
          <ac:cxnSpMkLst>
            <pc:docMk/>
            <pc:sldMk cId="249662622" sldId="286"/>
            <ac:cxnSpMk id="14" creationId="{1467FD7D-6B04-44A1-12BC-FD1AA8157147}"/>
          </ac:cxnSpMkLst>
        </pc:cxnChg>
        <pc:cxnChg chg="add mod">
          <ac:chgData name="Likhitha Palla" userId="e914543e8ab00f37" providerId="Windows Live" clId="Web-{E0F27704-02AF-4FE7-B49E-AF3E202C8DB4}" dt="2023-05-15T04:16:02.742" v="230" actId="1076"/>
          <ac:cxnSpMkLst>
            <pc:docMk/>
            <pc:sldMk cId="249662622" sldId="286"/>
            <ac:cxnSpMk id="16" creationId="{8F5664F7-838A-A3E6-6B45-618C34331794}"/>
          </ac:cxnSpMkLst>
        </pc:cxnChg>
      </pc:sldChg>
      <pc:sldChg chg="addSp modSp new">
        <pc:chgData name="Likhitha Palla" userId="e914543e8ab00f37" providerId="Windows Live" clId="Web-{E0F27704-02AF-4FE7-B49E-AF3E202C8DB4}" dt="2023-05-15T04:51:53.280" v="801" actId="20577"/>
        <pc:sldMkLst>
          <pc:docMk/>
          <pc:sldMk cId="2936576894" sldId="287"/>
        </pc:sldMkLst>
        <pc:spChg chg="mod">
          <ac:chgData name="Likhitha Palla" userId="e914543e8ab00f37" providerId="Windows Live" clId="Web-{E0F27704-02AF-4FE7-B49E-AF3E202C8DB4}" dt="2023-05-15T04:30:54.780" v="446" actId="20577"/>
          <ac:spMkLst>
            <pc:docMk/>
            <pc:sldMk cId="2936576894" sldId="287"/>
            <ac:spMk id="2" creationId="{75374FBD-8B92-61B6-C0B4-1A0EE87DEEE2}"/>
          </ac:spMkLst>
        </pc:spChg>
        <pc:spChg chg="mod">
          <ac:chgData name="Likhitha Palla" userId="e914543e8ab00f37" providerId="Windows Live" clId="Web-{E0F27704-02AF-4FE7-B49E-AF3E202C8DB4}" dt="2023-05-15T04:51:39.858" v="797" actId="20577"/>
          <ac:spMkLst>
            <pc:docMk/>
            <pc:sldMk cId="2936576894" sldId="287"/>
            <ac:spMk id="3" creationId="{DCF62112-B509-C3FC-9C79-51924BB80D8E}"/>
          </ac:spMkLst>
        </pc:spChg>
        <pc:spChg chg="add mod">
          <ac:chgData name="Likhitha Palla" userId="e914543e8ab00f37" providerId="Windows Live" clId="Web-{E0F27704-02AF-4FE7-B49E-AF3E202C8DB4}" dt="2023-05-15T04:51:53.280" v="801" actId="20577"/>
          <ac:spMkLst>
            <pc:docMk/>
            <pc:sldMk cId="2936576894" sldId="287"/>
            <ac:spMk id="4" creationId="{872F4157-B9E3-9D50-5BD6-F27D3302CB0D}"/>
          </ac:spMkLst>
        </pc:spChg>
      </pc:sldChg>
      <pc:sldChg chg="addSp modSp new">
        <pc:chgData name="Likhitha Palla" userId="e914543e8ab00f37" providerId="Windows Live" clId="Web-{E0F27704-02AF-4FE7-B49E-AF3E202C8DB4}" dt="2023-05-15T04:51:17.498" v="792" actId="20577"/>
        <pc:sldMkLst>
          <pc:docMk/>
          <pc:sldMk cId="2051206106" sldId="288"/>
        </pc:sldMkLst>
        <pc:spChg chg="mod">
          <ac:chgData name="Likhitha Palla" userId="e914543e8ab00f37" providerId="Windows Live" clId="Web-{E0F27704-02AF-4FE7-B49E-AF3E202C8DB4}" dt="2023-05-15T04:44:41.816" v="592" actId="20577"/>
          <ac:spMkLst>
            <pc:docMk/>
            <pc:sldMk cId="2051206106" sldId="288"/>
            <ac:spMk id="2" creationId="{A040F46E-EA04-7382-D8FA-6810AEEC78F3}"/>
          </ac:spMkLst>
        </pc:spChg>
        <pc:spChg chg="mod">
          <ac:chgData name="Likhitha Palla" userId="e914543e8ab00f37" providerId="Windows Live" clId="Web-{E0F27704-02AF-4FE7-B49E-AF3E202C8DB4}" dt="2023-05-15T04:46:11.928" v="653" actId="20577"/>
          <ac:spMkLst>
            <pc:docMk/>
            <pc:sldMk cId="2051206106" sldId="288"/>
            <ac:spMk id="3" creationId="{20A53112-7338-7B33-319A-CB2430A433DB}"/>
          </ac:spMkLst>
        </pc:spChg>
        <pc:spChg chg="add mod">
          <ac:chgData name="Likhitha Palla" userId="e914543e8ab00f37" providerId="Windows Live" clId="Web-{E0F27704-02AF-4FE7-B49E-AF3E202C8DB4}" dt="2023-05-15T04:51:17.498" v="792" actId="20577"/>
          <ac:spMkLst>
            <pc:docMk/>
            <pc:sldMk cId="2051206106" sldId="288"/>
            <ac:spMk id="4" creationId="{8BC9235D-0B38-9CA5-F9F9-D2FFA518EE66}"/>
          </ac:spMkLst>
        </pc:spChg>
      </pc:sldChg>
      <pc:sldChg chg="addSp delSp modSp new">
        <pc:chgData name="Likhitha Palla" userId="e914543e8ab00f37" providerId="Windows Live" clId="Web-{E0F27704-02AF-4FE7-B49E-AF3E202C8DB4}" dt="2023-05-15T05:03:08.109" v="965" actId="20577"/>
        <pc:sldMkLst>
          <pc:docMk/>
          <pc:sldMk cId="312866356" sldId="289"/>
        </pc:sldMkLst>
        <pc:spChg chg="mod">
          <ac:chgData name="Likhitha Palla" userId="e914543e8ab00f37" providerId="Windows Live" clId="Web-{E0F27704-02AF-4FE7-B49E-AF3E202C8DB4}" dt="2023-05-15T04:56:38.365" v="871" actId="1076"/>
          <ac:spMkLst>
            <pc:docMk/>
            <pc:sldMk cId="312866356" sldId="289"/>
            <ac:spMk id="2" creationId="{28874E84-996D-C8C1-EF9D-4B8F81C63793}"/>
          </ac:spMkLst>
        </pc:spChg>
        <pc:spChg chg="del">
          <ac:chgData name="Likhitha Palla" userId="e914543e8ab00f37" providerId="Windows Live" clId="Web-{E0F27704-02AF-4FE7-B49E-AF3E202C8DB4}" dt="2023-05-15T04:52:47.547" v="821"/>
          <ac:spMkLst>
            <pc:docMk/>
            <pc:sldMk cId="312866356" sldId="289"/>
            <ac:spMk id="3" creationId="{E0EC0E10-DA67-8376-DC19-B07ACA79FC58}"/>
          </ac:spMkLst>
        </pc:spChg>
        <pc:spChg chg="add mod">
          <ac:chgData name="Likhitha Palla" userId="e914543e8ab00f37" providerId="Windows Live" clId="Web-{E0F27704-02AF-4FE7-B49E-AF3E202C8DB4}" dt="2023-05-15T04:57:00.100" v="875" actId="1076"/>
          <ac:spMkLst>
            <pc:docMk/>
            <pc:sldMk cId="312866356" sldId="289"/>
            <ac:spMk id="4" creationId="{73F9BF37-D8A2-27FB-0FC3-910C280E7DE5}"/>
          </ac:spMkLst>
        </pc:spChg>
        <pc:spChg chg="add mod">
          <ac:chgData name="Likhitha Palla" userId="e914543e8ab00f37" providerId="Windows Live" clId="Web-{E0F27704-02AF-4FE7-B49E-AF3E202C8DB4}" dt="2023-05-15T05:02:30.108" v="954" actId="20577"/>
          <ac:spMkLst>
            <pc:docMk/>
            <pc:sldMk cId="312866356" sldId="289"/>
            <ac:spMk id="5" creationId="{A3A1911B-C752-79DE-3A4D-CFFE39F4D097}"/>
          </ac:spMkLst>
        </pc:spChg>
        <pc:spChg chg="add mod">
          <ac:chgData name="Likhitha Palla" userId="e914543e8ab00f37" providerId="Windows Live" clId="Web-{E0F27704-02AF-4FE7-B49E-AF3E202C8DB4}" dt="2023-05-15T04:58:48.540" v="905" actId="1076"/>
          <ac:spMkLst>
            <pc:docMk/>
            <pc:sldMk cId="312866356" sldId="289"/>
            <ac:spMk id="6" creationId="{ABEC24E0-EB14-7F64-3737-BE6144AECE30}"/>
          </ac:spMkLst>
        </pc:spChg>
        <pc:spChg chg="add mod">
          <ac:chgData name="Likhitha Palla" userId="e914543e8ab00f37" providerId="Windows Live" clId="Web-{E0F27704-02AF-4FE7-B49E-AF3E202C8DB4}" dt="2023-05-15T04:56:45.006" v="873" actId="1076"/>
          <ac:spMkLst>
            <pc:docMk/>
            <pc:sldMk cId="312866356" sldId="289"/>
            <ac:spMk id="7" creationId="{55F88E74-FFF9-1177-5EBF-7277F0DC8FD4}"/>
          </ac:spMkLst>
        </pc:spChg>
        <pc:spChg chg="add mod">
          <ac:chgData name="Likhitha Palla" userId="e914543e8ab00f37" providerId="Windows Live" clId="Web-{E0F27704-02AF-4FE7-B49E-AF3E202C8DB4}" dt="2023-05-15T04:58:29.540" v="896" actId="1076"/>
          <ac:spMkLst>
            <pc:docMk/>
            <pc:sldMk cId="312866356" sldId="289"/>
            <ac:spMk id="8" creationId="{D9A22100-688B-5F22-9CC3-448B78740AA6}"/>
          </ac:spMkLst>
        </pc:spChg>
        <pc:spChg chg="add mod">
          <ac:chgData name="Likhitha Palla" userId="e914543e8ab00f37" providerId="Windows Live" clId="Web-{E0F27704-02AF-4FE7-B49E-AF3E202C8DB4}" dt="2023-05-15T04:58:42.149" v="904" actId="20577"/>
          <ac:spMkLst>
            <pc:docMk/>
            <pc:sldMk cId="312866356" sldId="289"/>
            <ac:spMk id="9" creationId="{10F9CF8E-62CF-D9EB-0B19-51A77FB1112E}"/>
          </ac:spMkLst>
        </pc:spChg>
        <pc:spChg chg="add mod">
          <ac:chgData name="Likhitha Palla" userId="e914543e8ab00f37" providerId="Windows Live" clId="Web-{E0F27704-02AF-4FE7-B49E-AF3E202C8DB4}" dt="2023-05-15T05:03:08.109" v="965" actId="20577"/>
          <ac:spMkLst>
            <pc:docMk/>
            <pc:sldMk cId="312866356" sldId="289"/>
            <ac:spMk id="10" creationId="{BFC02706-EF76-D664-5973-BDB166AAD727}"/>
          </ac:spMkLst>
        </pc:spChg>
        <pc:spChg chg="add mod">
          <ac:chgData name="Likhitha Palla" userId="e914543e8ab00f37" providerId="Windows Live" clId="Web-{E0F27704-02AF-4FE7-B49E-AF3E202C8DB4}" dt="2023-05-15T05:01:41.326" v="949"/>
          <ac:spMkLst>
            <pc:docMk/>
            <pc:sldMk cId="312866356" sldId="289"/>
            <ac:spMk id="11" creationId="{19A91982-D7AC-9395-F0F6-FFA96499B40B}"/>
          </ac:spMkLst>
        </pc:spChg>
        <pc:spChg chg="add mod">
          <ac:chgData name="Likhitha Palla" userId="e914543e8ab00f37" providerId="Windows Live" clId="Web-{E0F27704-02AF-4FE7-B49E-AF3E202C8DB4}" dt="2023-05-15T05:02:04.217" v="951"/>
          <ac:spMkLst>
            <pc:docMk/>
            <pc:sldMk cId="312866356" sldId="289"/>
            <ac:spMk id="12" creationId="{F120843D-8416-F99D-14B1-D80036C63E9B}"/>
          </ac:spMkLst>
        </pc:spChg>
        <pc:spChg chg="add mod">
          <ac:chgData name="Likhitha Palla" userId="e914543e8ab00f37" providerId="Windows Live" clId="Web-{E0F27704-02AF-4FE7-B49E-AF3E202C8DB4}" dt="2023-05-15T05:02:19.264" v="953"/>
          <ac:spMkLst>
            <pc:docMk/>
            <pc:sldMk cId="312866356" sldId="289"/>
            <ac:spMk id="13" creationId="{52049CBA-F491-B098-0F53-89AE2862F76E}"/>
          </ac:spMkLst>
        </pc:spChg>
      </pc:sldChg>
      <pc:sldChg chg="modSp new">
        <pc:chgData name="Likhitha Palla" userId="e914543e8ab00f37" providerId="Windows Live" clId="Web-{E0F27704-02AF-4FE7-B49E-AF3E202C8DB4}" dt="2023-05-15T04:59:14.947" v="917" actId="20577"/>
        <pc:sldMkLst>
          <pc:docMk/>
          <pc:sldMk cId="3177803696" sldId="290"/>
        </pc:sldMkLst>
        <pc:spChg chg="mod">
          <ac:chgData name="Likhitha Palla" userId="e914543e8ab00f37" providerId="Windows Live" clId="Web-{E0F27704-02AF-4FE7-B49E-AF3E202C8DB4}" dt="2023-05-15T04:59:14.947" v="917" actId="20577"/>
          <ac:spMkLst>
            <pc:docMk/>
            <pc:sldMk cId="3177803696" sldId="290"/>
            <ac:spMk id="2" creationId="{54DBD3D1-E8B3-2A95-BB04-10CF05F255A9}"/>
          </ac:spMkLst>
        </pc:spChg>
      </pc:sldChg>
      <pc:sldChg chg="modSp new">
        <pc:chgData name="Likhitha Palla" userId="e914543e8ab00f37" providerId="Windows Live" clId="Web-{E0F27704-02AF-4FE7-B49E-AF3E202C8DB4}" dt="2023-05-15T05:20:03.868" v="970" actId="20577"/>
        <pc:sldMkLst>
          <pc:docMk/>
          <pc:sldMk cId="1298446249" sldId="291"/>
        </pc:sldMkLst>
        <pc:spChg chg="mod">
          <ac:chgData name="Likhitha Palla" userId="e914543e8ab00f37" providerId="Windows Live" clId="Web-{E0F27704-02AF-4FE7-B49E-AF3E202C8DB4}" dt="2023-05-15T05:20:03.868" v="970" actId="20577"/>
          <ac:spMkLst>
            <pc:docMk/>
            <pc:sldMk cId="1298446249" sldId="291"/>
            <ac:spMk id="2" creationId="{A8267969-EA3C-5081-4111-27CFEC32642C}"/>
          </ac:spMkLst>
        </pc:spChg>
      </pc:sldChg>
    </pc:docChg>
  </pc:docChgLst>
  <pc:docChgLst>
    <pc:chgData name="Uday Kiran Rage" userId="8cfd044a105e3dbd" providerId="LiveId" clId="{DA6923D5-4C1E-6746-BBBE-EF416A419E8F}"/>
    <pc:docChg chg="addSld modSld sldOrd">
      <pc:chgData name="Uday Kiran Rage" userId="8cfd044a105e3dbd" providerId="LiveId" clId="{DA6923D5-4C1E-6746-BBBE-EF416A419E8F}" dt="2023-05-17T13:55:02.924" v="16" actId="113"/>
      <pc:docMkLst>
        <pc:docMk/>
      </pc:docMkLst>
      <pc:sldChg chg="modSp mod">
        <pc:chgData name="Uday Kiran Rage" userId="8cfd044a105e3dbd" providerId="LiveId" clId="{DA6923D5-4C1E-6746-BBBE-EF416A419E8F}" dt="2023-05-17T13:54:00.733" v="5" actId="207"/>
        <pc:sldMkLst>
          <pc:docMk/>
          <pc:sldMk cId="533162414" sldId="257"/>
        </pc:sldMkLst>
        <pc:spChg chg="mod">
          <ac:chgData name="Uday Kiran Rage" userId="8cfd044a105e3dbd" providerId="LiveId" clId="{DA6923D5-4C1E-6746-BBBE-EF416A419E8F}" dt="2023-05-17T13:54:00.733" v="5" actId="207"/>
          <ac:spMkLst>
            <pc:docMk/>
            <pc:sldMk cId="533162414" sldId="257"/>
            <ac:spMk id="3" creationId="{311F845D-DEE1-2E82-FBF4-2AC095B5EBA7}"/>
          </ac:spMkLst>
        </pc:spChg>
      </pc:sldChg>
      <pc:sldChg chg="add ord">
        <pc:chgData name="Uday Kiran Rage" userId="8cfd044a105e3dbd" providerId="LiveId" clId="{DA6923D5-4C1E-6746-BBBE-EF416A419E8F}" dt="2023-05-17T13:54:04.319" v="6" actId="20578"/>
        <pc:sldMkLst>
          <pc:docMk/>
          <pc:sldMk cId="290081184" sldId="299"/>
        </pc:sldMkLst>
      </pc:sldChg>
      <pc:sldChg chg="modSp add mod">
        <pc:chgData name="Uday Kiran Rage" userId="8cfd044a105e3dbd" providerId="LiveId" clId="{DA6923D5-4C1E-6746-BBBE-EF416A419E8F}" dt="2023-05-17T13:54:32.220" v="11" actId="113"/>
        <pc:sldMkLst>
          <pc:docMk/>
          <pc:sldMk cId="3982353028" sldId="300"/>
        </pc:sldMkLst>
        <pc:spChg chg="mod">
          <ac:chgData name="Uday Kiran Rage" userId="8cfd044a105e3dbd" providerId="LiveId" clId="{DA6923D5-4C1E-6746-BBBE-EF416A419E8F}" dt="2023-05-17T13:54:32.220" v="11" actId="113"/>
          <ac:spMkLst>
            <pc:docMk/>
            <pc:sldMk cId="3982353028" sldId="300"/>
            <ac:spMk id="3" creationId="{311F845D-DEE1-2E82-FBF4-2AC095B5EBA7}"/>
          </ac:spMkLst>
        </pc:spChg>
      </pc:sldChg>
      <pc:sldChg chg="modSp add mod ord">
        <pc:chgData name="Uday Kiran Rage" userId="8cfd044a105e3dbd" providerId="LiveId" clId="{DA6923D5-4C1E-6746-BBBE-EF416A419E8F}" dt="2023-05-17T13:55:02.924" v="16" actId="113"/>
        <pc:sldMkLst>
          <pc:docMk/>
          <pc:sldMk cId="3247801452" sldId="301"/>
        </pc:sldMkLst>
        <pc:spChg chg="mod">
          <ac:chgData name="Uday Kiran Rage" userId="8cfd044a105e3dbd" providerId="LiveId" clId="{DA6923D5-4C1E-6746-BBBE-EF416A419E8F}" dt="2023-05-17T13:55:02.924" v="16" actId="113"/>
          <ac:spMkLst>
            <pc:docMk/>
            <pc:sldMk cId="3247801452" sldId="301"/>
            <ac:spMk id="3" creationId="{311F845D-DEE1-2E82-FBF4-2AC095B5EB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6371-6EF1-B1ED-9819-596150D34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D8746-15DC-365F-DAA8-18A78F205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AC86-8448-CDA7-7006-73F3CFDB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C1A8-B9A5-954A-8761-27357E75D133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4B8E-FFF1-84BE-20BC-0E2A8D3F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5A8B-AE7A-8C02-161B-45C0D2EE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BAB4-81FC-1640-ACA4-E285302040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692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4A4C-4F52-3A68-63C3-FD203713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6CF3B-CF61-E2A3-A5A5-0EE787D79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C1088-A672-54AE-1D9D-0E8B710A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C1A8-B9A5-954A-8761-27357E75D133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27BC-4176-C290-5B60-EEBF02C9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EEBB2-A90A-0447-450B-DA9B1747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BAB4-81FC-1640-ACA4-E285302040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0673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1E98E-921D-56E2-8EDD-E932BFB88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0403B-09AB-A2F4-5ACB-364E0F3AC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AA85-2F75-02DC-FA10-DCC556C3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C1A8-B9A5-954A-8761-27357E75D133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A32F-200D-3F9A-D4A4-6B411261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837BC-7AB2-D8EA-24D1-97B1C786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BAB4-81FC-1640-ACA4-E285302040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1782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FED9-CA79-E9AD-2F4B-C751F26E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9B3AE-EC1D-BAA8-304F-CB74359D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6270C-EDBD-8CF7-F839-2409C2E0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C1A8-B9A5-954A-8761-27357E75D133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F168-7643-DCAA-0ED2-066C9C52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4C14-F9DB-6607-1604-3438A64A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BAB4-81FC-1640-ACA4-E285302040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4237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E8F9-6090-2939-C16F-5FC787CF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D66B1-5F3A-F796-478E-A585E586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0BFD-4965-5FA1-4A70-E3727B7D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C1A8-B9A5-954A-8761-27357E75D133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773F5-0A4F-F06F-994F-BBE45F20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899F-AC9A-12EC-0A55-59C8F98A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BAB4-81FC-1640-ACA4-E285302040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7650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AF53-25D0-86CC-79F1-679E638C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189B-779A-A90D-B3BF-1EC90F313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6308B-5575-D88E-31B3-15A23D1F1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1D3DB-456F-5CE8-5070-01EEE7F7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C1A8-B9A5-954A-8761-27357E75D133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80ED4-73EB-C2D3-ACBA-F1173C77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0383A-BC72-AAF7-AD9A-15D3D49E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BAB4-81FC-1640-ACA4-E285302040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7964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4BA9-272E-B43A-4ECB-D47D8D93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5B7D9-AFEF-AE2D-9272-B1B15ABFE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3BF97-2F67-F033-56BE-C471B364B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693EE-2DD5-7645-974F-49AA28C4E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3BC6B-C5E6-55D5-FEBA-F2ABBE317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8F639-E7B3-E503-DB8E-3051C8F8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C1A8-B9A5-954A-8761-27357E75D133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E3DB5-CEB4-8121-ACC9-5711CF38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CA40E-4F7C-1038-C120-441A9BB7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BAB4-81FC-1640-ACA4-E285302040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609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9F23-4FAB-4E50-571A-641A251B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A8D15-593E-E8D5-2EDC-36C7C647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C1A8-B9A5-954A-8761-27357E75D133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9854C-C414-5925-A4BD-AFD4E9F8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BC10B-C295-7F99-2E0D-68846EB7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BAB4-81FC-1640-ACA4-E285302040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6946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60AE1-7FF2-C619-6A03-B0A1B499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C1A8-B9A5-954A-8761-27357E75D133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3E914-1333-E2F3-8BF9-EBD91AAD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CE2B6-33CE-5466-DE03-FBCD84D8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BAB4-81FC-1640-ACA4-E285302040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405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7078-BFA7-D5B9-234C-445F088B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BE27-330F-874D-E447-533F933E7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52AE3-8132-F4AB-4571-E562BB8A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D9815-879B-5D46-6757-BEE44DFC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C1A8-B9A5-954A-8761-27357E75D133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B0C18-D474-7E11-3340-8C92259D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A5166-50C8-E3C8-9D83-2E925C7D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BAB4-81FC-1640-ACA4-E285302040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9538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20B6-8281-E3AB-69EB-B5DDC202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0E32D-A410-5B6C-169F-E7F6ABF78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89888-040E-457A-7503-4D3EA1E75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4AD2E-FE12-7307-4B53-48CE53A7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C1A8-B9A5-954A-8761-27357E75D133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8F9F8-932D-9481-D37F-46A7DDF1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6532-C276-27A2-27DD-169FED10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BAB4-81FC-1640-ACA4-E285302040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5102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29765-7D88-B444-49F0-04A0D116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059D2-2B1E-0991-D326-3D03EBEC8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4509-E114-E47E-C8ED-67D17B7BD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3C1A8-B9A5-954A-8761-27357E75D133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9DD08-6CE8-A873-8464-24C4C73C9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E7CA-D063-03EB-9983-782C17E0A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9BAB4-81FC-1640-ACA4-E285302040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621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gex.asp#search" TargetMode="External"/><Relationship Id="rId2" Type="http://schemas.openxmlformats.org/officeDocument/2006/relationships/hyperlink" Target="https://www.w3schools.com/python/python_regex.asp#find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regex.asp#sub" TargetMode="External"/><Relationship Id="rId5" Type="http://schemas.openxmlformats.org/officeDocument/2006/relationships/hyperlink" Target="https://www.w3schools.com/python/python_regex.asp#split" TargetMode="External"/><Relationship Id="rId4" Type="http://schemas.openxmlformats.org/officeDocument/2006/relationships/hyperlink" Target="https://www.w3schools.com/python/python_regex.asp#matchobjec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8C41-42DA-9F7E-910E-931CDEDD5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455" y="468021"/>
            <a:ext cx="10668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Object Oriented Programming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E06DF-9ACA-94B1-B4BD-2CB0F0AB5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/>
              <a:t>by</a:t>
            </a:r>
          </a:p>
          <a:p>
            <a:r>
              <a:rPr lang="en-JP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133180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FC6B-BB30-0AA2-A665-53AD7635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63B7-1768-3E31-B6AC-FE5C9D2D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set is a list of characters inside a pair of square brackets </a:t>
            </a:r>
            <a:r>
              <a:rPr lang="en-US"/>
              <a:t>[]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with a special meaning</a:t>
            </a:r>
            <a:endParaRPr lang="en-JP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D21AD1-AA2A-A4D0-6831-11B9F8610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78438"/>
              </p:ext>
            </p:extLst>
          </p:nvPr>
        </p:nvGraphicFramePr>
        <p:xfrm>
          <a:off x="160098" y="2950057"/>
          <a:ext cx="6693867" cy="3746358"/>
        </p:xfrm>
        <a:graphic>
          <a:graphicData uri="http://schemas.openxmlformats.org/drawingml/2006/table">
            <a:tbl>
              <a:tblPr/>
              <a:tblGrid>
                <a:gridCol w="1100811">
                  <a:extLst>
                    <a:ext uri="{9D8B030D-6E8A-4147-A177-3AD203B41FA5}">
                      <a16:colId xmlns:a16="http://schemas.microsoft.com/office/drawing/2014/main" val="1776922755"/>
                    </a:ext>
                  </a:extLst>
                </a:gridCol>
                <a:gridCol w="5593056">
                  <a:extLst>
                    <a:ext uri="{9D8B030D-6E8A-4147-A177-3AD203B41FA5}">
                      <a16:colId xmlns:a16="http://schemas.microsoft.com/office/drawing/2014/main" val="1424652629"/>
                    </a:ext>
                  </a:extLst>
                </a:gridCol>
              </a:tblGrid>
              <a:tr h="2844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Set</a:t>
                      </a:r>
                    </a:p>
                  </a:txBody>
                  <a:tcPr marL="109882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Description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34231"/>
                  </a:ext>
                </a:extLst>
              </a:tr>
              <a:tr h="40435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[arn]</a:t>
                      </a:r>
                    </a:p>
                  </a:txBody>
                  <a:tcPr marL="109882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 a match where one of the specified characters (a, r, or n) is present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8193"/>
                  </a:ext>
                </a:extLst>
              </a:tr>
              <a:tr h="40435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[a-n]</a:t>
                      </a:r>
                    </a:p>
                  </a:txBody>
                  <a:tcPr marL="109882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 a match for any lower case character, alphabetically between a and n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99501"/>
                  </a:ext>
                </a:extLst>
              </a:tr>
              <a:tr h="40435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[^arn]</a:t>
                      </a:r>
                    </a:p>
                  </a:txBody>
                  <a:tcPr marL="109882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 a match for any character EXCEPT a, r, and n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22739"/>
                  </a:ext>
                </a:extLst>
              </a:tr>
              <a:tr h="404352">
                <a:tc>
                  <a:txBody>
                    <a:bodyPr/>
                    <a:lstStyle/>
                    <a:p>
                      <a:pPr algn="l" fontAlgn="t"/>
                      <a:r>
                        <a:rPr lang="en-JP" sz="1300">
                          <a:effectLst/>
                        </a:rPr>
                        <a:t>[0123]</a:t>
                      </a:r>
                    </a:p>
                  </a:txBody>
                  <a:tcPr marL="109882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 a match where any of the specified digits (0, 1, 2, or 3) are present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26505"/>
                  </a:ext>
                </a:extLst>
              </a:tr>
              <a:tr h="404352">
                <a:tc>
                  <a:txBody>
                    <a:bodyPr/>
                    <a:lstStyle/>
                    <a:p>
                      <a:pPr algn="l" fontAlgn="t"/>
                      <a:r>
                        <a:rPr lang="en-JP" sz="1300">
                          <a:effectLst/>
                        </a:rPr>
                        <a:t>[0-9]</a:t>
                      </a:r>
                    </a:p>
                  </a:txBody>
                  <a:tcPr marL="109882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 a match for any digit between 0 and 9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897777"/>
                  </a:ext>
                </a:extLst>
              </a:tr>
              <a:tr h="404352">
                <a:tc>
                  <a:txBody>
                    <a:bodyPr/>
                    <a:lstStyle/>
                    <a:p>
                      <a:pPr algn="l" fontAlgn="t"/>
                      <a:r>
                        <a:rPr lang="en-JP" sz="1300">
                          <a:effectLst/>
                        </a:rPr>
                        <a:t>[0-5][0-9]</a:t>
                      </a:r>
                    </a:p>
                  </a:txBody>
                  <a:tcPr marL="109882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 a match for any two-digit numbers from 00 and 59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469747"/>
                  </a:ext>
                </a:extLst>
              </a:tr>
              <a:tr h="40435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[a-zA-Z]</a:t>
                      </a:r>
                    </a:p>
                  </a:txBody>
                  <a:tcPr marL="109882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 a match for any character alphabetically between a and z, lower case OR upper case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53353"/>
                  </a:ext>
                </a:extLst>
              </a:tr>
              <a:tr h="404352">
                <a:tc>
                  <a:txBody>
                    <a:bodyPr/>
                    <a:lstStyle/>
                    <a:p>
                      <a:pPr algn="l" fontAlgn="t"/>
                      <a:r>
                        <a:rPr lang="en-JP" sz="1300">
                          <a:effectLst/>
                        </a:rPr>
                        <a:t>[+]</a:t>
                      </a:r>
                    </a:p>
                  </a:txBody>
                  <a:tcPr marL="109882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In sets, +, *, ., |, (), $,{} has no special meaning, so [+] means: return a match for any + character in the string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33903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2A2C375-16B4-5FA7-52B5-D98EA2B1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1822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JP" altLang="en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JP" altLang="en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BDDAAE-E212-EBAB-6EB3-B74BDDD53FF8}"/>
              </a:ext>
            </a:extLst>
          </p:cNvPr>
          <p:cNvSpPr txBox="1"/>
          <p:nvPr/>
        </p:nvSpPr>
        <p:spPr>
          <a:xfrm>
            <a:off x="8656052" y="2684420"/>
            <a:ext cx="12121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[a-z]</a:t>
            </a:r>
          </a:p>
          <a:p>
            <a:r>
              <a:rPr lang="en-JP"/>
              <a:t>[A-Z]</a:t>
            </a:r>
          </a:p>
          <a:p>
            <a:r>
              <a:rPr lang="en-JP"/>
              <a:t>[0-9]</a:t>
            </a:r>
          </a:p>
          <a:p>
            <a:r>
              <a:rPr lang="en-JP"/>
              <a:t>[a-zA-Z]</a:t>
            </a:r>
          </a:p>
          <a:p>
            <a:r>
              <a:rPr lang="en-JP"/>
              <a:t>[a-zA-Z0-9]</a:t>
            </a:r>
          </a:p>
          <a:p>
            <a:endParaRPr lang="en-JP"/>
          </a:p>
          <a:p>
            <a:endParaRPr lang="en-JP"/>
          </a:p>
          <a:p>
            <a:r>
              <a:rPr lang="en-JP"/>
              <a:t>[a-zA-Z]*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F7FB-5ED9-C058-9F95-BB99D23C083C}"/>
              </a:ext>
            </a:extLst>
          </p:cNvPr>
          <p:cNvSpPr txBox="1"/>
          <p:nvPr/>
        </p:nvSpPr>
        <p:spPr>
          <a:xfrm>
            <a:off x="7439694" y="5197576"/>
            <a:ext cx="4856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multiLingualText=“I am ラゲ</a:t>
            </a:r>
            <a:r>
              <a:rPr lang="ja-JP" altLang="en-US"/>
              <a:t>　ウダイキラン</a:t>
            </a:r>
            <a:r>
              <a:rPr lang="en-US" altLang="ja-JP"/>
              <a:t>”</a:t>
            </a:r>
          </a:p>
          <a:p>
            <a:endParaRPr lang="en-JP"/>
          </a:p>
          <a:p>
            <a:r>
              <a:rPr lang="en-JP"/>
              <a:t>Japanese = re.sub(“[a-zA-z]*”, ””,multiLingualText)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86427-C940-B9C7-58CA-92DBAAD683A4}"/>
              </a:ext>
            </a:extLst>
          </p:cNvPr>
          <p:cNvSpPr txBox="1"/>
          <p:nvPr/>
        </p:nvSpPr>
        <p:spPr>
          <a:xfrm>
            <a:off x="7728634" y="5583740"/>
            <a:ext cx="2750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>
                <a:solidFill>
                  <a:schemeClr val="accent2"/>
                </a:solidFill>
              </a:rPr>
              <a:t># Remove all English letters from the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21095-D70A-A337-EA4C-439CEC5DC1DF}"/>
              </a:ext>
            </a:extLst>
          </p:cNvPr>
          <p:cNvSpPr txBox="1"/>
          <p:nvPr/>
        </p:nvSpPr>
        <p:spPr>
          <a:xfrm>
            <a:off x="8212822" y="6120185"/>
            <a:ext cx="1451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>
                <a:solidFill>
                  <a:srgbClr val="C00000"/>
                </a:solidFill>
              </a:rPr>
              <a:t>small or capital letters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EE8882-BD5F-71AC-9A16-1F8F66334083}"/>
              </a:ext>
            </a:extLst>
          </p:cNvPr>
          <p:cNvCxnSpPr/>
          <p:nvPr/>
        </p:nvCxnSpPr>
        <p:spPr>
          <a:xfrm flipV="1">
            <a:off x="9487949" y="6030210"/>
            <a:ext cx="0" cy="22078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DEEBF1-69E6-3834-02DC-3B6B2308257A}"/>
              </a:ext>
            </a:extLst>
          </p:cNvPr>
          <p:cNvSpPr txBox="1"/>
          <p:nvPr/>
        </p:nvSpPr>
        <p:spPr>
          <a:xfrm>
            <a:off x="8212822" y="6380352"/>
            <a:ext cx="1837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>
                <a:solidFill>
                  <a:srgbClr val="C00000"/>
                </a:solidFill>
              </a:rPr>
              <a:t>Zero to multiple occurrences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89E9B5-E4FB-7E1F-2D97-8055B395A74A}"/>
              </a:ext>
            </a:extLst>
          </p:cNvPr>
          <p:cNvCxnSpPr>
            <a:cxnSpLocks/>
          </p:cNvCxnSpPr>
          <p:nvPr/>
        </p:nvCxnSpPr>
        <p:spPr>
          <a:xfrm flipV="1">
            <a:off x="9812876" y="5922528"/>
            <a:ext cx="314756" cy="5703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4018BB-D6DA-B001-C981-541D666BC42C}"/>
              </a:ext>
            </a:extLst>
          </p:cNvPr>
          <p:cNvSpPr txBox="1"/>
          <p:nvPr/>
        </p:nvSpPr>
        <p:spPr>
          <a:xfrm>
            <a:off x="8451962" y="6604515"/>
            <a:ext cx="1837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>
                <a:solidFill>
                  <a:srgbClr val="C00000"/>
                </a:solidFill>
              </a:rPr>
              <a:t>Replace with an empty string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289712-8053-1A0D-A599-CC90FEFD3234}"/>
              </a:ext>
            </a:extLst>
          </p:cNvPr>
          <p:cNvCxnSpPr>
            <a:cxnSpLocks/>
          </p:cNvCxnSpPr>
          <p:nvPr/>
        </p:nvCxnSpPr>
        <p:spPr>
          <a:xfrm flipV="1">
            <a:off x="10095710" y="5922528"/>
            <a:ext cx="304941" cy="7939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704C47-ADB9-1D47-B55A-1167B0EF7816}"/>
              </a:ext>
            </a:extLst>
          </p:cNvPr>
          <p:cNvSpPr txBox="1"/>
          <p:nvPr/>
        </p:nvSpPr>
        <p:spPr>
          <a:xfrm>
            <a:off x="10323455" y="6347669"/>
            <a:ext cx="1837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>
                <a:solidFill>
                  <a:srgbClr val="C00000"/>
                </a:solidFill>
              </a:rPr>
              <a:t>from the string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A10E74-F943-F1E2-FECC-38CA34BC6979}"/>
              </a:ext>
            </a:extLst>
          </p:cNvPr>
          <p:cNvCxnSpPr>
            <a:cxnSpLocks/>
          </p:cNvCxnSpPr>
          <p:nvPr/>
        </p:nvCxnSpPr>
        <p:spPr>
          <a:xfrm flipV="1">
            <a:off x="10939245" y="6030210"/>
            <a:ext cx="336464" cy="3735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5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E358-2DFD-AB90-60BB-459A8017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845D-DEE1-2E82-FBF4-2AC095B5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Lambda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Regular expressions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Object Oriented Programming</a:t>
            </a:r>
          </a:p>
          <a:p>
            <a:pPr lvl="1"/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Class</a:t>
            </a:r>
          </a:p>
          <a:p>
            <a:pPr lvl="1"/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Objects</a:t>
            </a:r>
          </a:p>
          <a:p>
            <a:pPr lvl="1"/>
            <a:r>
              <a:rPr lang="en-US" b="1" dirty="0">
                <a:cs typeface="Calibri" panose="020F0502020204030204"/>
              </a:rPr>
              <a:t>Polymorphism </a:t>
            </a:r>
          </a:p>
          <a:p>
            <a:pPr lvl="1"/>
            <a:r>
              <a:rPr lang="en-US" b="1" dirty="0">
                <a:cs typeface="Calibri" panose="020F0502020204030204"/>
              </a:rPr>
              <a:t>Encapsulation</a:t>
            </a:r>
          </a:p>
          <a:p>
            <a:pPr lvl="1"/>
            <a:r>
              <a:rPr lang="en-US" b="1" dirty="0">
                <a:cs typeface="Calibri" panose="020F0502020204030204"/>
              </a:rPr>
              <a:t>Inheritance</a:t>
            </a:r>
          </a:p>
          <a:p>
            <a:pPr lvl="1"/>
            <a:r>
              <a:rPr lang="en-US" b="1" dirty="0">
                <a:cs typeface="Calibri" panose="020F0502020204030204"/>
              </a:rPr>
              <a:t>Data Abstraction</a:t>
            </a:r>
          </a:p>
          <a:p>
            <a:pPr lvl="2"/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Abstract classes and </a:t>
            </a:r>
          </a:p>
          <a:p>
            <a:pPr lvl="2"/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Interfaces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24780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2151-7B7B-9A85-15E8-802B1F70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Object Oriented Programing (OOPs)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CC95-087E-043C-C6D5-18089381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>
                <a:ea typeface="+mn-lt"/>
                <a:cs typeface="+mn-lt"/>
              </a:rPr>
              <a:t>An object-oriented paradigm is to design the program using classes and objects.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Unlike Java, Python does not strictly follow OOPs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Python programming language supports different programming approaches</a:t>
            </a:r>
          </a:p>
          <a:p>
            <a:pPr lvl="1"/>
            <a:r>
              <a:rPr lang="en-US">
                <a:ea typeface="+mn-lt"/>
                <a:cs typeface="+mn-lt"/>
              </a:rPr>
              <a:t>Functional programming, </a:t>
            </a:r>
          </a:p>
          <a:p>
            <a:pPr lvl="1"/>
            <a:r>
              <a:rPr lang="en-US">
                <a:ea typeface="+mn-lt"/>
                <a:cs typeface="+mn-lt"/>
              </a:rPr>
              <a:t>Modular programming, and</a:t>
            </a:r>
          </a:p>
          <a:p>
            <a:pPr lvl="1"/>
            <a:r>
              <a:rPr lang="en-US">
                <a:ea typeface="+mn-lt"/>
                <a:cs typeface="+mn-lt"/>
              </a:rPr>
              <a:t>OOPs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9388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9EE5-F9CD-20D0-FE70-22702E3E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OOPs Concepts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398-DA20-F1C7-B8AE-4417E489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Main concepts of Object-Oriented Programming(OOPs)</a:t>
            </a:r>
            <a:endParaRPr lang="en-US"/>
          </a:p>
          <a:p>
            <a:r>
              <a:rPr lang="en-US">
                <a:cs typeface="Calibri" panose="020F0502020204030204"/>
              </a:rPr>
              <a:t>Classes</a:t>
            </a:r>
          </a:p>
          <a:p>
            <a:r>
              <a:rPr lang="en-US">
                <a:cs typeface="Calibri" panose="020F0502020204030204"/>
              </a:rPr>
              <a:t>Objects</a:t>
            </a:r>
          </a:p>
          <a:p>
            <a:r>
              <a:rPr lang="en-US">
                <a:cs typeface="Calibri" panose="020F0502020204030204"/>
              </a:rPr>
              <a:t>Polymorphism </a:t>
            </a:r>
          </a:p>
          <a:p>
            <a:r>
              <a:rPr lang="en-US">
                <a:cs typeface="Calibri" panose="020F0502020204030204"/>
              </a:rPr>
              <a:t>Encapsulation</a:t>
            </a:r>
          </a:p>
          <a:p>
            <a:r>
              <a:rPr lang="en-US">
                <a:cs typeface="Calibri" panose="020F0502020204030204"/>
              </a:rPr>
              <a:t>Inheritance</a:t>
            </a:r>
          </a:p>
          <a:p>
            <a:r>
              <a:rPr lang="en-US">
                <a:cs typeface="Calibri" panose="020F0502020204030204"/>
              </a:rPr>
              <a:t>Data Abstraction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793A4DC-D680-33F2-A1B8-F600C3BA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670" y="2346823"/>
            <a:ext cx="4354385" cy="4188980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BD7BD7D-26C0-8D33-0E52-34CC1788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68" y="2344415"/>
            <a:ext cx="5992483" cy="44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8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7606-0DA2-4FB5-0B7C-2DF88C46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80BC-B421-1D00-2EA4-04F350B0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>
                <a:cs typeface="Calibri"/>
              </a:rPr>
              <a:t>Use the keyword "class" to define a Class.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__</a:t>
            </a:r>
            <a:r>
              <a:rPr lang="en-US" err="1">
                <a:cs typeface="Calibri"/>
              </a:rPr>
              <a:t>init</a:t>
            </a:r>
            <a:r>
              <a:rPr lang="en-US">
                <a:cs typeface="Calibri"/>
              </a:rPr>
              <a:t>__(</a:t>
            </a:r>
            <a:r>
              <a:rPr lang="en-US" i="1">
                <a:cs typeface="Calibri"/>
              </a:rPr>
              <a:t>parameters</a:t>
            </a:r>
            <a:r>
              <a:rPr lang="en-US">
                <a:cs typeface="Calibri"/>
              </a:rPr>
              <a:t>)   is the constructor of a class.</a:t>
            </a:r>
          </a:p>
          <a:p>
            <a:pPr lvl="1"/>
            <a:r>
              <a:rPr lang="en-US">
                <a:cs typeface="Calibri"/>
              </a:rPr>
              <a:t>__</a:t>
            </a:r>
            <a:r>
              <a:rPr lang="en-US" err="1">
                <a:cs typeface="Calibri"/>
              </a:rPr>
              <a:t>init</a:t>
            </a:r>
            <a:r>
              <a:rPr lang="en-US">
                <a:cs typeface="Calibri"/>
              </a:rPr>
              <a:t>__() is the default constructor </a:t>
            </a:r>
          </a:p>
          <a:p>
            <a:endParaRPr lang="en-JP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E91E814-4D9A-5866-74C7-E6BC62E24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495" y="2226118"/>
            <a:ext cx="5067354" cy="2405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B9C0E-6454-8D4F-2375-AB5389D40827}"/>
              </a:ext>
            </a:extLst>
          </p:cNvPr>
          <p:cNvSpPr txBox="1"/>
          <p:nvPr/>
        </p:nvSpPr>
        <p:spPr>
          <a:xfrm>
            <a:off x="1137282" y="2600557"/>
            <a:ext cx="67785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>
                <a:cs typeface="Calibri"/>
              </a:rPr>
              <a:t>Documentation string (optional):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	</a:t>
            </a:r>
            <a:r>
              <a:rPr lang="en-US" sz="1800">
                <a:cs typeface="Calibri"/>
              </a:rPr>
              <a:t>Represents a description of the class. 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1800" err="1">
                <a:cs typeface="Calibri"/>
              </a:rPr>
              <a:t>class_suite</a:t>
            </a:r>
            <a:r>
              <a:rPr lang="en-US" sz="1800">
                <a:cs typeface="Calibri"/>
              </a:rPr>
              <a:t>: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	the </a:t>
            </a:r>
            <a:r>
              <a:rPr lang="en-US" sz="1800">
                <a:cs typeface="Calibri"/>
              </a:rPr>
              <a:t>class suite contains code.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	</a:t>
            </a:r>
            <a:r>
              <a:rPr lang="en-US" sz="1800">
                <a:cs typeface="Calibri"/>
              </a:rPr>
              <a:t>That is attributes and methods.</a:t>
            </a:r>
          </a:p>
        </p:txBody>
      </p:sp>
    </p:spTree>
    <p:extLst>
      <p:ext uri="{BB962C8B-B14F-4D97-AF65-F5344CB8AC3E}">
        <p14:creationId xmlns:p14="http://schemas.microsoft.com/office/powerpoint/2010/main" val="27186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EFA1-9A65-58D1-5013-E662F369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7248-F1FF-46DE-E728-D42F53EB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0844" cy="4351338"/>
          </a:xfrm>
        </p:spPr>
        <p:txBody>
          <a:bodyPr/>
          <a:lstStyle/>
          <a:p>
            <a:r>
              <a:rPr lang="en-JP"/>
              <a:t>An object is created by simply calling the class</a:t>
            </a:r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r>
              <a:rPr lang="en-JP"/>
              <a:t>Note: Memory will be consumed only after creating objects.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B52E0-BC97-7539-B268-DA861E472070}"/>
              </a:ext>
            </a:extLst>
          </p:cNvPr>
          <p:cNvSpPr txBox="1"/>
          <p:nvPr/>
        </p:nvSpPr>
        <p:spPr>
          <a:xfrm>
            <a:off x="1155032" y="313783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object1 = className()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16882C1-B066-EA32-9E03-88239C6A8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21"/>
          <a:stretch/>
        </p:blipFill>
        <p:spPr>
          <a:xfrm>
            <a:off x="7064544" y="1350783"/>
            <a:ext cx="5127456" cy="51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6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C07E-EBCE-3D9C-8F4E-FB02555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OOP Example: Creating Class and Object in Python</a:t>
            </a:r>
            <a:endParaRPr lang="en-US" sz="40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0DFA9B6-7867-BEE8-B93A-35896B5F6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084" y="1322602"/>
            <a:ext cx="5768908" cy="5318491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0CC23A9-57C0-0324-39CC-638C1452F7E9}"/>
              </a:ext>
            </a:extLst>
          </p:cNvPr>
          <p:cNvSpPr/>
          <p:nvPr/>
        </p:nvSpPr>
        <p:spPr>
          <a:xfrm>
            <a:off x="2408274" y="2631558"/>
            <a:ext cx="1279584" cy="258792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1A68E-AABB-7A92-F6C7-3EF63ED1BF31}"/>
              </a:ext>
            </a:extLst>
          </p:cNvPr>
          <p:cNvSpPr txBox="1"/>
          <p:nvPr/>
        </p:nvSpPr>
        <p:spPr>
          <a:xfrm>
            <a:off x="1066365" y="2582139"/>
            <a:ext cx="1786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constructor</a:t>
            </a:r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2E890B-D642-3E94-8B81-9E3DE1EBAFFA}"/>
              </a:ext>
            </a:extLst>
          </p:cNvPr>
          <p:cNvSpPr/>
          <p:nvPr/>
        </p:nvSpPr>
        <p:spPr>
          <a:xfrm>
            <a:off x="2365141" y="4026161"/>
            <a:ext cx="1279584" cy="258792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532B8-06D0-5986-4285-C83EAF55408A}"/>
              </a:ext>
            </a:extLst>
          </p:cNvPr>
          <p:cNvSpPr txBox="1"/>
          <p:nvPr/>
        </p:nvSpPr>
        <p:spPr>
          <a:xfrm>
            <a:off x="692553" y="3919233"/>
            <a:ext cx="1786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Instance Method</a:t>
            </a:r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37F7A43E-5443-510E-6D30-01E5A7D39C97}"/>
              </a:ext>
            </a:extLst>
          </p:cNvPr>
          <p:cNvSpPr/>
          <p:nvPr/>
        </p:nvSpPr>
        <p:spPr>
          <a:xfrm>
            <a:off x="5857001" y="3335815"/>
            <a:ext cx="1049547" cy="158150"/>
          </a:xfrm>
          <a:prstGeom prst="lef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254E5-A9F4-E89D-FAA1-397196F3A027}"/>
              </a:ext>
            </a:extLst>
          </p:cNvPr>
          <p:cNvSpPr txBox="1"/>
          <p:nvPr/>
        </p:nvSpPr>
        <p:spPr>
          <a:xfrm flipH="1">
            <a:off x="6978936" y="3243496"/>
            <a:ext cx="2081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Instance Variables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6E72F-49C3-3FFA-1A54-97B082099EF1}"/>
              </a:ext>
            </a:extLst>
          </p:cNvPr>
          <p:cNvSpPr txBox="1"/>
          <p:nvPr/>
        </p:nvSpPr>
        <p:spPr>
          <a:xfrm>
            <a:off x="6975459" y="4868139"/>
            <a:ext cx="17862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Object of Class Employee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AD69ECB-0D80-E404-F6B1-463340E29D1E}"/>
              </a:ext>
            </a:extLst>
          </p:cNvPr>
          <p:cNvSpPr/>
          <p:nvPr/>
        </p:nvSpPr>
        <p:spPr>
          <a:xfrm>
            <a:off x="5914511" y="5003588"/>
            <a:ext cx="934529" cy="186905"/>
          </a:xfrm>
          <a:prstGeom prst="lef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0223ACD-82D1-6B5C-BF3F-C28D7B4236DB}"/>
              </a:ext>
            </a:extLst>
          </p:cNvPr>
          <p:cNvSpPr/>
          <p:nvPr/>
        </p:nvSpPr>
        <p:spPr>
          <a:xfrm rot="16200000">
            <a:off x="5262246" y="1769686"/>
            <a:ext cx="503207" cy="146649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4317D-5D9D-33F4-77D0-A78F265C1288}"/>
              </a:ext>
            </a:extLst>
          </p:cNvPr>
          <p:cNvSpPr txBox="1"/>
          <p:nvPr/>
        </p:nvSpPr>
        <p:spPr>
          <a:xfrm>
            <a:off x="5560025" y="2133599"/>
            <a:ext cx="233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bg1"/>
                </a:solidFill>
              </a:rPr>
              <a:t>Parameters/arguments</a:t>
            </a:r>
          </a:p>
        </p:txBody>
      </p:sp>
    </p:spTree>
    <p:extLst>
      <p:ext uri="{BB962C8B-B14F-4D97-AF65-F5344CB8AC3E}">
        <p14:creationId xmlns:p14="http://schemas.microsoft.com/office/powerpoint/2010/main" val="199170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1020-7AE7-A55D-3781-85533897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634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Inheritance 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2874-60FA-E522-E31F-183B1570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01"/>
            <a:ext cx="10515600" cy="4653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Inheritance is the capability of one class to derive or inherit the properties from another class. 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Types of classes:</a:t>
            </a:r>
            <a:endParaRPr lang="en-US" sz="2200"/>
          </a:p>
          <a:p>
            <a:pPr marL="914400" lvl="1" indent="-457200">
              <a:buAutoNum type="arabicPeriod"/>
            </a:pPr>
            <a:r>
              <a:rPr lang="en-US" sz="1600">
                <a:ea typeface="+mn-lt"/>
                <a:cs typeface="+mn-lt"/>
              </a:rPr>
              <a:t>Parent Class(Super / Base class)</a:t>
            </a:r>
          </a:p>
          <a:p>
            <a:pPr marL="914400" lvl="1" indent="-457200">
              <a:buAutoNum type="arabicPeriod"/>
            </a:pPr>
            <a:r>
              <a:rPr lang="en-US" sz="1600">
                <a:cs typeface="Calibri"/>
              </a:rPr>
              <a:t>Child Class(Subclass/ Derived class)</a:t>
            </a:r>
          </a:p>
          <a:p>
            <a:pPr lvl="2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CA084A-11FF-5429-723E-8BDC2E9F2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35" y="4335104"/>
            <a:ext cx="3739661" cy="2246559"/>
          </a:xfrm>
          <a:prstGeom prst="rect">
            <a:avLst/>
          </a:prstGeom>
        </p:spPr>
      </p:pic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D7A390-15A3-2FD7-D878-2CF5AA0E5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638" y="2164936"/>
            <a:ext cx="4788669" cy="25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7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1020-7AE7-A55D-3781-85533897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15" y="-25644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Types of Inheritance</a:t>
            </a:r>
            <a:endParaRPr lang="en-US"/>
          </a:p>
        </p:txBody>
      </p:sp>
      <p:pic>
        <p:nvPicPr>
          <p:cNvPr id="14" name="Picture 14" descr="Diagram&#10;&#10;Description automatically generated">
            <a:extLst>
              <a:ext uri="{FF2B5EF4-FFF2-40B4-BE49-F238E27FC236}">
                <a16:creationId xmlns:a16="http://schemas.microsoft.com/office/drawing/2014/main" id="{364D18AC-A99A-49A7-08D3-9EAB0486F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379" y="1014779"/>
            <a:ext cx="8736628" cy="5728798"/>
          </a:xfrm>
        </p:spPr>
      </p:pic>
    </p:spTree>
    <p:extLst>
      <p:ext uri="{BB962C8B-B14F-4D97-AF65-F5344CB8AC3E}">
        <p14:creationId xmlns:p14="http://schemas.microsoft.com/office/powerpoint/2010/main" val="381010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CC38-FD9B-D330-41D2-F229167A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E2B30-B093-6676-B03B-9D689876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                                                            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                                                           Output : 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D92D73F-90D9-D6A7-3BD4-75ACDA907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77" y="1365547"/>
            <a:ext cx="4384430" cy="5387137"/>
          </a:xfrm>
          <a:prstGeom prst="rect">
            <a:avLst/>
          </a:prstGeom>
        </p:spPr>
      </p:pic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406DEF3-7E1E-5518-4114-58EF3528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617" y="2744177"/>
            <a:ext cx="25050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0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E358-2DFD-AB90-60BB-459A8017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845D-DEE1-2E82-FBF4-2AC095B5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Lambda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Regular expressions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Object Oriented Programming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Class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Objects</a:t>
            </a:r>
          </a:p>
          <a:p>
            <a:pPr lvl="1"/>
            <a:r>
              <a:rPr lang="en-US" dirty="0">
                <a:cs typeface="Calibri" panose="020F0502020204030204"/>
              </a:rPr>
              <a:t>Polymorphism </a:t>
            </a:r>
          </a:p>
          <a:p>
            <a:pPr lvl="1"/>
            <a:r>
              <a:rPr lang="en-US" dirty="0">
                <a:cs typeface="Calibri" panose="020F0502020204030204"/>
              </a:rPr>
              <a:t>Encapsulation</a:t>
            </a:r>
          </a:p>
          <a:p>
            <a:pPr lvl="1"/>
            <a:r>
              <a:rPr lang="en-US" dirty="0">
                <a:cs typeface="Calibri" panose="020F0502020204030204"/>
              </a:rPr>
              <a:t>Inheritance</a:t>
            </a:r>
          </a:p>
          <a:p>
            <a:pPr lvl="1"/>
            <a:r>
              <a:rPr lang="en-US" dirty="0">
                <a:cs typeface="Calibri" panose="020F0502020204030204"/>
              </a:rPr>
              <a:t>Data Abstraction</a:t>
            </a:r>
          </a:p>
          <a:p>
            <a:pPr lvl="2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Abstract classes and </a:t>
            </a:r>
          </a:p>
          <a:p>
            <a:pPr lvl="2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Interfaces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90081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1020-7AE7-A55D-3781-85533897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 Overriding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2874-60FA-E522-E31F-183B1570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456"/>
            <a:ext cx="10515600" cy="46245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300">
                <a:ea typeface="+mn-lt"/>
                <a:cs typeface="+mn-lt"/>
              </a:rPr>
              <a:t>If the parent and child classes have same method, then child class overrides the parent method.</a:t>
            </a:r>
          </a:p>
          <a:p>
            <a:endParaRPr lang="en-US" sz="2300">
              <a:ea typeface="+mn-lt"/>
              <a:cs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0A7033-F49A-41D7-A5B8-B8DCEFDC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17332"/>
              </p:ext>
            </p:extLst>
          </p:nvPr>
        </p:nvGraphicFramePr>
        <p:xfrm>
          <a:off x="1512896" y="2687320"/>
          <a:ext cx="226895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957">
                  <a:extLst>
                    <a:ext uri="{9D8B030D-6E8A-4147-A177-3AD203B41FA5}">
                      <a16:colId xmlns:a16="http://schemas.microsoft.com/office/drawing/2014/main" val="228018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Base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2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Method(x)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5965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FC909A-F83D-4F01-3CCB-7BF680EA2A38}"/>
              </a:ext>
            </a:extLst>
          </p:cNvPr>
          <p:cNvCxnSpPr/>
          <p:nvPr/>
        </p:nvCxnSpPr>
        <p:spPr>
          <a:xfrm flipV="1">
            <a:off x="2609003" y="3427828"/>
            <a:ext cx="5862" cy="609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8C66E20-9D1F-8E17-8D43-27C7C5B3C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97576"/>
              </p:ext>
            </p:extLst>
          </p:nvPr>
        </p:nvGraphicFramePr>
        <p:xfrm>
          <a:off x="1532434" y="3957320"/>
          <a:ext cx="226895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957">
                  <a:extLst>
                    <a:ext uri="{9D8B030D-6E8A-4147-A177-3AD203B41FA5}">
                      <a16:colId xmlns:a16="http://schemas.microsoft.com/office/drawing/2014/main" val="228018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Derived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2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Method(x)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59652"/>
                  </a:ext>
                </a:extLst>
              </a:tr>
            </a:tbl>
          </a:graphicData>
        </a:graphic>
      </p:graphicFrame>
      <p:pic>
        <p:nvPicPr>
          <p:cNvPr id="8" name="Picture 4" descr="Text&#10;&#10;Description automatically generated">
            <a:extLst>
              <a:ext uri="{FF2B5EF4-FFF2-40B4-BE49-F238E27FC236}">
                <a16:creationId xmlns:a16="http://schemas.microsoft.com/office/drawing/2014/main" id="{E1198CBA-2872-860C-9D7E-299EC3310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777" y="2288117"/>
            <a:ext cx="3693233" cy="3741491"/>
          </a:xfrm>
          <a:prstGeom prst="rect">
            <a:avLst/>
          </a:prstGeom>
        </p:spPr>
      </p:pic>
      <p:pic>
        <p:nvPicPr>
          <p:cNvPr id="9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4E9DE3-4D26-5B17-DF1D-F586BA04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409" y="3493234"/>
            <a:ext cx="2333625" cy="742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03445-4B53-2A06-59ED-BF1F954AE2E2}"/>
              </a:ext>
            </a:extLst>
          </p:cNvPr>
          <p:cNvSpPr txBox="1"/>
          <p:nvPr/>
        </p:nvSpPr>
        <p:spPr>
          <a:xfrm>
            <a:off x="9839529" y="324316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3EA98-F75E-47F9-07C1-8D27E6719DD5}"/>
              </a:ext>
            </a:extLst>
          </p:cNvPr>
          <p:cNvSpPr txBox="1"/>
          <p:nvPr/>
        </p:nvSpPr>
        <p:spPr>
          <a:xfrm>
            <a:off x="750162" y="6352893"/>
            <a:ext cx="10131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cs typeface="Calibri"/>
              </a:rPr>
              <a:t>NOTE : If we need to access the superclass method from the subclass, we use the "super()" method.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28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1B19-883F-5A1C-197D-AAAC764B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Polymorphism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C07D-4CAE-6C37-6B93-60E0CF84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Polymorphism is the ability of an object to take many forms. </a:t>
            </a: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Polymorphism allows us to perform the same action in many different ways.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7CFBEA-8723-A137-8AD5-12B4D50E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0173"/>
            <a:ext cx="4710546" cy="3337827"/>
          </a:xfrm>
          <a:prstGeom prst="rect">
            <a:avLst/>
          </a:prstGeom>
        </p:spPr>
      </p:pic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5BA5717B-1365-1DDA-748A-A25651FD9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976" y="46038"/>
            <a:ext cx="3196451" cy="598361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7B2770BE-FC95-00B1-CDA5-9AB022A6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444" y="6090122"/>
            <a:ext cx="3947983" cy="721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060602-94B8-DC1C-E8F8-CE86D366954C}"/>
              </a:ext>
            </a:extLst>
          </p:cNvPr>
          <p:cNvSpPr txBox="1"/>
          <p:nvPr/>
        </p:nvSpPr>
        <p:spPr>
          <a:xfrm>
            <a:off x="7242839" y="6308209"/>
            <a:ext cx="944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4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BB3A-5DC2-72A3-65D5-B5104CC0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Encapsulation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87DF-11A1-20ED-E04C-19C543EE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300">
                <a:cs typeface="Calibri"/>
              </a:rPr>
              <a:t>Encapsulation is a method of wrapping data and functions into a single entity.  </a:t>
            </a:r>
          </a:p>
          <a:p>
            <a:r>
              <a:rPr lang="en-US" sz="2300">
                <a:cs typeface="Calibri"/>
              </a:rPr>
              <a:t>Encapsulation provides security by hiding the data from the outside world.</a:t>
            </a:r>
          </a:p>
          <a:p>
            <a:endParaRPr lang="en-US" sz="190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9D4C2AB-FB33-EF60-4B08-111996F3F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671" y="2528855"/>
            <a:ext cx="2253673" cy="1309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7DA176-777D-422B-C7B7-23A2A0492457}"/>
              </a:ext>
            </a:extLst>
          </p:cNvPr>
          <p:cNvSpPr txBox="1"/>
          <p:nvPr/>
        </p:nvSpPr>
        <p:spPr>
          <a:xfrm>
            <a:off x="653472" y="3037642"/>
            <a:ext cx="95527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cs typeface="Calibri"/>
              </a:rPr>
              <a:t>Public Access Modifier – </a:t>
            </a:r>
          </a:p>
          <a:p>
            <a:r>
              <a:rPr lang="en-US">
                <a:cs typeface="Calibri"/>
              </a:rPr>
              <a:t>	</a:t>
            </a:r>
            <a:r>
              <a:rPr lang="en-US" sz="1800">
                <a:cs typeface="Calibri"/>
              </a:rPr>
              <a:t>The public member is accessible from inside or outside the class.</a:t>
            </a:r>
          </a:p>
          <a:p>
            <a:r>
              <a:rPr lang="en-US">
                <a:cs typeface="Calibri"/>
              </a:rPr>
              <a:t>	</a:t>
            </a:r>
            <a:r>
              <a:rPr lang="en-US" sz="1800">
                <a:solidFill>
                  <a:schemeClr val="accent1"/>
                </a:solidFill>
                <a:cs typeface="Calibri"/>
              </a:rPr>
              <a:t>For example :</a:t>
            </a:r>
            <a:r>
              <a:rPr lang="en-US" sz="1800">
                <a:cs typeface="Calibri"/>
              </a:rPr>
              <a:t>  age</a:t>
            </a:r>
          </a:p>
          <a:p>
            <a:r>
              <a:rPr lang="en-US" sz="1800">
                <a:cs typeface="Calibri"/>
              </a:rPr>
              <a:t> </a:t>
            </a:r>
          </a:p>
          <a:p>
            <a:r>
              <a:rPr lang="en-US" sz="1800">
                <a:cs typeface="Calibri"/>
              </a:rPr>
              <a:t>Private Access Modifier – </a:t>
            </a:r>
          </a:p>
          <a:p>
            <a:r>
              <a:rPr lang="en-US">
                <a:cs typeface="Calibri"/>
              </a:rPr>
              <a:t>	</a:t>
            </a:r>
            <a:r>
              <a:rPr lang="en-US" sz="1800">
                <a:cs typeface="Calibri"/>
              </a:rPr>
              <a:t>The private member is accessible only inside class. </a:t>
            </a:r>
          </a:p>
          <a:p>
            <a:r>
              <a:rPr lang="en-US">
                <a:cs typeface="Calibri"/>
              </a:rPr>
              <a:t>	</a:t>
            </a:r>
            <a:r>
              <a:rPr lang="en-US" sz="1800">
                <a:cs typeface="Calibri"/>
              </a:rPr>
              <a:t>Define a private member by prefixing the member name with two underscores.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	</a:t>
            </a:r>
            <a:r>
              <a:rPr lang="en-US" sz="1800">
                <a:solidFill>
                  <a:schemeClr val="accent1"/>
                </a:solidFill>
                <a:cs typeface="Calibri"/>
              </a:rPr>
              <a:t>For example :</a:t>
            </a:r>
            <a:r>
              <a:rPr lang="en-US" sz="1800">
                <a:cs typeface="Calibri"/>
              </a:rPr>
              <a:t>  __age</a:t>
            </a: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r>
              <a:rPr lang="en-US" sz="1800">
                <a:cs typeface="Calibri"/>
              </a:rPr>
              <a:t>Protected Access Modifier – </a:t>
            </a:r>
          </a:p>
          <a:p>
            <a:r>
              <a:rPr lang="en-US">
                <a:cs typeface="Calibri"/>
              </a:rPr>
              <a:t>	</a:t>
            </a:r>
            <a:r>
              <a:rPr lang="en-US" sz="1800">
                <a:cs typeface="Calibri"/>
              </a:rPr>
              <a:t>The protected member is accessible from inside the class and its sub-class. </a:t>
            </a:r>
          </a:p>
          <a:p>
            <a:r>
              <a:rPr lang="en-US">
                <a:cs typeface="Calibri"/>
              </a:rPr>
              <a:t>	</a:t>
            </a:r>
            <a:r>
              <a:rPr lang="en-US" sz="1800">
                <a:cs typeface="Calibri"/>
              </a:rPr>
              <a:t>Define a protected member by prefixing the member name with an underscore. </a:t>
            </a:r>
          </a:p>
          <a:p>
            <a:pPr marL="0" indent="0">
              <a:buNone/>
            </a:pPr>
            <a:r>
              <a:rPr lang="en-US" sz="1800">
                <a:cs typeface="Calibri"/>
              </a:rPr>
              <a:t>	</a:t>
            </a:r>
            <a:r>
              <a:rPr lang="en-US" sz="1800">
                <a:solidFill>
                  <a:schemeClr val="accent1"/>
                </a:solidFill>
                <a:cs typeface="Calibri"/>
              </a:rPr>
              <a:t>For example :  </a:t>
            </a:r>
            <a:r>
              <a:rPr lang="en-US" sz="1800">
                <a:cs typeface="Calibri"/>
              </a:rPr>
              <a:t>_age</a:t>
            </a:r>
          </a:p>
        </p:txBody>
      </p:sp>
    </p:spTree>
    <p:extLst>
      <p:ext uri="{BB962C8B-B14F-4D97-AF65-F5344CB8AC3E}">
        <p14:creationId xmlns:p14="http://schemas.microsoft.com/office/powerpoint/2010/main" val="4246162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51F-37FE-BE29-B812-342BD9DA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E9630-5987-5614-39BF-7599731B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                                                                 Output: 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82A36EE-C865-00CB-DEF3-91353427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32" y="1492647"/>
            <a:ext cx="5684088" cy="5020609"/>
          </a:xfrm>
          <a:prstGeom prst="rect">
            <a:avLst/>
          </a:prstGeom>
        </p:spPr>
      </p:pic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60636A7-79F0-245D-8DB1-8F50ADB0C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687" y="2780922"/>
            <a:ext cx="2676525" cy="6477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A1C227-EAC2-FED2-0FEC-D4CCFCB9BF03}"/>
              </a:ext>
            </a:extLst>
          </p:cNvPr>
          <p:cNvCxnSpPr/>
          <p:nvPr/>
        </p:nvCxnSpPr>
        <p:spPr>
          <a:xfrm flipH="1">
            <a:off x="3251200" y="5172364"/>
            <a:ext cx="4165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9CAA7C-1C46-1801-FBAB-A423F266458E}"/>
              </a:ext>
            </a:extLst>
          </p:cNvPr>
          <p:cNvCxnSpPr>
            <a:cxnSpLocks/>
          </p:cNvCxnSpPr>
          <p:nvPr/>
        </p:nvCxnSpPr>
        <p:spPr>
          <a:xfrm flipV="1">
            <a:off x="7416800" y="3186545"/>
            <a:ext cx="2540000" cy="19858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B4CDA7-BCCA-6D35-07D0-EC45FCC0A71E}"/>
              </a:ext>
            </a:extLst>
          </p:cNvPr>
          <p:cNvSpPr txBox="1"/>
          <p:nvPr/>
        </p:nvSpPr>
        <p:spPr>
          <a:xfrm>
            <a:off x="3954680" y="4538681"/>
            <a:ext cx="314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>
                <a:solidFill>
                  <a:srgbClr val="FF0000"/>
                </a:solidFill>
              </a:rPr>
              <a:t>Notice that you cannot change the __maxprice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67413-06AC-6330-0FE1-F652F67D5D9B}"/>
              </a:ext>
            </a:extLst>
          </p:cNvPr>
          <p:cNvCxnSpPr/>
          <p:nvPr/>
        </p:nvCxnSpPr>
        <p:spPr>
          <a:xfrm flipH="1">
            <a:off x="3251200" y="6040583"/>
            <a:ext cx="4165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2FD777-64B8-7DB4-9BDD-4A69094C46DE}"/>
              </a:ext>
            </a:extLst>
          </p:cNvPr>
          <p:cNvCxnSpPr>
            <a:cxnSpLocks/>
          </p:cNvCxnSpPr>
          <p:nvPr/>
        </p:nvCxnSpPr>
        <p:spPr>
          <a:xfrm flipV="1">
            <a:off x="7411536" y="3428622"/>
            <a:ext cx="2711519" cy="26260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2F5738-9290-5403-F15E-5A26011B2BD8}"/>
              </a:ext>
            </a:extLst>
          </p:cNvPr>
          <p:cNvSpPr txBox="1"/>
          <p:nvPr/>
        </p:nvSpPr>
        <p:spPr>
          <a:xfrm>
            <a:off x="3954680" y="5293976"/>
            <a:ext cx="31429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>
                <a:solidFill>
                  <a:srgbClr val="FF0000"/>
                </a:solidFill>
              </a:rPr>
              <a:t>Notice that you can only change the __maxprice using</a:t>
            </a:r>
          </a:p>
          <a:p>
            <a:endParaRPr lang="en-JP" sz="900">
              <a:solidFill>
                <a:srgbClr val="FF0000"/>
              </a:solidFill>
            </a:endParaRPr>
          </a:p>
          <a:p>
            <a:r>
              <a:rPr lang="en-JP">
                <a:solidFill>
                  <a:srgbClr val="FF0000"/>
                </a:solidFill>
              </a:rPr>
              <a:t>the inbuilt function provided by the class.</a:t>
            </a:r>
          </a:p>
        </p:txBody>
      </p:sp>
    </p:spTree>
    <p:extLst>
      <p:ext uri="{BB962C8B-B14F-4D97-AF65-F5344CB8AC3E}">
        <p14:creationId xmlns:p14="http://schemas.microsoft.com/office/powerpoint/2010/main" val="167406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FE33-5B92-394C-1AB5-71A16B5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>
                <a:cs typeface="Calibri Light"/>
              </a:rPr>
              <a:t>Abstract Classes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DCCD-3074-E017-C1DB-DAE579CE4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JP" dirty="0">
                <a:cs typeface="Calibri"/>
              </a:rPr>
              <a:t>Abstract classes are the blueprint of other classes, a prototype.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 is </a:t>
            </a:r>
            <a:r>
              <a:rPr lang="en-US" b="1" u="sng" dirty="0">
                <a:cs typeface="Calibri"/>
              </a:rPr>
              <a:t>used to hide the internal functionality and structure of the classes</a:t>
            </a:r>
            <a:r>
              <a:rPr lang="en-US" dirty="0">
                <a:cs typeface="Calibri"/>
              </a:rPr>
              <a:t> from the users.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Abstract methods doesn't have any implementation, it only contains set of variables and methods that needs to be created in its child class.</a:t>
            </a:r>
          </a:p>
        </p:txBody>
      </p:sp>
    </p:spTree>
    <p:extLst>
      <p:ext uri="{BB962C8B-B14F-4D97-AF65-F5344CB8AC3E}">
        <p14:creationId xmlns:p14="http://schemas.microsoft.com/office/powerpoint/2010/main" val="178573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4FBD-8B92-61B6-C0B4-1A0EE87D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How to implement abstract class in Python?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2112-B509-C3FC-9C79-51924BB8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We cannot create an abstract class in Python like we do in JAVA.</a:t>
            </a:r>
          </a:p>
          <a:p>
            <a:r>
              <a:rPr lang="en-GB">
                <a:cs typeface="Calibri"/>
              </a:rPr>
              <a:t>Python provides a module that allows us to define abstract classes.</a:t>
            </a:r>
          </a:p>
          <a:p>
            <a:r>
              <a:rPr lang="en-GB">
                <a:cs typeface="Calibri"/>
              </a:rPr>
              <a:t>The module we can use to create an abstract class by importing </a:t>
            </a:r>
            <a:r>
              <a:rPr lang="en-GB" b="1" err="1">
                <a:cs typeface="Calibri"/>
              </a:rPr>
              <a:t>abc</a:t>
            </a:r>
            <a:r>
              <a:rPr lang="en-GB">
                <a:cs typeface="Calibri"/>
              </a:rPr>
              <a:t> module</a:t>
            </a: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>
                <a:solidFill>
                  <a:srgbClr val="E124F2"/>
                </a:solidFill>
                <a:ea typeface="+mn-lt"/>
                <a:cs typeface="+mn-lt"/>
              </a:rPr>
              <a:t>from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abc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>
                <a:solidFill>
                  <a:srgbClr val="E124F2"/>
                </a:solidFill>
                <a:ea typeface="+mn-lt"/>
                <a:cs typeface="+mn-lt"/>
              </a:rPr>
              <a:t>import</a:t>
            </a:r>
            <a:r>
              <a:rPr lang="en-GB">
                <a:ea typeface="+mn-lt"/>
                <a:cs typeface="+mn-lt"/>
              </a:rPr>
              <a:t> ABC</a:t>
            </a:r>
            <a:endParaRPr lang="en-GB"/>
          </a:p>
          <a:p>
            <a:pPr>
              <a:buNone/>
            </a:pPr>
            <a:r>
              <a:rPr lang="en-GB">
                <a:solidFill>
                  <a:srgbClr val="E124F2"/>
                </a:solidFill>
                <a:ea typeface="+mn-lt"/>
                <a:cs typeface="+mn-lt"/>
              </a:rPr>
              <a:t>class</a:t>
            </a:r>
            <a:r>
              <a:rPr lang="en-GB">
                <a:ea typeface="+mn-lt"/>
                <a:cs typeface="+mn-lt"/>
              </a:rPr>
              <a:t> &lt;</a:t>
            </a:r>
            <a:r>
              <a:rPr lang="en-GB" err="1">
                <a:ea typeface="+mn-lt"/>
                <a:cs typeface="+mn-lt"/>
              </a:rPr>
              <a:t>Abstract_Class_Name</a:t>
            </a:r>
            <a:r>
              <a:rPr lang="en-GB">
                <a:ea typeface="+mn-lt"/>
                <a:cs typeface="+mn-lt"/>
              </a:rPr>
              <a:t>&gt;(ABC):</a:t>
            </a:r>
            <a:endParaRPr lang="en-GB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    # body of the class</a:t>
            </a:r>
            <a:br>
              <a:rPr lang="en-GB">
                <a:solidFill>
                  <a:srgbClr val="ABB2BF"/>
                </a:solidFill>
                <a:ea typeface="+mn-lt"/>
                <a:cs typeface="+mn-lt"/>
              </a:rPr>
            </a:br>
            <a:endParaRPr lang="en-GB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F4157-B9E3-9D50-5BD6-F27D3302CB0D}"/>
              </a:ext>
            </a:extLst>
          </p:cNvPr>
          <p:cNvSpPr txBox="1"/>
          <p:nvPr/>
        </p:nvSpPr>
        <p:spPr>
          <a:xfrm>
            <a:off x="6994989" y="4066854"/>
            <a:ext cx="4212404" cy="19554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E124F2"/>
                </a:solidFill>
                <a:ea typeface="+mn-lt"/>
                <a:cs typeface="+mn-lt"/>
              </a:rPr>
              <a:t>from</a:t>
            </a:r>
            <a:r>
              <a:rPr lang="en-GB" sz="2400" dirty="0">
                <a:ea typeface="+mn-lt"/>
                <a:cs typeface="+mn-lt"/>
              </a:rPr>
              <a:t> </a:t>
            </a:r>
            <a:r>
              <a:rPr lang="en-GB" sz="2400" dirty="0" err="1">
                <a:ea typeface="+mn-lt"/>
                <a:cs typeface="+mn-lt"/>
              </a:rPr>
              <a:t>abc</a:t>
            </a:r>
            <a:r>
              <a:rPr lang="en-GB" sz="2400" dirty="0">
                <a:ea typeface="+mn-lt"/>
                <a:cs typeface="+mn-lt"/>
              </a:rPr>
              <a:t> </a:t>
            </a:r>
            <a:r>
              <a:rPr lang="en-GB" sz="2400" dirty="0">
                <a:solidFill>
                  <a:srgbClr val="E124F2"/>
                </a:solidFill>
                <a:ea typeface="+mn-lt"/>
                <a:cs typeface="+mn-lt"/>
              </a:rPr>
              <a:t>import</a:t>
            </a:r>
            <a:r>
              <a:rPr lang="en-GB" sz="2400" dirty="0">
                <a:ea typeface="+mn-lt"/>
                <a:cs typeface="+mn-lt"/>
              </a:rPr>
              <a:t> ABC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E124F2"/>
                </a:solidFill>
                <a:ea typeface="+mn-lt"/>
                <a:cs typeface="+mn-lt"/>
              </a:rPr>
              <a:t>class</a:t>
            </a:r>
            <a:r>
              <a:rPr lang="en-GB" sz="2400" dirty="0">
                <a:ea typeface="+mn-lt"/>
                <a:cs typeface="+mn-lt"/>
              </a:rPr>
              <a:t> </a:t>
            </a:r>
            <a:r>
              <a:rPr lang="en-GB" sz="2400" dirty="0" err="1">
                <a:ea typeface="+mn-lt"/>
                <a:cs typeface="+mn-lt"/>
              </a:rPr>
              <a:t>DemoAbstractClass</a:t>
            </a:r>
            <a:r>
              <a:rPr lang="en-GB" sz="2400" dirty="0">
                <a:ea typeface="+mn-lt"/>
                <a:cs typeface="+mn-lt"/>
              </a:rPr>
              <a:t>(ABC):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ea typeface="+mn-lt"/>
                <a:cs typeface="+mn-lt"/>
              </a:rPr>
              <a:t>    # body of the class</a:t>
            </a:r>
            <a:br>
              <a:rPr lang="en-GB" sz="2400">
                <a:ea typeface="+mn-lt"/>
                <a:cs typeface="+mn-lt"/>
              </a:rPr>
            </a:br>
            <a:endParaRPr lang="en-GB" sz="2400">
              <a:ea typeface="+mn-lt"/>
              <a:cs typeface="+mn-lt"/>
            </a:endParaRPr>
          </a:p>
          <a:p>
            <a:pPr algn="l"/>
            <a:endParaRPr lang="en-GB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FB305-DF29-84D9-3E6D-943AD6C030C1}"/>
              </a:ext>
            </a:extLst>
          </p:cNvPr>
          <p:cNvSpPr txBox="1"/>
          <p:nvPr/>
        </p:nvSpPr>
        <p:spPr>
          <a:xfrm>
            <a:off x="9609589" y="346045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import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2F4077-4B7B-D3BB-5E07-CB53B8556566}"/>
              </a:ext>
            </a:extLst>
          </p:cNvPr>
          <p:cNvCxnSpPr/>
          <p:nvPr/>
        </p:nvCxnSpPr>
        <p:spPr>
          <a:xfrm flipH="1">
            <a:off x="9471171" y="3759077"/>
            <a:ext cx="276837" cy="335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D1B7DF-FBBA-2CE3-A548-863FC4FFFFA8}"/>
              </a:ext>
            </a:extLst>
          </p:cNvPr>
          <p:cNvSpPr txBox="1"/>
          <p:nvPr/>
        </p:nvSpPr>
        <p:spPr>
          <a:xfrm>
            <a:off x="10405635" y="3926984"/>
            <a:ext cx="801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mention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9FDB52-76B7-473E-76C3-E75BF4FED35D}"/>
              </a:ext>
            </a:extLst>
          </p:cNvPr>
          <p:cNvCxnSpPr/>
          <p:nvPr/>
        </p:nvCxnSpPr>
        <p:spPr>
          <a:xfrm flipH="1">
            <a:off x="10416964" y="4206961"/>
            <a:ext cx="276837" cy="335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57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F46E-EA04-7382-D8FA-6810AEEC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Abstract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3112-7338-7B33-319A-CB2430A4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To define abstract method we use </a:t>
            </a:r>
            <a:r>
              <a:rPr lang="en-GB">
                <a:solidFill>
                  <a:schemeClr val="accent1"/>
                </a:solidFill>
                <a:cs typeface="Calibri"/>
              </a:rPr>
              <a:t>@abstractmethod</a:t>
            </a:r>
            <a:r>
              <a:rPr lang="en-GB">
                <a:cs typeface="Calibri"/>
              </a:rPr>
              <a:t> decorator of the </a:t>
            </a:r>
            <a:r>
              <a:rPr lang="en-GB" err="1">
                <a:solidFill>
                  <a:schemeClr val="accent1"/>
                </a:solidFill>
                <a:cs typeface="Calibri"/>
              </a:rPr>
              <a:t>abc</a:t>
            </a:r>
            <a:r>
              <a:rPr lang="en-GB">
                <a:solidFill>
                  <a:schemeClr val="accent1"/>
                </a:solidFill>
                <a:cs typeface="Calibri"/>
              </a:rPr>
              <a:t> </a:t>
            </a:r>
            <a:r>
              <a:rPr lang="en-GB">
                <a:cs typeface="Calibri"/>
              </a:rPr>
              <a:t>module.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9235D-0B38-9CA5-F9F9-D2FFA518EE66}"/>
              </a:ext>
            </a:extLst>
          </p:cNvPr>
          <p:cNvSpPr txBox="1"/>
          <p:nvPr/>
        </p:nvSpPr>
        <p:spPr>
          <a:xfrm>
            <a:off x="1010292" y="3493213"/>
            <a:ext cx="6147369" cy="27556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GB">
                <a:solidFill>
                  <a:srgbClr val="E124F2"/>
                </a:solidFill>
                <a:ea typeface="+mn-lt"/>
                <a:cs typeface="+mn-lt"/>
              </a:rPr>
              <a:t>from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ea typeface="+mn-lt"/>
                <a:cs typeface="+mn-lt"/>
              </a:rPr>
              <a:t>abc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>
                <a:solidFill>
                  <a:srgbClr val="E124F2"/>
                </a:solidFill>
                <a:ea typeface="+mn-lt"/>
                <a:cs typeface="+mn-lt"/>
              </a:rPr>
              <a:t>import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ABC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abstractmethod</a:t>
            </a:r>
            <a:endParaRPr lang="en-GB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GB">
                <a:solidFill>
                  <a:srgbClr val="E124F2"/>
                </a:solidFill>
                <a:ea typeface="+mn-lt"/>
                <a:cs typeface="+mn-lt"/>
              </a:rPr>
              <a:t>class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solidFill>
                  <a:schemeClr val="accent1"/>
                </a:solidFill>
                <a:ea typeface="+mn-lt"/>
                <a:cs typeface="+mn-lt"/>
              </a:rPr>
              <a:t>DemoAbstractClass</a:t>
            </a:r>
            <a:r>
              <a:rPr lang="en-GB">
                <a:ea typeface="+mn-lt"/>
                <a:cs typeface="+mn-lt"/>
              </a:rPr>
              <a:t>(ABC):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GB">
                <a:ea typeface="+mn-lt"/>
                <a:cs typeface="+mn-lt"/>
              </a:rPr>
              <a:t>    </a:t>
            </a:r>
            <a:r>
              <a:rPr lang="en-GB">
                <a:solidFill>
                  <a:schemeClr val="accent1"/>
                </a:solidFill>
                <a:ea typeface="+mn-lt"/>
                <a:cs typeface="+mn-lt"/>
              </a:rPr>
              <a:t>@abstractmethod</a:t>
            </a:r>
            <a:endParaRPr lang="en-GB" sz="2800">
              <a:solidFill>
                <a:schemeClr val="accent1"/>
              </a:solidFill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GB">
                <a:ea typeface="+mn-lt"/>
                <a:cs typeface="+mn-lt"/>
              </a:rPr>
              <a:t>       </a:t>
            </a:r>
            <a:r>
              <a:rPr lang="en-GB">
                <a:solidFill>
                  <a:srgbClr val="E124F2"/>
                </a:solidFill>
                <a:ea typeface="+mn-lt"/>
                <a:cs typeface="+mn-lt"/>
              </a:rPr>
              <a:t>def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solidFill>
                  <a:schemeClr val="accent1"/>
                </a:solidFill>
                <a:ea typeface="+mn-lt"/>
                <a:cs typeface="+mn-lt"/>
              </a:rPr>
              <a:t>DemoAbstractMethod</a:t>
            </a:r>
            <a:r>
              <a:rPr lang="en-GB">
                <a:ea typeface="+mn-lt"/>
                <a:cs typeface="+mn-lt"/>
              </a:rPr>
              <a:t>(</a:t>
            </a:r>
            <a:r>
              <a:rPr lang="en-GB">
                <a:solidFill>
                  <a:schemeClr val="accent1"/>
                </a:solidFill>
                <a:ea typeface="+mn-lt"/>
                <a:cs typeface="+mn-lt"/>
              </a:rPr>
              <a:t>self, other parameter</a:t>
            </a:r>
            <a:r>
              <a:rPr lang="en-GB">
                <a:ea typeface="+mn-lt"/>
                <a:cs typeface="+mn-lt"/>
              </a:rPr>
              <a:t>):</a:t>
            </a:r>
            <a:endParaRPr lang="en-GB" sz="280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GB">
                <a:ea typeface="+mn-lt"/>
                <a:cs typeface="+mn-lt"/>
              </a:rPr>
              <a:t>               </a:t>
            </a:r>
            <a:r>
              <a:rPr lang="en-GB">
                <a:solidFill>
                  <a:srgbClr val="E124F2"/>
                </a:solidFill>
                <a:ea typeface="+mn-lt"/>
                <a:cs typeface="+mn-lt"/>
              </a:rPr>
              <a:t>pass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br>
              <a:rPr lang="en-GB" sz="2800">
                <a:ea typeface="+mn-lt"/>
                <a:cs typeface="+mn-lt"/>
              </a:rPr>
            </a:br>
            <a:endParaRPr lang="en-GB" sz="2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1206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4E84-996D-C8C1-EF9D-4B8F81C6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66" y="202451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Abstract Class Example: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9BF37-D8A2-27FB-0FC3-910C280E7DE5}"/>
              </a:ext>
            </a:extLst>
          </p:cNvPr>
          <p:cNvSpPr txBox="1"/>
          <p:nvPr/>
        </p:nvSpPr>
        <p:spPr>
          <a:xfrm>
            <a:off x="342471" y="2448673"/>
            <a:ext cx="468330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rgbClr val="F92672"/>
                </a:solidFill>
                <a:ea typeface="+mn-lt"/>
                <a:cs typeface="+mn-lt"/>
              </a:rPr>
              <a:t>from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abc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 </a:t>
            </a:r>
            <a:r>
              <a:rPr lang="en-GB" sz="1600">
                <a:solidFill>
                  <a:srgbClr val="F92672"/>
                </a:solidFill>
                <a:ea typeface="+mn-lt"/>
                <a:cs typeface="+mn-lt"/>
              </a:rPr>
              <a:t>import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 </a:t>
            </a:r>
            <a:r>
              <a:rPr lang="en-GB" sz="1600">
                <a:ea typeface="+mn-lt"/>
                <a:cs typeface="+mn-lt"/>
              </a:rPr>
              <a:t>ABC, </a:t>
            </a:r>
            <a:r>
              <a:rPr lang="en-GB" sz="1600" err="1">
                <a:ea typeface="+mn-lt"/>
                <a:cs typeface="+mn-lt"/>
              </a:rPr>
              <a:t>abstractmethod</a:t>
            </a:r>
            <a:r>
              <a:rPr lang="en-GB" sz="1600">
                <a:ea typeface="+mn-lt"/>
                <a:cs typeface="+mn-lt"/>
              </a:rPr>
              <a:t>
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 
</a:t>
            </a:r>
            <a:r>
              <a:rPr lang="en-GB" sz="1600">
                <a:solidFill>
                  <a:srgbClr val="F92672"/>
                </a:solidFill>
                <a:ea typeface="+mn-lt"/>
                <a:cs typeface="+mn-lt"/>
              </a:rPr>
              <a:t>class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 </a:t>
            </a:r>
            <a:r>
              <a:rPr lang="en-GB" sz="1600">
                <a:solidFill>
                  <a:srgbClr val="61AEEE"/>
                </a:solidFill>
                <a:ea typeface="+mn-lt"/>
                <a:cs typeface="+mn-lt"/>
              </a:rPr>
              <a:t>Shape</a:t>
            </a:r>
            <a:r>
              <a:rPr lang="en-GB" sz="1600">
                <a:ea typeface="+mn-lt"/>
                <a:cs typeface="+mn-lt"/>
              </a:rPr>
              <a:t>(ABC)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:
    </a:t>
            </a:r>
            <a:r>
              <a:rPr lang="en-GB" sz="1600">
                <a:solidFill>
                  <a:srgbClr val="F92672"/>
                </a:solidFill>
                <a:ea typeface="+mn-lt"/>
                <a:cs typeface="+mn-lt"/>
              </a:rPr>
              <a:t>def</a:t>
            </a:r>
            <a:r>
              <a:rPr lang="en-GB" sz="1600">
                <a:solidFill>
                  <a:srgbClr val="61AEEE"/>
                </a:solidFill>
                <a:ea typeface="+mn-lt"/>
                <a:cs typeface="+mn-lt"/>
              </a:rPr>
              <a:t> __</a:t>
            </a:r>
            <a:r>
              <a:rPr lang="en-GB" sz="1600" err="1">
                <a:solidFill>
                  <a:srgbClr val="61AEEE"/>
                </a:solidFill>
                <a:ea typeface="+mn-lt"/>
                <a:cs typeface="+mn-lt"/>
              </a:rPr>
              <a:t>init</a:t>
            </a:r>
            <a:r>
              <a:rPr lang="en-GB" sz="1600">
                <a:solidFill>
                  <a:srgbClr val="61AEEE"/>
                </a:solidFill>
                <a:ea typeface="+mn-lt"/>
                <a:cs typeface="+mn-lt"/>
              </a:rPr>
              <a:t>__(self, </a:t>
            </a:r>
            <a:r>
              <a:rPr lang="en-GB" sz="1600" err="1">
                <a:solidFill>
                  <a:srgbClr val="61AEEE"/>
                </a:solidFill>
                <a:ea typeface="+mn-lt"/>
                <a:cs typeface="+mn-lt"/>
              </a:rPr>
              <a:t>shape_name</a:t>
            </a:r>
            <a:r>
              <a:rPr lang="en-GB" sz="1600">
                <a:solidFill>
                  <a:srgbClr val="61AEEE"/>
                </a:solidFill>
                <a:ea typeface="+mn-lt"/>
                <a:cs typeface="+mn-lt"/>
              </a:rPr>
              <a:t>):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
        </a:t>
            </a:r>
            <a:r>
              <a:rPr lang="en-GB" sz="1600" err="1">
                <a:ea typeface="+mn-lt"/>
                <a:cs typeface="+mn-lt"/>
              </a:rPr>
              <a:t>self.shape_name</a:t>
            </a:r>
            <a:r>
              <a:rPr lang="en-GB" sz="1600">
                <a:ea typeface="+mn-lt"/>
                <a:cs typeface="+mn-lt"/>
              </a:rPr>
              <a:t> = </a:t>
            </a:r>
            <a:r>
              <a:rPr lang="en-GB" sz="1600" err="1">
                <a:ea typeface="+mn-lt"/>
                <a:cs typeface="+mn-lt"/>
              </a:rPr>
              <a:t>shape_name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>
                <a:solidFill>
                  <a:srgbClr val="61AEEE"/>
                </a:solidFill>
                <a:ea typeface="+mn-lt"/>
                <a:cs typeface="+mn-lt"/>
              </a:rPr>
              <a:t>    @abstractmethod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
    </a:t>
            </a:r>
            <a:r>
              <a:rPr lang="en-GB" sz="1600">
                <a:solidFill>
                  <a:srgbClr val="F92672"/>
                </a:solidFill>
                <a:ea typeface="+mn-lt"/>
                <a:cs typeface="+mn-lt"/>
              </a:rPr>
              <a:t>def</a:t>
            </a:r>
            <a:r>
              <a:rPr lang="en-GB" sz="1600">
                <a:solidFill>
                  <a:srgbClr val="61AEEE"/>
                </a:solidFill>
                <a:ea typeface="+mn-lt"/>
                <a:cs typeface="+mn-lt"/>
              </a:rPr>
              <a:t> draw(self):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
        </a:t>
            </a:r>
            <a:r>
              <a:rPr lang="en-GB" sz="1600">
                <a:solidFill>
                  <a:srgbClr val="F92672"/>
                </a:solidFill>
                <a:ea typeface="+mn-lt"/>
                <a:cs typeface="+mn-lt"/>
              </a:rPr>
              <a:t>pass</a:t>
            </a:r>
            <a:endParaRPr lang="en-US" sz="16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1911B-C752-79DE-3A4D-CFFE39F4D097}"/>
              </a:ext>
            </a:extLst>
          </p:cNvPr>
          <p:cNvSpPr txBox="1"/>
          <p:nvPr/>
        </p:nvSpPr>
        <p:spPr>
          <a:xfrm>
            <a:off x="4606247" y="2405864"/>
            <a:ext cx="386137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rgbClr val="F92672"/>
                </a:solidFill>
                <a:ea typeface="+mn-lt"/>
                <a:cs typeface="+mn-lt"/>
              </a:rPr>
              <a:t>from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 </a:t>
            </a:r>
            <a:r>
              <a:rPr lang="en-GB" sz="1600">
                <a:ea typeface="+mn-lt"/>
                <a:cs typeface="+mn-lt"/>
              </a:rPr>
              <a:t>Shape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 </a:t>
            </a:r>
            <a:r>
              <a:rPr lang="en-GB" sz="1600">
                <a:solidFill>
                  <a:srgbClr val="F92672"/>
                </a:solidFill>
                <a:ea typeface="+mn-lt"/>
                <a:cs typeface="+mn-lt"/>
              </a:rPr>
              <a:t>import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 </a:t>
            </a:r>
            <a:r>
              <a:rPr lang="en-GB" sz="1600">
                <a:ea typeface="+mn-lt"/>
                <a:cs typeface="+mn-lt"/>
              </a:rPr>
              <a:t>Shape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>
                <a:solidFill>
                  <a:srgbClr val="F92672"/>
                </a:solidFill>
                <a:ea typeface="+mn-lt"/>
                <a:cs typeface="+mn-lt"/>
              </a:rPr>
              <a:t>class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 </a:t>
            </a:r>
            <a:r>
              <a:rPr lang="en-GB" sz="1600">
                <a:solidFill>
                  <a:srgbClr val="61AEEE"/>
                </a:solidFill>
                <a:ea typeface="+mn-lt"/>
                <a:cs typeface="+mn-lt"/>
              </a:rPr>
              <a:t>Circle</a:t>
            </a:r>
            <a:r>
              <a:rPr lang="en-GB" sz="1600">
                <a:ea typeface="+mn-lt"/>
                <a:cs typeface="+mn-lt"/>
              </a:rPr>
              <a:t>(Shape)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:
    </a:t>
            </a:r>
            <a:r>
              <a:rPr lang="en-GB" sz="1600">
                <a:solidFill>
                  <a:srgbClr val="F92672"/>
                </a:solidFill>
                <a:ea typeface="+mn-lt"/>
                <a:cs typeface="+mn-lt"/>
              </a:rPr>
              <a:t>def</a:t>
            </a:r>
            <a:r>
              <a:rPr lang="en-GB" sz="1600">
                <a:solidFill>
                  <a:srgbClr val="61AEEE"/>
                </a:solidFill>
                <a:ea typeface="+mn-lt"/>
                <a:cs typeface="+mn-lt"/>
              </a:rPr>
              <a:t> __</a:t>
            </a:r>
            <a:r>
              <a:rPr lang="en-GB" sz="1600" err="1">
                <a:solidFill>
                  <a:srgbClr val="61AEEE"/>
                </a:solidFill>
                <a:ea typeface="+mn-lt"/>
                <a:cs typeface="+mn-lt"/>
              </a:rPr>
              <a:t>init</a:t>
            </a:r>
            <a:r>
              <a:rPr lang="en-GB" sz="1600">
                <a:solidFill>
                  <a:srgbClr val="61AEEE"/>
                </a:solidFill>
                <a:ea typeface="+mn-lt"/>
                <a:cs typeface="+mn-lt"/>
              </a:rPr>
              <a:t>__(self):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
        </a:t>
            </a:r>
            <a:r>
              <a:rPr lang="en-GB" sz="1600">
                <a:solidFill>
                  <a:srgbClr val="E6C07B"/>
                </a:solidFill>
                <a:ea typeface="+mn-lt"/>
                <a:cs typeface="+mn-lt"/>
              </a:rPr>
              <a:t>super</a:t>
            </a:r>
            <a:r>
              <a:rPr lang="en-GB" sz="1600">
                <a:ea typeface="+mn-lt"/>
                <a:cs typeface="+mn-lt"/>
              </a:rPr>
              <a:t>().__</a:t>
            </a:r>
            <a:r>
              <a:rPr lang="en-GB" sz="1600" err="1">
                <a:ea typeface="+mn-lt"/>
                <a:cs typeface="+mn-lt"/>
              </a:rPr>
              <a:t>init</a:t>
            </a:r>
            <a:r>
              <a:rPr lang="en-GB" sz="1600">
                <a:ea typeface="+mn-lt"/>
                <a:cs typeface="+mn-lt"/>
              </a:rPr>
              <a:t>__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(</a:t>
            </a:r>
            <a:r>
              <a:rPr lang="en-GB" sz="1600">
                <a:solidFill>
                  <a:srgbClr val="98C379"/>
                </a:solidFill>
                <a:ea typeface="+mn-lt"/>
                <a:cs typeface="+mn-lt"/>
              </a:rPr>
              <a:t>"circle"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)
    </a:t>
            </a:r>
            <a:r>
              <a:rPr lang="en-GB" sz="1600">
                <a:solidFill>
                  <a:srgbClr val="F92672"/>
                </a:solidFill>
                <a:ea typeface="+mn-lt"/>
                <a:cs typeface="+mn-lt"/>
              </a:rPr>
              <a:t>def</a:t>
            </a:r>
            <a:r>
              <a:rPr lang="en-GB" sz="1600">
                <a:solidFill>
                  <a:srgbClr val="61AEEE"/>
                </a:solidFill>
                <a:ea typeface="+mn-lt"/>
                <a:cs typeface="+mn-lt"/>
              </a:rPr>
              <a:t> draw(self):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
        </a:t>
            </a:r>
            <a:r>
              <a:rPr lang="en-GB" sz="1600">
                <a:solidFill>
                  <a:srgbClr val="E6C07B"/>
                </a:solidFill>
                <a:ea typeface="+mn-lt"/>
                <a:cs typeface="+mn-lt"/>
              </a:rPr>
              <a:t>print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(</a:t>
            </a:r>
            <a:r>
              <a:rPr lang="en-GB" sz="1600">
                <a:solidFill>
                  <a:srgbClr val="98C379"/>
                </a:solidFill>
                <a:ea typeface="+mn-lt"/>
                <a:cs typeface="+mn-lt"/>
              </a:rPr>
              <a:t>"Drawing a Circle"</a:t>
            </a:r>
            <a:r>
              <a:rPr lang="en-GB" sz="1600">
                <a:solidFill>
                  <a:srgbClr val="ABB2BF"/>
                </a:solidFill>
                <a:ea typeface="+mn-lt"/>
                <a:cs typeface="+mn-lt"/>
              </a:rPr>
              <a:t>)</a:t>
            </a:r>
            <a:endParaRPr lang="en-GB" sz="1600">
              <a:solidFill>
                <a:srgbClr val="ABB2BF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C24E0-EB14-7F64-3737-BE6144AECE30}"/>
              </a:ext>
            </a:extLst>
          </p:cNvPr>
          <p:cNvSpPr txBox="1"/>
          <p:nvPr/>
        </p:nvSpPr>
        <p:spPr>
          <a:xfrm>
            <a:off x="376718" y="1832224"/>
            <a:ext cx="24657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Abstract.py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22100-688B-5F22-9CC3-448B78740AA6}"/>
              </a:ext>
            </a:extLst>
          </p:cNvPr>
          <p:cNvSpPr txBox="1"/>
          <p:nvPr/>
        </p:nvSpPr>
        <p:spPr>
          <a:xfrm>
            <a:off x="8652383" y="2401893"/>
            <a:ext cx="300519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F92672"/>
                </a:solidFill>
                <a:ea typeface="+mn-lt"/>
                <a:cs typeface="+mn-lt"/>
              </a:rPr>
              <a:t>from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 </a:t>
            </a:r>
            <a:r>
              <a:rPr lang="en-GB" sz="1600" dirty="0">
                <a:ea typeface="+mn-lt"/>
                <a:cs typeface="+mn-lt"/>
              </a:rPr>
              <a:t>Circle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 </a:t>
            </a:r>
            <a:r>
              <a:rPr lang="en-GB" sz="1600" dirty="0">
                <a:solidFill>
                  <a:srgbClr val="F92672"/>
                </a:solidFill>
                <a:ea typeface="+mn-lt"/>
                <a:cs typeface="+mn-lt"/>
              </a:rPr>
              <a:t>import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 </a:t>
            </a:r>
            <a:r>
              <a:rPr lang="en-GB" sz="1600" dirty="0">
                <a:ea typeface="+mn-lt"/>
                <a:cs typeface="+mn-lt"/>
              </a:rPr>
              <a:t>Circle
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 
</a:t>
            </a:r>
            <a:r>
              <a:rPr lang="en-GB" sz="16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#create a circle object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 dirty="0">
                <a:ea typeface="+mn-lt"/>
                <a:cs typeface="+mn-lt"/>
              </a:rPr>
              <a:t>circle = Circle()
</a:t>
            </a:r>
            <a:r>
              <a:rPr lang="en-GB" sz="1600" dirty="0" err="1">
                <a:ea typeface="+mn-lt"/>
                <a:cs typeface="+mn-lt"/>
              </a:rPr>
              <a:t>circle.draw</a:t>
            </a:r>
            <a:r>
              <a:rPr lang="en-GB" sz="1600" dirty="0">
                <a:ea typeface="+mn-lt"/>
                <a:cs typeface="+mn-lt"/>
              </a:rPr>
              <a:t>()</a:t>
            </a:r>
            <a:endParaRPr lang="en-GB" sz="16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9CF8E-62CF-D9EB-0B19-51A77FB1112E}"/>
              </a:ext>
            </a:extLst>
          </p:cNvPr>
          <p:cNvSpPr txBox="1"/>
          <p:nvPr/>
        </p:nvSpPr>
        <p:spPr>
          <a:xfrm>
            <a:off x="4863101" y="1832224"/>
            <a:ext cx="24657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 err="1">
                <a:cs typeface="Calibri"/>
              </a:rPr>
              <a:t>Circle.py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02706-EF76-D664-5973-BDB166AAD727}"/>
              </a:ext>
            </a:extLst>
          </p:cNvPr>
          <p:cNvSpPr/>
          <p:nvPr/>
        </p:nvSpPr>
        <p:spPr>
          <a:xfrm>
            <a:off x="8544674" y="5214134"/>
            <a:ext cx="3039438" cy="1044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 What is the output of ”main file"?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91982-D7AC-9395-F0F6-FFA96499B40B}"/>
              </a:ext>
            </a:extLst>
          </p:cNvPr>
          <p:cNvSpPr/>
          <p:nvPr/>
        </p:nvSpPr>
        <p:spPr>
          <a:xfrm>
            <a:off x="205482" y="1729483"/>
            <a:ext cx="3827123" cy="40411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20843D-8416-F99D-14B1-D80036C63E9B}"/>
              </a:ext>
            </a:extLst>
          </p:cNvPr>
          <p:cNvSpPr/>
          <p:nvPr/>
        </p:nvSpPr>
        <p:spPr>
          <a:xfrm>
            <a:off x="4421481" y="1702740"/>
            <a:ext cx="3621851" cy="4045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49CBA-F491-B098-0F53-89AE2862F76E}"/>
              </a:ext>
            </a:extLst>
          </p:cNvPr>
          <p:cNvSpPr/>
          <p:nvPr/>
        </p:nvSpPr>
        <p:spPr>
          <a:xfrm>
            <a:off x="8476074" y="1655703"/>
            <a:ext cx="2916296" cy="309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B2B3E-1C23-2FD0-1531-66F4EE2CF6E5}"/>
              </a:ext>
            </a:extLst>
          </p:cNvPr>
          <p:cNvSpPr txBox="1"/>
          <p:nvPr/>
        </p:nvSpPr>
        <p:spPr>
          <a:xfrm>
            <a:off x="8831494" y="1832224"/>
            <a:ext cx="24657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 err="1">
                <a:cs typeface="Calibri"/>
              </a:rPr>
              <a:t>main.py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66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7969-EA3C-5081-4111-27CFEC32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Interfaces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2E61-1ED8-4811-47DD-A6CED378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Interface is a collection of methods that should be provided by implementing class.</a:t>
            </a:r>
          </a:p>
          <a:p>
            <a:r>
              <a:rPr lang="en-GB" dirty="0">
                <a:cs typeface="Calibri"/>
              </a:rPr>
              <a:t>Interface is a way of writing an organized code  and to achieve abstraction.</a:t>
            </a:r>
          </a:p>
          <a:p>
            <a:r>
              <a:rPr lang="en-GB" dirty="0">
                <a:cs typeface="Calibri"/>
              </a:rPr>
              <a:t>The package </a:t>
            </a:r>
            <a:r>
              <a:rPr lang="en-GB" dirty="0" err="1">
                <a:cs typeface="Calibri"/>
              </a:rPr>
              <a:t>zope.interface</a:t>
            </a:r>
            <a:r>
              <a:rPr lang="en-GB" dirty="0">
                <a:cs typeface="Calibri"/>
              </a:rPr>
              <a:t> provides an implementation of "object interfaces" for python.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DE646-A321-83F9-A605-8EB289AE9F47}"/>
              </a:ext>
            </a:extLst>
          </p:cNvPr>
          <p:cNvSpPr txBox="1"/>
          <p:nvPr/>
        </p:nvSpPr>
        <p:spPr>
          <a:xfrm>
            <a:off x="6712449" y="4537752"/>
            <a:ext cx="464049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b="1" dirty="0">
                <a:solidFill>
                  <a:srgbClr val="006699"/>
                </a:solidFill>
                <a:ea typeface="+mn-lt"/>
                <a:cs typeface="+mn-lt"/>
              </a:rPr>
              <a:t>import</a:t>
            </a:r>
            <a:r>
              <a:rPr lang="en-GB" sz="14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zope.interface</a:t>
            </a:r>
            <a:endParaRPr lang="en-US" sz="1400">
              <a:cs typeface="Calibri"/>
            </a:endParaRPr>
          </a:p>
          <a:p>
            <a:endParaRPr lang="en-GB" sz="14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GB" sz="1400" b="1" dirty="0">
                <a:solidFill>
                  <a:srgbClr val="006699"/>
                </a:solidFill>
                <a:ea typeface="+mn-lt"/>
                <a:cs typeface="+mn-lt"/>
              </a:rPr>
              <a:t>class</a:t>
            </a:r>
            <a:r>
              <a:rPr lang="en-GB" sz="14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MyInterface</a:t>
            </a:r>
            <a:r>
              <a:rPr lang="en-GB" sz="1400" dirty="0">
                <a:ea typeface="+mn-lt"/>
                <a:cs typeface="+mn-lt"/>
              </a:rPr>
              <a:t>(</a:t>
            </a:r>
            <a:r>
              <a:rPr lang="en-GB" sz="1400" err="1">
                <a:ea typeface="+mn-lt"/>
                <a:cs typeface="+mn-lt"/>
              </a:rPr>
              <a:t>zope.interface.Interface</a:t>
            </a:r>
            <a:r>
              <a:rPr lang="en-GB" sz="1400" dirty="0">
                <a:ea typeface="+mn-lt"/>
                <a:cs typeface="+mn-lt"/>
              </a:rPr>
              <a:t>):</a:t>
            </a:r>
            <a:endParaRPr lang="en-GB" sz="1400" dirty="0">
              <a:cs typeface="Calibri"/>
            </a:endParaRPr>
          </a:p>
          <a:p>
            <a:r>
              <a:rPr lang="en-GB" sz="1400" dirty="0">
                <a:solidFill>
                  <a:srgbClr val="273239"/>
                </a:solidFill>
                <a:ea typeface="+mn-lt"/>
                <a:cs typeface="+mn-lt"/>
              </a:rPr>
              <a:t>    </a:t>
            </a:r>
            <a:r>
              <a:rPr lang="en-GB" sz="1400" dirty="0">
                <a:ea typeface="+mn-lt"/>
                <a:cs typeface="+mn-lt"/>
              </a:rPr>
              <a:t>x </a:t>
            </a:r>
            <a:r>
              <a:rPr lang="en-GB" sz="1400" b="1" dirty="0">
                <a:solidFill>
                  <a:srgbClr val="006699"/>
                </a:solidFill>
                <a:ea typeface="+mn-lt"/>
                <a:cs typeface="+mn-lt"/>
              </a:rPr>
              <a:t>=</a:t>
            </a:r>
            <a:r>
              <a:rPr lang="en-GB" sz="14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zope.interface.Attribute</a:t>
            </a:r>
            <a:r>
              <a:rPr lang="en-GB" sz="1400" dirty="0">
                <a:ea typeface="+mn-lt"/>
                <a:cs typeface="+mn-lt"/>
              </a:rPr>
              <a:t>(</a:t>
            </a:r>
            <a:r>
              <a:rPr lang="en-GB" sz="1400" dirty="0">
                <a:solidFill>
                  <a:srgbClr val="0000FF"/>
                </a:solidFill>
                <a:ea typeface="+mn-lt"/>
                <a:cs typeface="+mn-lt"/>
              </a:rPr>
              <a:t>"foo"</a:t>
            </a:r>
            <a:r>
              <a:rPr lang="en-GB" sz="1400" dirty="0">
                <a:ea typeface="+mn-lt"/>
                <a:cs typeface="+mn-lt"/>
              </a:rPr>
              <a:t>)</a:t>
            </a:r>
            <a:endParaRPr lang="en-GB" sz="1400" dirty="0">
              <a:cs typeface="Calibri"/>
            </a:endParaRPr>
          </a:p>
          <a:p>
            <a:r>
              <a:rPr lang="en-GB" sz="1400" dirty="0">
                <a:solidFill>
                  <a:srgbClr val="273239"/>
                </a:solidFill>
                <a:ea typeface="+mn-lt"/>
                <a:cs typeface="+mn-lt"/>
              </a:rPr>
              <a:t>    </a:t>
            </a:r>
            <a:r>
              <a:rPr lang="en-GB" sz="1400" b="1" dirty="0">
                <a:solidFill>
                  <a:srgbClr val="006699"/>
                </a:solidFill>
                <a:ea typeface="+mn-lt"/>
                <a:cs typeface="+mn-lt"/>
              </a:rPr>
              <a:t>def</a:t>
            </a:r>
            <a:r>
              <a:rPr lang="en-GB" sz="14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400" dirty="0">
                <a:solidFill>
                  <a:srgbClr val="E124F2"/>
                </a:solidFill>
                <a:ea typeface="+mn-lt"/>
                <a:cs typeface="+mn-lt"/>
              </a:rPr>
              <a:t>method1</a:t>
            </a:r>
            <a:r>
              <a:rPr lang="en-GB" sz="1400" dirty="0">
                <a:ea typeface="+mn-lt"/>
                <a:cs typeface="+mn-lt"/>
              </a:rPr>
              <a:t>(self, x):</a:t>
            </a:r>
            <a:endParaRPr lang="en-GB" sz="1400" dirty="0">
              <a:cs typeface="Calibri"/>
            </a:endParaRPr>
          </a:p>
          <a:p>
            <a:r>
              <a:rPr lang="en-GB" sz="1400" dirty="0">
                <a:solidFill>
                  <a:srgbClr val="273239"/>
                </a:solidFill>
                <a:ea typeface="+mn-lt"/>
                <a:cs typeface="+mn-lt"/>
              </a:rPr>
              <a:t>        </a:t>
            </a:r>
            <a:r>
              <a:rPr lang="en-GB" sz="1400" b="1" dirty="0">
                <a:solidFill>
                  <a:srgbClr val="006699"/>
                </a:solidFill>
                <a:ea typeface="+mn-lt"/>
                <a:cs typeface="+mn-lt"/>
              </a:rPr>
              <a:t>pass</a:t>
            </a:r>
            <a:endParaRPr lang="en-GB" sz="1400" dirty="0">
              <a:cs typeface="Calibri"/>
            </a:endParaRPr>
          </a:p>
          <a:p>
            <a:r>
              <a:rPr lang="en-GB" sz="1400" dirty="0">
                <a:solidFill>
                  <a:srgbClr val="273239"/>
                </a:solidFill>
                <a:ea typeface="+mn-lt"/>
                <a:cs typeface="+mn-lt"/>
              </a:rPr>
              <a:t>    </a:t>
            </a:r>
            <a:r>
              <a:rPr lang="en-GB" sz="1400" b="1" dirty="0">
                <a:solidFill>
                  <a:srgbClr val="006699"/>
                </a:solidFill>
                <a:ea typeface="+mn-lt"/>
                <a:cs typeface="+mn-lt"/>
              </a:rPr>
              <a:t>def</a:t>
            </a:r>
            <a:r>
              <a:rPr lang="en-GB" sz="14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400" dirty="0">
                <a:solidFill>
                  <a:srgbClr val="E124F2"/>
                </a:solidFill>
                <a:ea typeface="+mn-lt"/>
                <a:cs typeface="+mn-lt"/>
              </a:rPr>
              <a:t>method2</a:t>
            </a:r>
            <a:r>
              <a:rPr lang="en-GB" sz="1400" dirty="0">
                <a:ea typeface="+mn-lt"/>
                <a:cs typeface="+mn-lt"/>
              </a:rPr>
              <a:t>(self):</a:t>
            </a:r>
            <a:endParaRPr lang="en-GB" sz="1400" dirty="0">
              <a:cs typeface="Calibri"/>
            </a:endParaRPr>
          </a:p>
          <a:p>
            <a:r>
              <a:rPr lang="en-GB" sz="1400" dirty="0">
                <a:solidFill>
                  <a:srgbClr val="273239"/>
                </a:solidFill>
                <a:ea typeface="+mn-lt"/>
                <a:cs typeface="+mn-lt"/>
              </a:rPr>
              <a:t>        </a:t>
            </a:r>
            <a:r>
              <a:rPr lang="en-GB" sz="1400" b="1" dirty="0">
                <a:solidFill>
                  <a:srgbClr val="006699"/>
                </a:solidFill>
                <a:ea typeface="+mn-lt"/>
                <a:cs typeface="+mn-lt"/>
              </a:rPr>
              <a:t>pass</a:t>
            </a:r>
            <a:endParaRPr lang="en-GB" sz="1400" dirty="0">
              <a:cs typeface="Calibri"/>
            </a:endParaRPr>
          </a:p>
          <a:p>
            <a:pPr algn="l"/>
            <a:endParaRPr lang="en-GB" sz="1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DEA77-98FD-818A-4AF7-AE8B157F6491}"/>
              </a:ext>
            </a:extLst>
          </p:cNvPr>
          <p:cNvSpPr txBox="1"/>
          <p:nvPr/>
        </p:nvSpPr>
        <p:spPr>
          <a:xfrm>
            <a:off x="924673" y="4811729"/>
            <a:ext cx="410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class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IMyInterface(zope.interface.Interface):
    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# methods and attributes</a:t>
            </a:r>
            <a:endParaRPr lang="en-US" sz="1600">
              <a:solidFill>
                <a:srgbClr val="E124F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8446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2DF6-0F56-925D-D017-B5CAFE24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Implementing Interface: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4819-7B22-A463-BC94-F2CFD9E9F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Interfaces are implemented using implementer decorator on class.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68A13-E9F5-E886-9367-8FBAC3531E12}"/>
              </a:ext>
            </a:extLst>
          </p:cNvPr>
          <p:cNvSpPr txBox="1"/>
          <p:nvPr/>
        </p:nvSpPr>
        <p:spPr>
          <a:xfrm>
            <a:off x="736314" y="2842516"/>
            <a:ext cx="40668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@zope.interface.implementer(*interfaces)
</a:t>
            </a:r>
            <a:r>
              <a:rPr lang="en-GB" sz="1600" dirty="0">
                <a:solidFill>
                  <a:schemeClr val="accent1"/>
                </a:solidFill>
                <a:ea typeface="+mn-lt"/>
                <a:cs typeface="+mn-lt"/>
              </a:rPr>
              <a:t>class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dirty="0" err="1">
                <a:solidFill>
                  <a:srgbClr val="E124F2"/>
                </a:solidFill>
                <a:ea typeface="+mn-lt"/>
                <a:cs typeface="+mn-lt"/>
              </a:rPr>
              <a:t>Class_name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:
    # methods</a:t>
            </a:r>
            <a:endParaRPr lang="en-US" sz="16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7ED29-EA52-586B-1249-5B8FE162F065}"/>
              </a:ext>
            </a:extLst>
          </p:cNvPr>
          <p:cNvSpPr txBox="1"/>
          <p:nvPr/>
        </p:nvSpPr>
        <p:spPr>
          <a:xfrm>
            <a:off x="6729572" y="2577101"/>
            <a:ext cx="4589123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import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zope.interface</a:t>
            </a:r>
            <a:endParaRPr lang="en-US" sz="1600">
              <a:cs typeface="Calibri"/>
            </a:endParaRPr>
          </a:p>
          <a:p>
            <a:endParaRPr lang="en-GB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class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MyInterface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err="1">
                <a:ea typeface="+mn-lt"/>
                <a:cs typeface="+mn-lt"/>
              </a:rPr>
              <a:t>zope.interface.Interface</a:t>
            </a:r>
            <a:r>
              <a:rPr lang="en-GB" sz="1600" dirty="0">
                <a:ea typeface="+mn-lt"/>
                <a:cs typeface="+mn-lt"/>
              </a:rPr>
              <a:t>):</a:t>
            </a:r>
            <a:endParaRPr lang="en-GB" sz="1600">
              <a:cs typeface="Calibri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</a:t>
            </a:r>
            <a:r>
              <a:rPr lang="en-GB" sz="1600" dirty="0">
                <a:ea typeface="+mn-lt"/>
                <a:cs typeface="+mn-lt"/>
              </a:rPr>
              <a:t>x 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=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zope.interface.Attribute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dirty="0">
                <a:solidFill>
                  <a:srgbClr val="0000FF"/>
                </a:solidFill>
                <a:ea typeface="+mn-lt"/>
                <a:cs typeface="+mn-lt"/>
              </a:rPr>
              <a:t>"foo"</a:t>
            </a:r>
            <a:r>
              <a:rPr lang="en-GB" sz="1600" dirty="0">
                <a:ea typeface="+mn-lt"/>
                <a:cs typeface="+mn-lt"/>
              </a:rPr>
              <a:t>)</a:t>
            </a:r>
            <a:endParaRPr lang="en-GB" sz="1600">
              <a:cs typeface="Calibri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def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method1</a:t>
            </a:r>
            <a:r>
              <a:rPr lang="en-GB" sz="1600" dirty="0">
                <a:ea typeface="+mn-lt"/>
                <a:cs typeface="+mn-lt"/>
              </a:rPr>
              <a:t>(self, x):</a:t>
            </a:r>
            <a:endParaRPr lang="en-GB" sz="1600">
              <a:cs typeface="Calibri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pass</a:t>
            </a:r>
            <a:endParaRPr lang="en-GB" sz="1600">
              <a:cs typeface="Calibri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def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method2</a:t>
            </a:r>
            <a:r>
              <a:rPr lang="en-GB" sz="1600" dirty="0">
                <a:ea typeface="+mn-lt"/>
                <a:cs typeface="+mn-lt"/>
              </a:rPr>
              <a:t>(self):</a:t>
            </a:r>
            <a:endParaRPr lang="en-GB" sz="1600">
              <a:cs typeface="Calibri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pass</a:t>
            </a:r>
            <a:endParaRPr lang="en-GB" sz="1600">
              <a:cs typeface="Calibri"/>
            </a:endParaRPr>
          </a:p>
          <a:p>
            <a:endParaRPr lang="en-GB" sz="16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GB" sz="1600">
              <a:cs typeface="Calibri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@zope</a:t>
            </a:r>
            <a:r>
              <a:rPr lang="en-GB" sz="1600" dirty="0">
                <a:ea typeface="+mn-lt"/>
                <a:cs typeface="+mn-lt"/>
              </a:rPr>
              <a:t>.interface.implementer(MyInterface)</a:t>
            </a:r>
            <a:endParaRPr lang="en-GB" sz="1600">
              <a:cs typeface="Calibri"/>
            </a:endParaRPr>
          </a:p>
          <a:p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class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err="1">
                <a:solidFill>
                  <a:srgbClr val="E124F2"/>
                </a:solidFill>
                <a:ea typeface="+mn-lt"/>
                <a:cs typeface="+mn-lt"/>
              </a:rPr>
              <a:t>MyClass</a:t>
            </a:r>
            <a:r>
              <a:rPr lang="en-GB" sz="1600" dirty="0">
                <a:ea typeface="+mn-lt"/>
                <a:cs typeface="+mn-lt"/>
              </a:rPr>
              <a:t>:</a:t>
            </a:r>
            <a:endParaRPr lang="en-GB" sz="1600">
              <a:cs typeface="Calibri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def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method1</a:t>
            </a:r>
            <a:r>
              <a:rPr lang="en-GB" sz="1600" dirty="0">
                <a:ea typeface="+mn-lt"/>
                <a:cs typeface="+mn-lt"/>
              </a:rPr>
              <a:t>(self, x):</a:t>
            </a:r>
            <a:endParaRPr lang="en-GB" sz="1600">
              <a:cs typeface="Calibri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return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dirty="0">
                <a:ea typeface="+mn-lt"/>
                <a:cs typeface="+mn-lt"/>
              </a:rPr>
              <a:t>x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**</a:t>
            </a:r>
            <a:r>
              <a:rPr lang="en-GB" sz="1600" dirty="0">
                <a:solidFill>
                  <a:srgbClr val="009900"/>
                </a:solidFill>
                <a:ea typeface="+mn-lt"/>
                <a:cs typeface="+mn-lt"/>
              </a:rPr>
              <a:t>2</a:t>
            </a:r>
            <a:endParaRPr lang="en-GB" sz="1600">
              <a:cs typeface="Calibri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def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method2</a:t>
            </a:r>
            <a:r>
              <a:rPr lang="en-GB" sz="1600" dirty="0">
                <a:ea typeface="+mn-lt"/>
                <a:cs typeface="+mn-lt"/>
              </a:rPr>
              <a:t>(self):</a:t>
            </a:r>
            <a:endParaRPr lang="en-GB" sz="1600">
              <a:cs typeface="Calibri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return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dirty="0">
                <a:solidFill>
                  <a:srgbClr val="0000FF"/>
                </a:solidFill>
                <a:ea typeface="+mn-lt"/>
                <a:cs typeface="+mn-lt"/>
              </a:rPr>
              <a:t>"foo"</a:t>
            </a:r>
            <a:endParaRPr lang="en-GB" sz="1600">
              <a:cs typeface="Calibri"/>
            </a:endParaRPr>
          </a:p>
          <a:p>
            <a:pPr algn="l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440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E358-2DFD-AB90-60BB-459A8017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845D-DEE1-2E82-FBF4-2AC095B5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Lambda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Regular expressions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Object Oriented Programming</a:t>
            </a:r>
          </a:p>
          <a:p>
            <a:pPr lvl="1"/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Class</a:t>
            </a:r>
          </a:p>
          <a:p>
            <a:pPr lvl="1"/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Objects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Polymorphism 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Encapsulation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Inheritance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Data Abstraction</a:t>
            </a:r>
          </a:p>
          <a:p>
            <a:pPr lvl="2"/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Abstract classes and </a:t>
            </a:r>
          </a:p>
          <a:p>
            <a:pPr lvl="2"/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Interfaces</a:t>
            </a:r>
            <a:endParaRPr lang="en-JP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62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4D46-708B-C80F-105B-B6FB3089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05" y="2581283"/>
            <a:ext cx="853183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JP" dirty="0"/>
              <a:t>Some Advanced Topics on Interface.</a:t>
            </a:r>
            <a:br>
              <a:rPr lang="en-JP" dirty="0"/>
            </a:br>
            <a:br>
              <a:rPr lang="en-JP" dirty="0"/>
            </a:br>
            <a:r>
              <a:rPr lang="en-JP" dirty="0"/>
              <a:t>Read for yourself, if interested.</a:t>
            </a:r>
          </a:p>
        </p:txBody>
      </p:sp>
    </p:spTree>
    <p:extLst>
      <p:ext uri="{BB962C8B-B14F-4D97-AF65-F5344CB8AC3E}">
        <p14:creationId xmlns:p14="http://schemas.microsoft.com/office/powerpoint/2010/main" val="818044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04BD-D757-73CD-09A4-1CBB9E0A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Built-in methods in interface: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AFF7-F590-9B7C-1A88-67F35011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 err="1">
                <a:cs typeface="Calibri"/>
              </a:rPr>
              <a:t>implementedBy</a:t>
            </a:r>
            <a:r>
              <a:rPr lang="en-GB" dirty="0">
                <a:cs typeface="Calibri"/>
              </a:rPr>
              <a:t>(class): returns a true or false value that is True if the class implements the interface and False otherwise.</a:t>
            </a:r>
          </a:p>
          <a:p>
            <a:r>
              <a:rPr lang="en-GB" dirty="0" err="1">
                <a:cs typeface="Calibri"/>
              </a:rPr>
              <a:t>providedBy</a:t>
            </a:r>
            <a:r>
              <a:rPr lang="en-GB" dirty="0">
                <a:cs typeface="Calibri"/>
              </a:rPr>
              <a:t>(object): return a </a:t>
            </a:r>
            <a:r>
              <a:rPr lang="en-GB" dirty="0" err="1">
                <a:cs typeface="Calibri"/>
              </a:rPr>
              <a:t>boolean</a:t>
            </a:r>
            <a:r>
              <a:rPr lang="en-GB" dirty="0">
                <a:cs typeface="Calibri"/>
              </a:rPr>
              <a:t> value that is True if the object provides the interface and False otherwise.</a:t>
            </a:r>
          </a:p>
          <a:p>
            <a:r>
              <a:rPr lang="en-GB" dirty="0" err="1">
                <a:cs typeface="Calibri"/>
              </a:rPr>
              <a:t>providedBy</a:t>
            </a:r>
            <a:r>
              <a:rPr lang="en-GB" dirty="0">
                <a:cs typeface="Calibri"/>
              </a:rPr>
              <a:t>(class): always return False since the class does not offer the interface but instead implements it.</a:t>
            </a:r>
          </a:p>
          <a:p>
            <a:r>
              <a:rPr lang="en-GB" dirty="0">
                <a:cs typeface="Calibri"/>
              </a:rPr>
              <a:t>list(</a:t>
            </a:r>
            <a:r>
              <a:rPr lang="en-GB" dirty="0" err="1">
                <a:cs typeface="Calibri"/>
              </a:rPr>
              <a:t>zope.interface.implementedBy</a:t>
            </a:r>
            <a:r>
              <a:rPr lang="en-GB" dirty="0">
                <a:cs typeface="Calibri"/>
              </a:rPr>
              <a:t>(class)): produce a list of interfaces that class has implemented.</a:t>
            </a:r>
          </a:p>
          <a:p>
            <a:r>
              <a:rPr lang="en-GB" dirty="0">
                <a:cs typeface="Calibri"/>
              </a:rPr>
              <a:t>list(</a:t>
            </a:r>
            <a:r>
              <a:rPr lang="en-GB" dirty="0" err="1">
                <a:cs typeface="Calibri"/>
              </a:rPr>
              <a:t>zope.interface.providedBy</a:t>
            </a:r>
            <a:r>
              <a:rPr lang="en-GB" dirty="0">
                <a:cs typeface="Calibri"/>
              </a:rPr>
              <a:t>(object)): produce a list of interfaces that an object has provided.</a:t>
            </a:r>
          </a:p>
          <a:p>
            <a:r>
              <a:rPr lang="en-GB" dirty="0">
                <a:cs typeface="Calibri"/>
              </a:rPr>
              <a:t>list(</a:t>
            </a:r>
            <a:r>
              <a:rPr lang="en-GB" dirty="0" err="1">
                <a:cs typeface="Calibri"/>
              </a:rPr>
              <a:t>zope.interface.providedBy</a:t>
            </a:r>
            <a:r>
              <a:rPr lang="en-GB" dirty="0">
                <a:cs typeface="Calibri"/>
              </a:rPr>
              <a:t>(class)): always produce an empty list since the class does not supply the interface but does implement it.</a:t>
            </a:r>
          </a:p>
        </p:txBody>
      </p:sp>
    </p:spTree>
    <p:extLst>
      <p:ext uri="{BB962C8B-B14F-4D97-AF65-F5344CB8AC3E}">
        <p14:creationId xmlns:p14="http://schemas.microsoft.com/office/powerpoint/2010/main" val="3217315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DE347-1DDB-AB94-5552-38611E4D9657}"/>
              </a:ext>
            </a:extLst>
          </p:cNvPr>
          <p:cNvSpPr txBox="1"/>
          <p:nvPr/>
        </p:nvSpPr>
        <p:spPr>
          <a:xfrm>
            <a:off x="3834232" y="425019"/>
            <a:ext cx="5590853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 dirty="0">
                <a:solidFill>
                  <a:srgbClr val="61AEEE"/>
                </a:solidFill>
                <a:ea typeface="+mn-lt"/>
                <a:cs typeface="+mn-lt"/>
              </a:rPr>
              <a:t>@zope.interface.implementer(Interface)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 dirty="0">
                <a:solidFill>
                  <a:srgbClr val="F92672"/>
                </a:solidFill>
                <a:ea typeface="+mn-lt"/>
                <a:cs typeface="+mn-lt"/>
              </a:rPr>
              <a:t>class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 </a:t>
            </a:r>
            <a:r>
              <a:rPr lang="en-GB" sz="1600" dirty="0" err="1">
                <a:solidFill>
                  <a:srgbClr val="61AEEE"/>
                </a:solidFill>
                <a:ea typeface="+mn-lt"/>
                <a:cs typeface="+mn-lt"/>
              </a:rPr>
              <a:t>Class_name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:
    </a:t>
            </a:r>
            <a:r>
              <a:rPr lang="en-GB" sz="1600" dirty="0">
                <a:solidFill>
                  <a:srgbClr val="F92672"/>
                </a:solidFill>
                <a:ea typeface="+mn-lt"/>
                <a:cs typeface="+mn-lt"/>
              </a:rPr>
              <a:t>def</a:t>
            </a:r>
            <a:r>
              <a:rPr lang="en-GB" sz="1600" dirty="0">
                <a:solidFill>
                  <a:srgbClr val="61AEEE"/>
                </a:solidFill>
                <a:ea typeface="+mn-lt"/>
                <a:cs typeface="+mn-lt"/>
              </a:rPr>
              <a:t> method1(self, x):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        </a:t>
            </a:r>
            <a:r>
              <a:rPr lang="en-GB" sz="1600" dirty="0">
                <a:solidFill>
                  <a:srgbClr val="F92672"/>
                </a:solidFill>
                <a:ea typeface="+mn-lt"/>
                <a:cs typeface="+mn-lt"/>
              </a:rPr>
              <a:t>return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 </a:t>
            </a:r>
            <a:r>
              <a:rPr lang="en-GB" sz="1600" dirty="0">
                <a:ea typeface="+mn-lt"/>
                <a:cs typeface="+mn-lt"/>
              </a:rPr>
              <a:t>x**</a:t>
            </a:r>
            <a:r>
              <a:rPr lang="en-GB" sz="1600" dirty="0">
                <a:solidFill>
                  <a:srgbClr val="D19A66"/>
                </a:solidFill>
                <a:ea typeface="+mn-lt"/>
                <a:cs typeface="+mn-lt"/>
              </a:rPr>
              <a:t>2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    </a:t>
            </a:r>
            <a:r>
              <a:rPr lang="en-GB" sz="1600" dirty="0">
                <a:solidFill>
                  <a:srgbClr val="F92672"/>
                </a:solidFill>
                <a:ea typeface="+mn-lt"/>
                <a:cs typeface="+mn-lt"/>
              </a:rPr>
              <a:t>def</a:t>
            </a:r>
            <a:r>
              <a:rPr lang="en-GB" sz="1600" dirty="0">
                <a:solidFill>
                  <a:srgbClr val="61AEEE"/>
                </a:solidFill>
                <a:ea typeface="+mn-lt"/>
                <a:cs typeface="+mn-lt"/>
              </a:rPr>
              <a:t> method2(self):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        </a:t>
            </a:r>
            <a:r>
              <a:rPr lang="en-GB" sz="1600" dirty="0">
                <a:solidFill>
                  <a:srgbClr val="F92672"/>
                </a:solidFill>
                <a:ea typeface="+mn-lt"/>
                <a:cs typeface="+mn-lt"/>
              </a:rPr>
              <a:t>return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 </a:t>
            </a:r>
            <a:r>
              <a:rPr lang="en-GB" sz="1600" dirty="0">
                <a:solidFill>
                  <a:srgbClr val="98C379"/>
                </a:solidFill>
                <a:ea typeface="+mn-lt"/>
                <a:cs typeface="+mn-lt"/>
              </a:rPr>
              <a:t>"I am a </a:t>
            </a:r>
            <a:r>
              <a:rPr lang="en-GB" sz="1600" dirty="0" err="1">
                <a:solidFill>
                  <a:srgbClr val="98C379"/>
                </a:solidFill>
                <a:ea typeface="+mn-lt"/>
                <a:cs typeface="+mn-lt"/>
              </a:rPr>
              <a:t>zope.interface</a:t>
            </a:r>
            <a:r>
              <a:rPr lang="en-GB" sz="1600" dirty="0">
                <a:solidFill>
                  <a:srgbClr val="98C379"/>
                </a:solidFill>
                <a:ea typeface="+mn-lt"/>
                <a:cs typeface="+mn-lt"/>
              </a:rPr>
              <a:t> attribute"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 dirty="0" err="1">
                <a:ea typeface="+mn-lt"/>
                <a:cs typeface="+mn-lt"/>
              </a:rPr>
              <a:t>obj</a:t>
            </a:r>
            <a:r>
              <a:rPr lang="en-GB" sz="1600" dirty="0">
                <a:ea typeface="+mn-lt"/>
                <a:cs typeface="+mn-lt"/>
              </a:rPr>
              <a:t> = </a:t>
            </a:r>
            <a:r>
              <a:rPr lang="en-GB" sz="1600" dirty="0" err="1">
                <a:ea typeface="+mn-lt"/>
                <a:cs typeface="+mn-lt"/>
              </a:rPr>
              <a:t>Class_name</a:t>
            </a:r>
            <a:r>
              <a:rPr lang="en-GB" sz="1600" dirty="0">
                <a:ea typeface="+mn-lt"/>
                <a:cs typeface="+mn-lt"/>
              </a:rPr>
              <a:t>()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 i="1" dirty="0">
                <a:solidFill>
                  <a:srgbClr val="B18EB1"/>
                </a:solidFill>
                <a:ea typeface="+mn-lt"/>
                <a:cs typeface="+mn-lt"/>
              </a:rPr>
              <a:t># ask an interface whether it is implemented by a class: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print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dirty="0" err="1">
                <a:ea typeface="+mn-lt"/>
                <a:cs typeface="+mn-lt"/>
              </a:rPr>
              <a:t>Interface.implementedBy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dirty="0" err="1">
                <a:ea typeface="+mn-lt"/>
                <a:cs typeface="+mn-lt"/>
              </a:rPr>
              <a:t>Class_name</a:t>
            </a:r>
            <a:r>
              <a:rPr lang="en-GB" sz="1600" dirty="0">
                <a:ea typeface="+mn-lt"/>
                <a:cs typeface="+mn-lt"/>
              </a:rPr>
              <a:t>))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 i="1" dirty="0">
                <a:solidFill>
                  <a:srgbClr val="B18EB1"/>
                </a:solidFill>
                <a:ea typeface="+mn-lt"/>
                <a:cs typeface="+mn-lt"/>
              </a:rPr>
              <a:t># </a:t>
            </a:r>
            <a:r>
              <a:rPr lang="en-GB" sz="1600" i="1" dirty="0" err="1">
                <a:solidFill>
                  <a:srgbClr val="B18EB1"/>
                </a:solidFill>
                <a:ea typeface="+mn-lt"/>
                <a:cs typeface="+mn-lt"/>
              </a:rPr>
              <a:t>Class_name</a:t>
            </a:r>
            <a:r>
              <a:rPr lang="en-GB" sz="1600" i="1" dirty="0">
                <a:solidFill>
                  <a:srgbClr val="B18EB1"/>
                </a:solidFill>
                <a:ea typeface="+mn-lt"/>
                <a:cs typeface="+mn-lt"/>
              </a:rPr>
              <a:t> does not provide Interface but implements it: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print</a:t>
            </a:r>
            <a:r>
              <a:rPr lang="en-GB" sz="1600" dirty="0">
                <a:ea typeface="+mn-lt"/>
                <a:cs typeface="+mn-lt"/>
              </a:rPr>
              <a:t>(Interface.providedBy(Class_name))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 i="1" dirty="0">
                <a:solidFill>
                  <a:srgbClr val="B18EB1"/>
                </a:solidFill>
                <a:ea typeface="+mn-lt"/>
                <a:cs typeface="+mn-lt"/>
              </a:rPr>
              <a:t># ask whether an interface is provided by an object: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print</a:t>
            </a:r>
            <a:r>
              <a:rPr lang="en-GB" sz="1600" dirty="0">
                <a:ea typeface="+mn-lt"/>
                <a:cs typeface="+mn-lt"/>
              </a:rPr>
              <a:t>(Interface.providedBy(obj))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 i="1" dirty="0">
                <a:solidFill>
                  <a:srgbClr val="B18EB1"/>
                </a:solidFill>
                <a:ea typeface="+mn-lt"/>
                <a:cs typeface="+mn-lt"/>
              </a:rPr>
              <a:t># ask what interfaces are implemented by a class: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print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(list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dirty="0" err="1">
                <a:ea typeface="+mn-lt"/>
                <a:cs typeface="+mn-lt"/>
              </a:rPr>
              <a:t>zope.interface.implementedBy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dirty="0" err="1">
                <a:ea typeface="+mn-lt"/>
                <a:cs typeface="+mn-lt"/>
              </a:rPr>
              <a:t>Class_name</a:t>
            </a:r>
            <a:r>
              <a:rPr lang="en-GB" sz="1600" dirty="0">
                <a:ea typeface="+mn-lt"/>
                <a:cs typeface="+mn-lt"/>
              </a:rPr>
              <a:t>)))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 i="1" dirty="0">
                <a:solidFill>
                  <a:srgbClr val="B18EB1"/>
                </a:solidFill>
                <a:ea typeface="+mn-lt"/>
                <a:cs typeface="+mn-lt"/>
              </a:rPr>
              <a:t># ask what interfaces are provided by an object: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print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(list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dirty="0" err="1">
                <a:ea typeface="+mn-lt"/>
                <a:cs typeface="+mn-lt"/>
              </a:rPr>
              <a:t>zope.interface.providedBy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dirty="0" err="1">
                <a:ea typeface="+mn-lt"/>
                <a:cs typeface="+mn-lt"/>
              </a:rPr>
              <a:t>obj</a:t>
            </a:r>
            <a:r>
              <a:rPr lang="en-GB" sz="1600" dirty="0">
                <a:ea typeface="+mn-lt"/>
                <a:cs typeface="+mn-lt"/>
              </a:rPr>
              <a:t>)))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 i="1" dirty="0">
                <a:solidFill>
                  <a:srgbClr val="B18EB1"/>
                </a:solidFill>
                <a:ea typeface="+mn-lt"/>
                <a:cs typeface="+mn-lt"/>
              </a:rPr>
              <a:t># class does not provide interface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
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print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(list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dirty="0" err="1">
                <a:ea typeface="+mn-lt"/>
                <a:cs typeface="+mn-lt"/>
              </a:rPr>
              <a:t>zope.interface.providedBy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dirty="0" err="1">
                <a:ea typeface="+mn-lt"/>
                <a:cs typeface="+mn-lt"/>
              </a:rPr>
              <a:t>Class_name</a:t>
            </a:r>
            <a:r>
              <a:rPr lang="en-GB" sz="1600" dirty="0">
                <a:ea typeface="+mn-lt"/>
                <a:cs typeface="+mn-lt"/>
              </a:rPr>
              <a:t>)))</a:t>
            </a:r>
            <a:endParaRPr lang="en-US" sz="16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81093-BA73-504D-29A6-E7C18D3CBA09}"/>
              </a:ext>
            </a:extLst>
          </p:cNvPr>
          <p:cNvSpPr txBox="1"/>
          <p:nvPr/>
        </p:nvSpPr>
        <p:spPr>
          <a:xfrm>
            <a:off x="402404" y="933236"/>
            <a:ext cx="297950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F92672"/>
                </a:solidFill>
                <a:ea typeface="+mn-lt"/>
                <a:cs typeface="+mn-lt"/>
              </a:rPr>
              <a:t>import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 </a:t>
            </a:r>
            <a:r>
              <a:rPr lang="en-GB" sz="1600" dirty="0" err="1">
                <a:ea typeface="+mn-lt"/>
                <a:cs typeface="+mn-lt"/>
              </a:rPr>
              <a:t>zope.interface</a:t>
            </a:r>
            <a:endParaRPr lang="en-US" sz="1600" dirty="0" err="1">
              <a:ea typeface="+mn-lt"/>
              <a:cs typeface="+mn-lt"/>
            </a:endParaRPr>
          </a:p>
          <a:p>
            <a:br>
              <a:rPr lang="en-US" sz="1600" dirty="0">
                <a:solidFill>
                  <a:srgbClr val="ABB2BF"/>
                </a:solidFill>
                <a:ea typeface="+mn-lt"/>
                <a:cs typeface="+mn-lt"/>
              </a:rPr>
            </a:br>
            <a:r>
              <a:rPr lang="en-GB" sz="1600" dirty="0">
                <a:solidFill>
                  <a:srgbClr val="F92672"/>
                </a:solidFill>
                <a:ea typeface="+mn-lt"/>
                <a:cs typeface="+mn-lt"/>
              </a:rPr>
              <a:t>class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 </a:t>
            </a:r>
            <a:r>
              <a:rPr lang="en-GB" sz="1600" dirty="0">
                <a:solidFill>
                  <a:srgbClr val="61AEEE"/>
                </a:solidFill>
                <a:ea typeface="+mn-lt"/>
                <a:cs typeface="+mn-lt"/>
              </a:rPr>
              <a:t>Interface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dirty="0" err="1">
                <a:ea typeface="+mn-lt"/>
                <a:cs typeface="+mn-lt"/>
              </a:rPr>
              <a:t>zope.interface.Interface</a:t>
            </a:r>
            <a:r>
              <a:rPr lang="en-GB" sz="1600" dirty="0">
                <a:ea typeface="+mn-lt"/>
                <a:cs typeface="+mn-lt"/>
              </a:rPr>
              <a:t>):</a:t>
            </a:r>
            <a:br>
              <a:rPr lang="en-GB" sz="1600" dirty="0">
                <a:ea typeface="+mn-lt"/>
                <a:cs typeface="+mn-lt"/>
              </a:rPr>
            </a:br>
            <a:r>
              <a:rPr lang="en-GB" sz="1600" dirty="0">
                <a:ea typeface="+mn-lt"/>
                <a:cs typeface="+mn-lt"/>
              </a:rPr>
              <a:t>    x = </a:t>
            </a:r>
            <a:r>
              <a:rPr lang="en-GB" sz="1600" dirty="0" err="1">
                <a:ea typeface="+mn-lt"/>
                <a:cs typeface="+mn-lt"/>
              </a:rPr>
              <a:t>zope.interface.Attribute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dirty="0">
                <a:solidFill>
                  <a:srgbClr val="98C379"/>
                </a:solidFill>
                <a:ea typeface="+mn-lt"/>
                <a:cs typeface="+mn-lt"/>
              </a:rPr>
              <a:t>"I am a </a:t>
            </a:r>
            <a:r>
              <a:rPr lang="en-GB" sz="1600" dirty="0" err="1">
                <a:solidFill>
                  <a:srgbClr val="98C379"/>
                </a:solidFill>
                <a:ea typeface="+mn-lt"/>
                <a:cs typeface="+mn-lt"/>
              </a:rPr>
              <a:t>zope.interface</a:t>
            </a:r>
            <a:r>
              <a:rPr lang="en-GB" sz="1600" dirty="0">
                <a:solidFill>
                  <a:srgbClr val="98C379"/>
                </a:solidFill>
                <a:ea typeface="+mn-lt"/>
                <a:cs typeface="+mn-lt"/>
              </a:rPr>
              <a:t> attribute"</a:t>
            </a: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)</a:t>
            </a:r>
            <a:b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</a:br>
            <a:r>
              <a:rPr lang="en-GB" sz="1600" dirty="0">
                <a:solidFill>
                  <a:srgbClr val="ABB2BF"/>
                </a:solidFill>
                <a:ea typeface="+mn-lt"/>
                <a:cs typeface="+mn-lt"/>
              </a:rPr>
              <a:t>    </a:t>
            </a:r>
            <a:r>
              <a:rPr lang="en-GB" sz="1600" dirty="0">
                <a:solidFill>
                  <a:srgbClr val="F92672"/>
                </a:solidFill>
                <a:ea typeface="+mn-lt"/>
                <a:cs typeface="+mn-lt"/>
              </a:rPr>
              <a:t>def</a:t>
            </a:r>
            <a:r>
              <a:rPr lang="en-GB" sz="1600" dirty="0">
                <a:solidFill>
                  <a:srgbClr val="61AEEE"/>
                </a:solidFill>
                <a:ea typeface="+mn-lt"/>
                <a:cs typeface="+mn-lt"/>
              </a:rPr>
              <a:t> method1(self, x):</a:t>
            </a:r>
            <a:br>
              <a:rPr lang="en-GB" sz="1600" dirty="0">
                <a:solidFill>
                  <a:srgbClr val="61AEEE"/>
                </a:solidFill>
                <a:ea typeface="+mn-lt"/>
                <a:cs typeface="+mn-lt"/>
              </a:rPr>
            </a:br>
            <a:r>
              <a:rPr lang="en-GB" sz="1600" dirty="0">
                <a:solidFill>
                  <a:srgbClr val="61AEEE"/>
                </a:solidFill>
                <a:ea typeface="+mn-lt"/>
                <a:cs typeface="+mn-lt"/>
              </a:rPr>
              <a:t>        </a:t>
            </a:r>
            <a:r>
              <a:rPr lang="en-GB" sz="1600" dirty="0">
                <a:solidFill>
                  <a:srgbClr val="F92672"/>
                </a:solidFill>
                <a:ea typeface="+mn-lt"/>
                <a:cs typeface="+mn-lt"/>
              </a:rPr>
              <a:t>pass</a:t>
            </a:r>
            <a:br>
              <a:rPr lang="en-GB" sz="1600" dirty="0">
                <a:solidFill>
                  <a:srgbClr val="F92672"/>
                </a:solidFill>
                <a:ea typeface="+mn-lt"/>
                <a:cs typeface="+mn-lt"/>
              </a:rPr>
            </a:br>
            <a:r>
              <a:rPr lang="en-GB" sz="1600" dirty="0">
                <a:solidFill>
                  <a:srgbClr val="F92672"/>
                </a:solidFill>
                <a:ea typeface="+mn-lt"/>
                <a:cs typeface="+mn-lt"/>
              </a:rPr>
              <a:t>    def</a:t>
            </a:r>
            <a:r>
              <a:rPr lang="en-GB" sz="1600" dirty="0">
                <a:solidFill>
                  <a:srgbClr val="61AEEE"/>
                </a:solidFill>
                <a:ea typeface="+mn-lt"/>
                <a:cs typeface="+mn-lt"/>
              </a:rPr>
              <a:t> method2(self):</a:t>
            </a:r>
            <a:br>
              <a:rPr lang="en-GB" sz="1600" dirty="0">
                <a:solidFill>
                  <a:srgbClr val="61AEEE"/>
                </a:solidFill>
                <a:ea typeface="+mn-lt"/>
                <a:cs typeface="+mn-lt"/>
              </a:rPr>
            </a:br>
            <a:r>
              <a:rPr lang="en-GB" sz="1600" dirty="0">
                <a:solidFill>
                  <a:srgbClr val="61AEEE"/>
                </a:solidFill>
                <a:ea typeface="+mn-lt"/>
                <a:cs typeface="+mn-lt"/>
              </a:rPr>
              <a:t>        </a:t>
            </a:r>
            <a:r>
              <a:rPr lang="en-GB" sz="1600" dirty="0">
                <a:solidFill>
                  <a:srgbClr val="F92672"/>
                </a:solidFill>
                <a:ea typeface="+mn-lt"/>
                <a:cs typeface="+mn-lt"/>
              </a:rPr>
              <a:t>pass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1DA94-ADDC-08ED-268F-9AE262E2B279}"/>
              </a:ext>
            </a:extLst>
          </p:cNvPr>
          <p:cNvSpPr txBox="1"/>
          <p:nvPr/>
        </p:nvSpPr>
        <p:spPr>
          <a:xfrm>
            <a:off x="8733519" y="938082"/>
            <a:ext cx="3391601" cy="1569660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True
False
True</a:t>
            </a:r>
          </a:p>
          <a:p>
            <a:r>
              <a:rPr lang="en-GB" sz="1600" dirty="0">
                <a:ea typeface="+mn-lt"/>
                <a:cs typeface="+mn-lt"/>
              </a:rPr>
              <a:t>[&lt;</a:t>
            </a:r>
            <a:r>
              <a:rPr lang="en-GB" sz="1600" err="1">
                <a:ea typeface="+mn-lt"/>
                <a:cs typeface="+mn-lt"/>
              </a:rPr>
              <a:t>InterfaceClass</a:t>
            </a:r>
            <a:r>
              <a:rPr lang="en-GB" sz="1600" dirty="0">
                <a:ea typeface="+mn-lt"/>
                <a:cs typeface="+mn-lt"/>
              </a:rPr>
              <a:t> __</a:t>
            </a:r>
            <a:r>
              <a:rPr lang="en-GB" sz="1600" err="1">
                <a:ea typeface="+mn-lt"/>
                <a:cs typeface="+mn-lt"/>
              </a:rPr>
              <a:t>main__.Interface&gt;]</a:t>
            </a:r>
            <a:r>
              <a:rPr lang="en-GB" sz="1600" dirty="0">
                <a:ea typeface="+mn-lt"/>
                <a:cs typeface="+mn-lt"/>
              </a:rPr>
              <a:t>
[&lt;</a:t>
            </a:r>
            <a:r>
              <a:rPr lang="en-GB" sz="1600" err="1">
                <a:ea typeface="+mn-lt"/>
                <a:cs typeface="+mn-lt"/>
              </a:rPr>
              <a:t>InterfaceClass</a:t>
            </a:r>
            <a:r>
              <a:rPr lang="en-GB" sz="1600" dirty="0">
                <a:ea typeface="+mn-lt"/>
                <a:cs typeface="+mn-lt"/>
              </a:rPr>
              <a:t> __</a:t>
            </a:r>
            <a:r>
              <a:rPr lang="en-GB" sz="1600" err="1">
                <a:ea typeface="+mn-lt"/>
                <a:cs typeface="+mn-lt"/>
              </a:rPr>
              <a:t>main__.Interface&gt;]</a:t>
            </a:r>
            <a:r>
              <a:rPr lang="en-GB" sz="1600" dirty="0">
                <a:ea typeface="+mn-lt"/>
                <a:cs typeface="+mn-lt"/>
              </a:rPr>
              <a:t>
[]</a:t>
            </a:r>
            <a:endParaRPr lang="en-GB" sz="16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413DD-FBB9-AEDD-A516-733FF906A17A}"/>
              </a:ext>
            </a:extLst>
          </p:cNvPr>
          <p:cNvSpPr txBox="1"/>
          <p:nvPr/>
        </p:nvSpPr>
        <p:spPr>
          <a:xfrm>
            <a:off x="480106" y="347641"/>
            <a:ext cx="2996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Declaring interface: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1491D-1BA5-2CC7-EAA0-B27D8F0A74EF}"/>
              </a:ext>
            </a:extLst>
          </p:cNvPr>
          <p:cNvSpPr txBox="1"/>
          <p:nvPr/>
        </p:nvSpPr>
        <p:spPr>
          <a:xfrm>
            <a:off x="3840369" y="347640"/>
            <a:ext cx="2996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Implementing interface: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0205B-4944-60DE-1BA2-7E8E417C77F1}"/>
              </a:ext>
            </a:extLst>
          </p:cNvPr>
          <p:cNvSpPr txBox="1"/>
          <p:nvPr/>
        </p:nvSpPr>
        <p:spPr>
          <a:xfrm>
            <a:off x="8835936" y="347641"/>
            <a:ext cx="2996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Output: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83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DE4-126F-9A76-D52C-D4C0D4F6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Inheritence</a:t>
            </a:r>
            <a:r>
              <a:rPr lang="en-GB" dirty="0">
                <a:cs typeface="Calibri Light"/>
              </a:rPr>
              <a:t> in Interface: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D2E6-2179-359D-5BDF-306368CA2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Interfaces can extend other interfaces by listing other interfaces as base interfaces.</a:t>
            </a:r>
          </a:p>
          <a:p>
            <a:r>
              <a:rPr lang="en-GB" dirty="0">
                <a:cs typeface="Calibri"/>
              </a:rPr>
              <a:t>Several functions are:</a:t>
            </a:r>
          </a:p>
          <a:p>
            <a:pPr lvl="1"/>
            <a:r>
              <a:rPr lang="en-GB" dirty="0">
                <a:cs typeface="Calibri"/>
              </a:rPr>
              <a:t>Extends(interface): returns a </a:t>
            </a:r>
            <a:r>
              <a:rPr lang="en-GB" dirty="0" err="1">
                <a:cs typeface="Calibri"/>
              </a:rPr>
              <a:t>boolean</a:t>
            </a:r>
            <a:r>
              <a:rPr lang="en-GB" dirty="0">
                <a:cs typeface="Calibri"/>
              </a:rPr>
              <a:t> value, whether one interface extends another</a:t>
            </a:r>
          </a:p>
          <a:p>
            <a:pPr lvl="1"/>
            <a:r>
              <a:rPr lang="en-GB" dirty="0" err="1">
                <a:cs typeface="Calibri"/>
              </a:rPr>
              <a:t>IsOrExtends</a:t>
            </a:r>
            <a:r>
              <a:rPr lang="en-GB" dirty="0">
                <a:cs typeface="Calibri"/>
              </a:rPr>
              <a:t>(interface): returns a </a:t>
            </a:r>
            <a:r>
              <a:rPr lang="en-GB" dirty="0" err="1">
                <a:cs typeface="Calibri"/>
              </a:rPr>
              <a:t>boolean</a:t>
            </a:r>
            <a:r>
              <a:rPr lang="en-GB" dirty="0">
                <a:cs typeface="Calibri"/>
              </a:rPr>
              <a:t> value, </a:t>
            </a:r>
            <a:r>
              <a:rPr lang="en-GB" dirty="0" err="1">
                <a:cs typeface="Calibri"/>
              </a:rPr>
              <a:t>whetherinterfaces</a:t>
            </a:r>
            <a:r>
              <a:rPr lang="en-GB" dirty="0">
                <a:cs typeface="Calibri"/>
              </a:rPr>
              <a:t> are same or one extends another</a:t>
            </a:r>
          </a:p>
          <a:p>
            <a:pPr lvl="1"/>
            <a:r>
              <a:rPr lang="en-GB" dirty="0" err="1">
                <a:cs typeface="Calibri"/>
              </a:rPr>
              <a:t>IsEqualOrExtendedBy</a:t>
            </a:r>
            <a:r>
              <a:rPr lang="en-GB" dirty="0">
                <a:cs typeface="Calibri"/>
              </a:rPr>
              <a:t>(interface): return a </a:t>
            </a:r>
            <a:r>
              <a:rPr lang="en-GB" dirty="0" err="1">
                <a:cs typeface="Calibri"/>
              </a:rPr>
              <a:t>boolean</a:t>
            </a:r>
            <a:r>
              <a:rPr lang="en-GB" dirty="0">
                <a:cs typeface="Calibri"/>
              </a:rPr>
              <a:t> value, whether interfaces are same or one is extended by another.</a:t>
            </a:r>
          </a:p>
        </p:txBody>
      </p:sp>
    </p:spTree>
    <p:extLst>
      <p:ext uri="{BB962C8B-B14F-4D97-AF65-F5344CB8AC3E}">
        <p14:creationId xmlns:p14="http://schemas.microsoft.com/office/powerpoint/2010/main" val="3834407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145F2-8124-CFDD-CE68-76C17BB689E1}"/>
              </a:ext>
            </a:extLst>
          </p:cNvPr>
          <p:cNvSpPr txBox="1"/>
          <p:nvPr/>
        </p:nvSpPr>
        <p:spPr>
          <a:xfrm>
            <a:off x="547954" y="1181528"/>
            <a:ext cx="3399034" cy="30931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import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zope.interface</a:t>
            </a:r>
            <a:endParaRPr lang="en-US" sz="1600">
              <a:cs typeface="Calibri"/>
            </a:endParaRPr>
          </a:p>
          <a:p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class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dirty="0">
                <a:ea typeface="+mn-lt"/>
                <a:cs typeface="+mn-lt"/>
              </a:rPr>
              <a:t>BaseI(</a:t>
            </a:r>
            <a:r>
              <a:rPr lang="en-GB" sz="1600" err="1">
                <a:ea typeface="+mn-lt"/>
                <a:cs typeface="+mn-lt"/>
              </a:rPr>
              <a:t>zope.interface.Interface</a:t>
            </a:r>
            <a:r>
              <a:rPr lang="en-GB" sz="1600" dirty="0">
                <a:ea typeface="+mn-lt"/>
                <a:cs typeface="+mn-lt"/>
              </a:rPr>
              <a:t>):</a:t>
            </a:r>
            <a:endParaRPr lang="en-GB" sz="1600">
              <a:cs typeface="Calibri" panose="020F0502020204030204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def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m1</a:t>
            </a:r>
            <a:r>
              <a:rPr lang="en-GB" sz="1600" dirty="0">
                <a:ea typeface="+mn-lt"/>
                <a:cs typeface="+mn-lt"/>
              </a:rPr>
              <a:t>(self, x):</a:t>
            </a:r>
            <a:endParaRPr lang="en-GB" sz="1600" dirty="0">
              <a:cs typeface="Calibri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pass</a:t>
            </a:r>
            <a:endParaRPr lang="en-GB" sz="1600" dirty="0">
              <a:cs typeface="Calibri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def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m2</a:t>
            </a:r>
            <a:r>
              <a:rPr lang="en-GB" sz="1600" dirty="0">
                <a:ea typeface="+mn-lt"/>
                <a:cs typeface="+mn-lt"/>
              </a:rPr>
              <a:t>(self):</a:t>
            </a:r>
            <a:endParaRPr lang="en-GB" sz="1600" dirty="0">
              <a:cs typeface="Calibri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pass</a:t>
            </a:r>
            <a:endParaRPr lang="en-GB" sz="1600" dirty="0">
              <a:cs typeface="Calibri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</a:t>
            </a:r>
            <a:endParaRPr lang="en-GB" sz="1600" dirty="0">
              <a:cs typeface="Calibri"/>
            </a:endParaRPr>
          </a:p>
          <a:p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class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DerivedI</a:t>
            </a:r>
            <a:r>
              <a:rPr lang="en-GB" sz="1600" dirty="0">
                <a:ea typeface="+mn-lt"/>
                <a:cs typeface="+mn-lt"/>
              </a:rPr>
              <a:t>(BaseI):</a:t>
            </a:r>
            <a:endParaRPr lang="en-GB" sz="1600" dirty="0">
              <a:cs typeface="Calibri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def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m3</a:t>
            </a:r>
            <a:r>
              <a:rPr lang="en-GB" sz="1600" dirty="0">
                <a:ea typeface="+mn-lt"/>
                <a:cs typeface="+mn-lt"/>
              </a:rPr>
              <a:t>(self, x, y):</a:t>
            </a:r>
            <a:endParaRPr lang="en-GB" sz="1600" dirty="0">
              <a:cs typeface="Calibri"/>
            </a:endParaRP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pass</a:t>
            </a:r>
            <a:endParaRPr lang="en-GB" sz="1600" dirty="0">
              <a:cs typeface="Calibri"/>
            </a:endParaRPr>
          </a:p>
          <a:p>
            <a:endParaRPr lang="en-GB" sz="1600" dirty="0">
              <a:solidFill>
                <a:srgbClr val="273239"/>
              </a:solidFill>
              <a:cs typeface="Calibri"/>
            </a:endParaRPr>
          </a:p>
          <a:p>
            <a:endParaRPr lang="en-GB" sz="16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2BF81-BBC9-FB9F-D31F-985F44706A06}"/>
              </a:ext>
            </a:extLst>
          </p:cNvPr>
          <p:cNvSpPr txBox="1"/>
          <p:nvPr/>
        </p:nvSpPr>
        <p:spPr>
          <a:xfrm>
            <a:off x="4486382" y="1181528"/>
            <a:ext cx="4863101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@zope</a:t>
            </a:r>
            <a:r>
              <a:rPr lang="en-GB" sz="1600" dirty="0">
                <a:ea typeface="+mn-lt"/>
                <a:cs typeface="+mn-lt"/>
              </a:rPr>
              <a:t>.interface.implementer(DerivedI)</a:t>
            </a:r>
          </a:p>
          <a:p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class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</a:t>
            </a:r>
            <a:r>
              <a:rPr lang="en-GB" sz="1600" dirty="0" err="1">
                <a:ea typeface="+mn-lt"/>
                <a:cs typeface="+mn-lt"/>
              </a:rPr>
              <a:t>cls</a:t>
            </a:r>
            <a:r>
              <a:rPr lang="en-GB" sz="1600" dirty="0">
                <a:ea typeface="+mn-lt"/>
                <a:cs typeface="+mn-lt"/>
              </a:rPr>
              <a:t>:</a:t>
            </a: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def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m1</a:t>
            </a:r>
            <a:r>
              <a:rPr lang="en-GB" sz="1600" dirty="0">
                <a:ea typeface="+mn-lt"/>
                <a:cs typeface="+mn-lt"/>
              </a:rPr>
              <a:t>(self, z):</a:t>
            </a: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return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</a:t>
            </a:r>
            <a:r>
              <a:rPr lang="en-GB" sz="1600" dirty="0">
                <a:ea typeface="+mn-lt"/>
                <a:cs typeface="+mn-lt"/>
              </a:rPr>
              <a:t>z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**</a:t>
            </a:r>
            <a:r>
              <a:rPr lang="en-GB" sz="1600" dirty="0">
                <a:solidFill>
                  <a:srgbClr val="009900"/>
                </a:solidFill>
                <a:ea typeface="+mn-lt"/>
                <a:cs typeface="+mn-lt"/>
              </a:rPr>
              <a:t>3</a:t>
            </a: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def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m2</a:t>
            </a:r>
            <a:r>
              <a:rPr lang="en-GB" sz="1600" dirty="0">
                <a:ea typeface="+mn-lt"/>
                <a:cs typeface="+mn-lt"/>
              </a:rPr>
              <a:t>(self):</a:t>
            </a: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return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</a:t>
            </a:r>
            <a:r>
              <a:rPr lang="en-GB" sz="1600" dirty="0">
                <a:solidFill>
                  <a:srgbClr val="0000FF"/>
                </a:solidFill>
                <a:ea typeface="+mn-lt"/>
                <a:cs typeface="+mn-lt"/>
              </a:rPr>
              <a:t>'foo'</a:t>
            </a: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def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</a:t>
            </a:r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m3</a:t>
            </a:r>
            <a:r>
              <a:rPr lang="en-GB" sz="1600" dirty="0">
                <a:ea typeface="+mn-lt"/>
                <a:cs typeface="+mn-lt"/>
              </a:rPr>
              <a:t>(self, x, y):</a:t>
            </a: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      </a:t>
            </a:r>
            <a:r>
              <a:rPr lang="en-GB" sz="1600" b="1" dirty="0">
                <a:solidFill>
                  <a:srgbClr val="006699"/>
                </a:solidFill>
                <a:ea typeface="+mn-lt"/>
                <a:cs typeface="+mn-lt"/>
              </a:rPr>
              <a:t>return</a:t>
            </a:r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</a:t>
            </a:r>
            <a:r>
              <a:rPr lang="en-GB" sz="1600" dirty="0">
                <a:ea typeface="+mn-lt"/>
                <a:cs typeface="+mn-lt"/>
              </a:rPr>
              <a:t>x ^ y</a:t>
            </a:r>
          </a:p>
          <a:p>
            <a:r>
              <a:rPr lang="en-GB" sz="1600" dirty="0">
                <a:solidFill>
                  <a:srgbClr val="008200"/>
                </a:solidFill>
                <a:ea typeface="+mn-lt"/>
                <a:cs typeface="+mn-lt"/>
              </a:rPr>
              <a:t># Get base interfaces</a:t>
            </a:r>
          </a:p>
          <a:p>
            <a:r>
              <a:rPr lang="en-GB" sz="1600" b="1" dirty="0">
                <a:solidFill>
                  <a:srgbClr val="E124F2"/>
                </a:solidFill>
                <a:ea typeface="+mn-lt"/>
                <a:cs typeface="+mn-lt"/>
              </a:rPr>
              <a:t>print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err="1">
                <a:ea typeface="+mn-lt"/>
                <a:cs typeface="+mn-lt"/>
              </a:rPr>
              <a:t>DerivedI</a:t>
            </a:r>
            <a:r>
              <a:rPr lang="en-GB" sz="1600" dirty="0">
                <a:ea typeface="+mn-lt"/>
                <a:cs typeface="+mn-lt"/>
              </a:rPr>
              <a:t>.__bases__)</a:t>
            </a: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</a:t>
            </a:r>
          </a:p>
          <a:p>
            <a:r>
              <a:rPr lang="en-GB" sz="1600" dirty="0">
                <a:solidFill>
                  <a:srgbClr val="008200"/>
                </a:solidFill>
                <a:ea typeface="+mn-lt"/>
                <a:cs typeface="+mn-lt"/>
              </a:rPr>
              <a:t># Ask whether </a:t>
            </a:r>
            <a:r>
              <a:rPr lang="en-GB" sz="1600" dirty="0" err="1">
                <a:solidFill>
                  <a:srgbClr val="008200"/>
                </a:solidFill>
                <a:ea typeface="+mn-lt"/>
                <a:cs typeface="+mn-lt"/>
              </a:rPr>
              <a:t>baseI</a:t>
            </a:r>
            <a:r>
              <a:rPr lang="en-GB" sz="1600" dirty="0">
                <a:solidFill>
                  <a:srgbClr val="008200"/>
                </a:solidFill>
                <a:ea typeface="+mn-lt"/>
                <a:cs typeface="+mn-lt"/>
              </a:rPr>
              <a:t> extends </a:t>
            </a:r>
            <a:r>
              <a:rPr lang="en-GB" sz="1600" dirty="0" err="1">
                <a:solidFill>
                  <a:srgbClr val="008200"/>
                </a:solidFill>
                <a:ea typeface="+mn-lt"/>
                <a:cs typeface="+mn-lt"/>
              </a:rPr>
              <a:t>DerivedI</a:t>
            </a:r>
            <a:endParaRPr lang="en-GB" sz="1600" dirty="0">
              <a:solidFill>
                <a:srgbClr val="008200"/>
              </a:solidFill>
              <a:ea typeface="+mn-lt"/>
              <a:cs typeface="+mn-lt"/>
            </a:endParaRPr>
          </a:p>
          <a:p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print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err="1">
                <a:ea typeface="+mn-lt"/>
                <a:cs typeface="+mn-lt"/>
              </a:rPr>
              <a:t>BaseI.extends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err="1">
                <a:ea typeface="+mn-lt"/>
                <a:cs typeface="+mn-lt"/>
              </a:rPr>
              <a:t>DerivedI</a:t>
            </a:r>
            <a:r>
              <a:rPr lang="en-GB" sz="1600" dirty="0">
                <a:ea typeface="+mn-lt"/>
                <a:cs typeface="+mn-lt"/>
              </a:rPr>
              <a:t>))</a:t>
            </a: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</a:t>
            </a:r>
          </a:p>
          <a:p>
            <a:r>
              <a:rPr lang="en-GB" sz="1600" dirty="0">
                <a:solidFill>
                  <a:srgbClr val="008200"/>
                </a:solidFill>
                <a:ea typeface="+mn-lt"/>
                <a:cs typeface="+mn-lt"/>
              </a:rPr>
              <a:t># Ask whether </a:t>
            </a:r>
            <a:r>
              <a:rPr lang="en-GB" sz="1600" dirty="0" err="1">
                <a:solidFill>
                  <a:srgbClr val="008200"/>
                </a:solidFill>
                <a:ea typeface="+mn-lt"/>
                <a:cs typeface="+mn-lt"/>
              </a:rPr>
              <a:t>baseI</a:t>
            </a:r>
            <a:r>
              <a:rPr lang="en-GB" sz="1600" dirty="0">
                <a:solidFill>
                  <a:srgbClr val="008200"/>
                </a:solidFill>
                <a:ea typeface="+mn-lt"/>
                <a:cs typeface="+mn-lt"/>
              </a:rPr>
              <a:t> is equal to or is extended by </a:t>
            </a:r>
            <a:r>
              <a:rPr lang="en-GB" sz="1600" dirty="0" err="1">
                <a:solidFill>
                  <a:srgbClr val="008200"/>
                </a:solidFill>
                <a:ea typeface="+mn-lt"/>
                <a:cs typeface="+mn-lt"/>
              </a:rPr>
              <a:t>DerivedI</a:t>
            </a:r>
            <a:endParaRPr lang="en-GB" sz="1600" dirty="0">
              <a:solidFill>
                <a:srgbClr val="008200"/>
              </a:solidFill>
              <a:ea typeface="+mn-lt"/>
              <a:cs typeface="+mn-lt"/>
            </a:endParaRPr>
          </a:p>
          <a:p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print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err="1">
                <a:ea typeface="+mn-lt"/>
                <a:cs typeface="+mn-lt"/>
              </a:rPr>
              <a:t>BaseI.isEqualOrExtendedBy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err="1">
                <a:ea typeface="+mn-lt"/>
                <a:cs typeface="+mn-lt"/>
              </a:rPr>
              <a:t>DerivedI</a:t>
            </a:r>
            <a:r>
              <a:rPr lang="en-GB" sz="1600" dirty="0">
                <a:ea typeface="+mn-lt"/>
                <a:cs typeface="+mn-lt"/>
              </a:rPr>
              <a:t>))</a:t>
            </a: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</a:t>
            </a:r>
          </a:p>
          <a:p>
            <a:r>
              <a:rPr lang="en-GB" sz="1600" dirty="0">
                <a:solidFill>
                  <a:srgbClr val="008200"/>
                </a:solidFill>
                <a:ea typeface="+mn-lt"/>
                <a:cs typeface="+mn-lt"/>
              </a:rPr>
              <a:t># Ask whether </a:t>
            </a:r>
            <a:r>
              <a:rPr lang="en-GB" sz="1600" dirty="0" err="1">
                <a:solidFill>
                  <a:srgbClr val="008200"/>
                </a:solidFill>
                <a:ea typeface="+mn-lt"/>
                <a:cs typeface="+mn-lt"/>
              </a:rPr>
              <a:t>baseI</a:t>
            </a:r>
            <a:r>
              <a:rPr lang="en-GB" sz="1600" dirty="0">
                <a:solidFill>
                  <a:srgbClr val="008200"/>
                </a:solidFill>
                <a:ea typeface="+mn-lt"/>
                <a:cs typeface="+mn-lt"/>
              </a:rPr>
              <a:t> is equal to or extends </a:t>
            </a:r>
            <a:r>
              <a:rPr lang="en-GB" sz="1600" dirty="0" err="1">
                <a:solidFill>
                  <a:srgbClr val="008200"/>
                </a:solidFill>
                <a:ea typeface="+mn-lt"/>
                <a:cs typeface="+mn-lt"/>
              </a:rPr>
              <a:t>DerivedI</a:t>
            </a:r>
            <a:endParaRPr lang="en-GB" sz="1600" dirty="0">
              <a:solidFill>
                <a:srgbClr val="008200"/>
              </a:solidFill>
              <a:ea typeface="+mn-lt"/>
              <a:cs typeface="+mn-lt"/>
            </a:endParaRPr>
          </a:p>
          <a:p>
            <a:r>
              <a:rPr lang="en-GB" sz="1600" dirty="0">
                <a:solidFill>
                  <a:srgbClr val="E124F2"/>
                </a:solidFill>
                <a:ea typeface="+mn-lt"/>
                <a:cs typeface="+mn-lt"/>
              </a:rPr>
              <a:t>print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err="1">
                <a:ea typeface="+mn-lt"/>
                <a:cs typeface="+mn-lt"/>
              </a:rPr>
              <a:t>BaseI.isOrExtends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err="1">
                <a:ea typeface="+mn-lt"/>
                <a:cs typeface="+mn-lt"/>
              </a:rPr>
              <a:t>DerivedI</a:t>
            </a:r>
            <a:r>
              <a:rPr lang="en-GB" sz="1600" dirty="0">
                <a:ea typeface="+mn-lt"/>
                <a:cs typeface="+mn-lt"/>
              </a:rPr>
              <a:t>))</a:t>
            </a:r>
          </a:p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  </a:t>
            </a:r>
          </a:p>
          <a:p>
            <a:r>
              <a:rPr lang="en-GB" sz="1600" dirty="0">
                <a:solidFill>
                  <a:srgbClr val="008200"/>
                </a:solidFill>
                <a:ea typeface="+mn-lt"/>
                <a:cs typeface="+mn-lt"/>
              </a:rPr>
              <a:t># Ask whether </a:t>
            </a:r>
            <a:r>
              <a:rPr lang="en-GB" sz="1600" dirty="0" err="1">
                <a:solidFill>
                  <a:srgbClr val="008200"/>
                </a:solidFill>
                <a:ea typeface="+mn-lt"/>
                <a:cs typeface="+mn-lt"/>
              </a:rPr>
              <a:t>DerivedI</a:t>
            </a:r>
            <a:r>
              <a:rPr lang="en-GB" sz="1600" dirty="0">
                <a:solidFill>
                  <a:srgbClr val="008200"/>
                </a:solidFill>
                <a:ea typeface="+mn-lt"/>
                <a:cs typeface="+mn-lt"/>
              </a:rPr>
              <a:t> is equal to or extends BaseI</a:t>
            </a:r>
          </a:p>
          <a:p>
            <a:r>
              <a:rPr lang="en-GB" sz="1600" b="1" dirty="0">
                <a:solidFill>
                  <a:srgbClr val="E124F2"/>
                </a:solidFill>
                <a:ea typeface="+mn-lt"/>
                <a:cs typeface="+mn-lt"/>
              </a:rPr>
              <a:t>print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err="1">
                <a:ea typeface="+mn-lt"/>
                <a:cs typeface="+mn-lt"/>
              </a:rPr>
              <a:t>DerivedI.isOrExtends</a:t>
            </a:r>
            <a:r>
              <a:rPr lang="en-GB" sz="1600" dirty="0">
                <a:ea typeface="+mn-lt"/>
                <a:cs typeface="+mn-lt"/>
              </a:rPr>
              <a:t>(</a:t>
            </a:r>
            <a:r>
              <a:rPr lang="en-GB" sz="1600" err="1">
                <a:ea typeface="+mn-lt"/>
                <a:cs typeface="+mn-lt"/>
              </a:rPr>
              <a:t>DerivedI</a:t>
            </a:r>
            <a:r>
              <a:rPr lang="en-GB" sz="1600" dirty="0">
                <a:ea typeface="+mn-lt"/>
                <a:cs typeface="+mn-lt"/>
              </a:rPr>
              <a:t>))</a:t>
            </a:r>
          </a:p>
          <a:p>
            <a:endParaRPr lang="en-GB" sz="1600" dirty="0">
              <a:ea typeface="+mn-lt"/>
              <a:cs typeface="+mn-lt"/>
            </a:endParaRPr>
          </a:p>
          <a:p>
            <a:pPr algn="l"/>
            <a:endParaRPr lang="en-GB" sz="16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36D-4577-9E42-B6A5-04BCFB206452}"/>
              </a:ext>
            </a:extLst>
          </p:cNvPr>
          <p:cNvSpPr txBox="1"/>
          <p:nvPr/>
        </p:nvSpPr>
        <p:spPr>
          <a:xfrm>
            <a:off x="453774" y="453775"/>
            <a:ext cx="3313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Declaring interfaces: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B2A13-690E-4B11-7C11-D74343E958A7}"/>
              </a:ext>
            </a:extLst>
          </p:cNvPr>
          <p:cNvSpPr txBox="1"/>
          <p:nvPr/>
        </p:nvSpPr>
        <p:spPr>
          <a:xfrm>
            <a:off x="9940247" y="2020584"/>
            <a:ext cx="2089078" cy="1077218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273239"/>
                </a:solidFill>
                <a:ea typeface="+mn-lt"/>
                <a:cs typeface="+mn-lt"/>
              </a:rPr>
              <a:t>False
True
False
True</a:t>
            </a:r>
            <a:endParaRPr lang="en-US" sz="160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8398B-4C12-5CF9-6AD5-D616CA210D2D}"/>
              </a:ext>
            </a:extLst>
          </p:cNvPr>
          <p:cNvSpPr txBox="1"/>
          <p:nvPr/>
        </p:nvSpPr>
        <p:spPr>
          <a:xfrm>
            <a:off x="9674831" y="453775"/>
            <a:ext cx="2482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Output: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E5B41-E4A7-A596-2F67-815595E5A815}"/>
              </a:ext>
            </a:extLst>
          </p:cNvPr>
          <p:cNvSpPr txBox="1"/>
          <p:nvPr/>
        </p:nvSpPr>
        <p:spPr>
          <a:xfrm>
            <a:off x="4537751" y="453774"/>
            <a:ext cx="3313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Implementing interface: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256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CC9F-2241-BE19-D436-FD3E9590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025" y="2625440"/>
            <a:ext cx="2357063" cy="1325563"/>
          </a:xfrm>
        </p:spPr>
        <p:txBody>
          <a:bodyPr/>
          <a:lstStyle/>
          <a:p>
            <a:r>
              <a:rPr lang="en-JP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25990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6B26-F2A1-CD46-2E6C-552E83DE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8EC6-A0B9-4715-E760-8724CEDE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lambda function is a small anonymous function.</a:t>
            </a:r>
          </a:p>
          <a:p>
            <a:endParaRPr lang="en-US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lambda function can take any number of arguments but only have one expression.</a:t>
            </a:r>
          </a:p>
          <a:p>
            <a:pPr algn="l"/>
            <a:endParaRPr lang="en-US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/>
              <a:t>Syntax: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lambda </a:t>
            </a:r>
            <a:r>
              <a:rPr lang="en-US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arguments 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endParaRPr lang="en-US"/>
          </a:p>
          <a:p>
            <a:pPr marL="457200" lvl="1" indent="0">
              <a:buNone/>
            </a:pPr>
            <a:br>
              <a:rPr lang="en-US"/>
            </a:br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05885-A74A-BC08-38A3-BA1ABF0FDE0C}"/>
              </a:ext>
            </a:extLst>
          </p:cNvPr>
          <p:cNvSpPr txBox="1"/>
          <p:nvPr/>
        </p:nvSpPr>
        <p:spPr>
          <a:xfrm>
            <a:off x="8369067" y="5868708"/>
            <a:ext cx="298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 </a:t>
            </a:r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 : p + </a:t>
            </a:r>
            <a: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/>
            </a:br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(z(</a:t>
            </a:r>
            <a: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2E3C6-74F1-80FE-323B-6322CEB7EA33}"/>
              </a:ext>
            </a:extLst>
          </p:cNvPr>
          <p:cNvSpPr txBox="1"/>
          <p:nvPr/>
        </p:nvSpPr>
        <p:spPr>
          <a:xfrm>
            <a:off x="1362804" y="641200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6"/>
                </a:solidFill>
              </a:rPr>
              <a:t>output is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34E0F-D135-E55B-AAAB-49C7A143802D}"/>
              </a:ext>
            </a:extLst>
          </p:cNvPr>
          <p:cNvSpPr txBox="1"/>
          <p:nvPr/>
        </p:nvSpPr>
        <p:spPr>
          <a:xfrm>
            <a:off x="7766807" y="5362368"/>
            <a:ext cx="10150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050" b="1">
                <a:solidFill>
                  <a:srgbClr val="C00000"/>
                </a:solidFill>
              </a:rPr>
              <a:t>Name of the lambda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3703A-B4B7-418B-429C-25048A171FB6}"/>
              </a:ext>
            </a:extLst>
          </p:cNvPr>
          <p:cNvSpPr txBox="1"/>
          <p:nvPr/>
        </p:nvSpPr>
        <p:spPr>
          <a:xfrm>
            <a:off x="9194683" y="5614792"/>
            <a:ext cx="1015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050" b="1">
                <a:solidFill>
                  <a:srgbClr val="C00000"/>
                </a:solidFill>
              </a:rPr>
              <a:t>input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86AA0-EB65-C8F8-3E61-BD6230C865F1}"/>
              </a:ext>
            </a:extLst>
          </p:cNvPr>
          <p:cNvSpPr txBox="1"/>
          <p:nvPr/>
        </p:nvSpPr>
        <p:spPr>
          <a:xfrm>
            <a:off x="10276164" y="5425600"/>
            <a:ext cx="1282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050" b="1">
                <a:solidFill>
                  <a:srgbClr val="C00000"/>
                </a:solidFill>
              </a:rPr>
              <a:t>task to perform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01D131-576C-8D47-1803-AC761300F6F5}"/>
              </a:ext>
            </a:extLst>
          </p:cNvPr>
          <p:cNvCxnSpPr>
            <a:cxnSpLocks/>
          </p:cNvCxnSpPr>
          <p:nvPr/>
        </p:nvCxnSpPr>
        <p:spPr>
          <a:xfrm>
            <a:off x="8113202" y="5868708"/>
            <a:ext cx="343949" cy="23189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E85783-829D-66A6-17A4-2038BA672A0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702217" y="5868708"/>
            <a:ext cx="19015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A452038-C92A-6955-8957-CC5FB171EF8B}"/>
              </a:ext>
            </a:extLst>
          </p:cNvPr>
          <p:cNvSpPr/>
          <p:nvPr/>
        </p:nvSpPr>
        <p:spPr>
          <a:xfrm>
            <a:off x="10209751" y="5847089"/>
            <a:ext cx="927683" cy="4406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471C04-3C1C-FC4F-077C-6E90B570B9D6}"/>
              </a:ext>
            </a:extLst>
          </p:cNvPr>
          <p:cNvCxnSpPr>
            <a:cxnSpLocks/>
          </p:cNvCxnSpPr>
          <p:nvPr/>
        </p:nvCxnSpPr>
        <p:spPr>
          <a:xfrm>
            <a:off x="10534475" y="5623252"/>
            <a:ext cx="266001" cy="23773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20CBB0-FB5F-1AC2-FDB6-FE3AF2EC6839}"/>
              </a:ext>
            </a:extLst>
          </p:cNvPr>
          <p:cNvSpPr txBox="1"/>
          <p:nvPr/>
        </p:nvSpPr>
        <p:spPr>
          <a:xfrm>
            <a:off x="9605722" y="6527422"/>
            <a:ext cx="1857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050" b="1">
                <a:solidFill>
                  <a:srgbClr val="C00000"/>
                </a:solidFill>
              </a:rPr>
              <a:t>Calling the lambda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13827D-EBF1-C61F-D6D3-B8AF90E1323F}"/>
              </a:ext>
            </a:extLst>
          </p:cNvPr>
          <p:cNvCxnSpPr>
            <a:cxnSpLocks/>
          </p:cNvCxnSpPr>
          <p:nvPr/>
        </p:nvCxnSpPr>
        <p:spPr>
          <a:xfrm flipH="1" flipV="1">
            <a:off x="9377996" y="6440622"/>
            <a:ext cx="419296" cy="1633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E2C43B-1DA7-26AF-9739-0441471B31E8}"/>
              </a:ext>
            </a:extLst>
          </p:cNvPr>
          <p:cNvSpPr txBox="1"/>
          <p:nvPr/>
        </p:nvSpPr>
        <p:spPr>
          <a:xfrm>
            <a:off x="1396418" y="5662423"/>
            <a:ext cx="2806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 : p +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JP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61ACB6-BB3E-E6EA-6AA4-EEFC7F1D7E93}"/>
              </a:ext>
            </a:extLst>
          </p:cNvPr>
          <p:cNvCxnSpPr/>
          <p:nvPr/>
        </p:nvCxnSpPr>
        <p:spPr>
          <a:xfrm>
            <a:off x="5285064" y="6176963"/>
            <a:ext cx="183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0D425D-FD08-C701-EB3D-B546F9895BCC}"/>
              </a:ext>
            </a:extLst>
          </p:cNvPr>
          <p:cNvSpPr txBox="1"/>
          <p:nvPr/>
        </p:nvSpPr>
        <p:spPr>
          <a:xfrm>
            <a:off x="5511938" y="5863021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348409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1722-88DD-616C-2F63-3CEA605A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Power of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DE46-FBB7-14C5-2B8C-18DE3FE3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ambda is used as an anonymous function inside another function.</a:t>
            </a:r>
            <a:endParaRPr lang="en-JP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8D6ED-AE73-F8B1-1264-57EE687B51CE}"/>
              </a:ext>
            </a:extLst>
          </p:cNvPr>
          <p:cNvSpPr txBox="1"/>
          <p:nvPr/>
        </p:nvSpPr>
        <p:spPr>
          <a:xfrm>
            <a:off x="1111541" y="3208599"/>
            <a:ext cx="33430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multiply(n):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* n</a:t>
            </a:r>
            <a:endParaRPr lang="en-J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BB46C-A687-58FA-3FD2-E41E705FB9B5}"/>
              </a:ext>
            </a:extLst>
          </p:cNvPr>
          <p:cNvSpPr txBox="1"/>
          <p:nvPr/>
        </p:nvSpPr>
        <p:spPr>
          <a:xfrm>
            <a:off x="1111541" y="4118886"/>
            <a:ext cx="3175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multiply(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32C7B-E353-5636-382C-A9826528B8BB}"/>
              </a:ext>
            </a:extLst>
          </p:cNvPr>
          <p:cNvSpPr txBox="1"/>
          <p:nvPr/>
        </p:nvSpPr>
        <p:spPr>
          <a:xfrm>
            <a:off x="1111541" y="4868572"/>
            <a:ext cx="2571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JP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084BA-EBC2-3906-FA9D-D2CFAE40847A}"/>
              </a:ext>
            </a:extLst>
          </p:cNvPr>
          <p:cNvSpPr txBox="1"/>
          <p:nvPr/>
        </p:nvSpPr>
        <p:spPr>
          <a:xfrm>
            <a:off x="1111541" y="588221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accent6"/>
                </a:solidFill>
              </a:rPr>
              <a:t>output is 40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656DDD-AEDC-D62F-BB41-9A07DFDF27E7}"/>
              </a:ext>
            </a:extLst>
          </p:cNvPr>
          <p:cNvCxnSpPr/>
          <p:nvPr/>
        </p:nvCxnSpPr>
        <p:spPr>
          <a:xfrm>
            <a:off x="4790114" y="4410327"/>
            <a:ext cx="183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BA1A46-6334-CD56-3BB0-144E2403C43B}"/>
              </a:ext>
            </a:extLst>
          </p:cNvPr>
          <p:cNvSpPr txBox="1"/>
          <p:nvPr/>
        </p:nvSpPr>
        <p:spPr>
          <a:xfrm>
            <a:off x="5016988" y="4096385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Explanation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67D6D-5BB3-CDD0-5F31-2675F9131244}"/>
              </a:ext>
            </a:extLst>
          </p:cNvPr>
          <p:cNvSpPr txBox="1"/>
          <p:nvPr/>
        </p:nvSpPr>
        <p:spPr>
          <a:xfrm>
            <a:off x="8559130" y="3208599"/>
            <a:ext cx="33430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multiply(n):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* n</a:t>
            </a:r>
            <a:endParaRPr lang="en-JP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F6657-92E6-60E9-5073-2D5DB6185A34}"/>
              </a:ext>
            </a:extLst>
          </p:cNvPr>
          <p:cNvSpPr txBox="1"/>
          <p:nvPr/>
        </p:nvSpPr>
        <p:spPr>
          <a:xfrm>
            <a:off x="8559130" y="4118886"/>
            <a:ext cx="3175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doubler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multiply(</a:t>
            </a:r>
            <a: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01D92-4C1F-01D3-0BE4-57AC7FAC165B}"/>
              </a:ext>
            </a:extLst>
          </p:cNvPr>
          <p:cNvSpPr txBox="1"/>
          <p:nvPr/>
        </p:nvSpPr>
        <p:spPr>
          <a:xfrm>
            <a:off x="8559130" y="4868572"/>
            <a:ext cx="2571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doubler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JP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CBE87-8706-9091-1075-84D4C5AF3FDA}"/>
              </a:ext>
            </a:extLst>
          </p:cNvPr>
          <p:cNvSpPr txBox="1"/>
          <p:nvPr/>
        </p:nvSpPr>
        <p:spPr>
          <a:xfrm>
            <a:off x="8758106" y="2597412"/>
            <a:ext cx="173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>
                <a:solidFill>
                  <a:srgbClr val="C00000"/>
                </a:solidFill>
              </a:rPr>
              <a:t>declaring a function with a return Lambda value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461028-EB44-1536-2085-EEC548E458F5}"/>
              </a:ext>
            </a:extLst>
          </p:cNvPr>
          <p:cNvCxnSpPr/>
          <p:nvPr/>
        </p:nvCxnSpPr>
        <p:spPr>
          <a:xfrm flipH="1">
            <a:off x="8917497" y="3059077"/>
            <a:ext cx="167780" cy="2629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2BF078-A40B-8D16-2AA1-DB4E24DBB37D}"/>
              </a:ext>
            </a:extLst>
          </p:cNvPr>
          <p:cNvSpPr txBox="1"/>
          <p:nvPr/>
        </p:nvSpPr>
        <p:spPr>
          <a:xfrm>
            <a:off x="11130356" y="4569385"/>
            <a:ext cx="88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>
                <a:solidFill>
                  <a:srgbClr val="C00000"/>
                </a:solidFill>
              </a:rPr>
              <a:t>assign </a:t>
            </a:r>
            <a:r>
              <a:rPr lang="en-JP" sz="1200" i="1">
                <a:solidFill>
                  <a:srgbClr val="C00000"/>
                </a:solidFill>
              </a:rPr>
              <a:t>n</a:t>
            </a:r>
            <a:r>
              <a:rPr lang="en-JP" sz="1200">
                <a:solidFill>
                  <a:srgbClr val="C00000"/>
                </a:solidFill>
              </a:rPr>
              <a:t> =2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A24E11-176C-D34A-24E3-3E848D1B9B9B}"/>
              </a:ext>
            </a:extLst>
          </p:cNvPr>
          <p:cNvCxnSpPr>
            <a:cxnSpLocks/>
          </p:cNvCxnSpPr>
          <p:nvPr/>
        </p:nvCxnSpPr>
        <p:spPr>
          <a:xfrm flipH="1" flipV="1">
            <a:off x="11080459" y="4396756"/>
            <a:ext cx="273341" cy="2263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6DBAF5-9686-CFF2-AC61-5F1E71553051}"/>
              </a:ext>
            </a:extLst>
          </p:cNvPr>
          <p:cNvSpPr txBox="1"/>
          <p:nvPr/>
        </p:nvSpPr>
        <p:spPr>
          <a:xfrm>
            <a:off x="10558864" y="5337610"/>
            <a:ext cx="117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>
                <a:solidFill>
                  <a:srgbClr val="C00000"/>
                </a:solidFill>
              </a:rPr>
              <a:t>call the lambda with a =20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8759B9-0A0F-4D2F-CF71-F8E57BDE8AF6}"/>
              </a:ext>
            </a:extLst>
          </p:cNvPr>
          <p:cNvCxnSpPr>
            <a:cxnSpLocks/>
          </p:cNvCxnSpPr>
          <p:nvPr/>
        </p:nvCxnSpPr>
        <p:spPr>
          <a:xfrm flipH="1" flipV="1">
            <a:off x="10508967" y="5164981"/>
            <a:ext cx="273341" cy="2263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35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E358-2DFD-AB90-60BB-459A8017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845D-DEE1-2E82-FBF4-2AC095B5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Lambda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Regular expressions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Object Oriented Programming</a:t>
            </a:r>
          </a:p>
          <a:p>
            <a:pPr lvl="1"/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Class</a:t>
            </a:r>
          </a:p>
          <a:p>
            <a:pPr lvl="1"/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Objects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Polymorphism 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Encapsulation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Inheritance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Data Abstraction</a:t>
            </a:r>
          </a:p>
          <a:p>
            <a:pPr lvl="2"/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Abstract classes and </a:t>
            </a:r>
          </a:p>
          <a:p>
            <a:pPr lvl="2"/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Interfaces</a:t>
            </a:r>
            <a:endParaRPr lang="en-JP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5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F421-9367-5E0D-7920-FB93400B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Regular Expressions (</a:t>
            </a:r>
            <a:r>
              <a:rPr lang="en-US" err="1"/>
              <a:t>RegEx</a:t>
            </a:r>
            <a:r>
              <a:rPr lang="en-US"/>
              <a:t>)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CC54-873B-8F34-9AA9-CFB48539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Regular Expression is a sequence of characters that forms a search pattern.</a:t>
            </a:r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516DD-3AB0-D701-456A-5A74CE4D250F}"/>
              </a:ext>
            </a:extLst>
          </p:cNvPr>
          <p:cNvSpPr txBox="1"/>
          <p:nvPr/>
        </p:nvSpPr>
        <p:spPr>
          <a:xfrm>
            <a:off x="1080655" y="3449578"/>
            <a:ext cx="36391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import re</a:t>
            </a:r>
          </a:p>
          <a:p>
            <a:endParaRPr lang="en-US"/>
          </a:p>
          <a:p>
            <a:r>
              <a:rPr lang="en-US"/>
              <a:t>text = "The rain in Spain”</a:t>
            </a:r>
          </a:p>
          <a:p>
            <a:endParaRPr lang="en-US"/>
          </a:p>
          <a:p>
            <a:r>
              <a:rPr lang="en-US"/>
              <a:t>x = re.search("^The.*Spain", text)</a:t>
            </a:r>
          </a:p>
          <a:p>
            <a:endParaRPr lang="en-US"/>
          </a:p>
          <a:p>
            <a:r>
              <a:rPr lang="en-US"/>
              <a:t>if x:</a:t>
            </a:r>
          </a:p>
          <a:p>
            <a:r>
              <a:rPr lang="en-US"/>
              <a:t>  print("YES! We have a match!")</a:t>
            </a:r>
          </a:p>
          <a:p>
            <a:r>
              <a:rPr lang="en-US"/>
              <a:t>else:</a:t>
            </a:r>
          </a:p>
          <a:p>
            <a:r>
              <a:rPr lang="en-US"/>
              <a:t>  print("No match")</a:t>
            </a:r>
            <a:endParaRPr lang="en-JP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D265F2-6697-52E8-DB68-1CA0A54A65E7}"/>
              </a:ext>
            </a:extLst>
          </p:cNvPr>
          <p:cNvCxnSpPr/>
          <p:nvPr/>
        </p:nvCxnSpPr>
        <p:spPr>
          <a:xfrm>
            <a:off x="4790114" y="4410327"/>
            <a:ext cx="183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6F5BEF-6E01-A24C-1BE5-542FFD4FD4C9}"/>
              </a:ext>
            </a:extLst>
          </p:cNvPr>
          <p:cNvSpPr txBox="1"/>
          <p:nvPr/>
        </p:nvSpPr>
        <p:spPr>
          <a:xfrm>
            <a:off x="5016988" y="4096385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Explanation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E2F78-9AA4-C75F-0FBF-5CD40BB7AF0A}"/>
              </a:ext>
            </a:extLst>
          </p:cNvPr>
          <p:cNvSpPr txBox="1"/>
          <p:nvPr/>
        </p:nvSpPr>
        <p:spPr>
          <a:xfrm>
            <a:off x="7839822" y="3429000"/>
            <a:ext cx="36391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import re</a:t>
            </a:r>
          </a:p>
          <a:p>
            <a:endParaRPr lang="en-US"/>
          </a:p>
          <a:p>
            <a:r>
              <a:rPr lang="en-US"/>
              <a:t>text = "The rain in Spain”</a:t>
            </a:r>
          </a:p>
          <a:p>
            <a:endParaRPr lang="en-US"/>
          </a:p>
          <a:p>
            <a:r>
              <a:rPr lang="en-US"/>
              <a:t>x = re.search("^The.*Spain", text)</a:t>
            </a:r>
          </a:p>
          <a:p>
            <a:endParaRPr lang="en-US"/>
          </a:p>
          <a:p>
            <a:r>
              <a:rPr lang="en-US"/>
              <a:t>if x:</a:t>
            </a:r>
          </a:p>
          <a:p>
            <a:r>
              <a:rPr lang="en-US"/>
              <a:t>  print("YES! We have a match!")</a:t>
            </a:r>
          </a:p>
          <a:p>
            <a:r>
              <a:rPr lang="en-US"/>
              <a:t>else:</a:t>
            </a:r>
          </a:p>
          <a:p>
            <a:r>
              <a:rPr lang="en-US"/>
              <a:t>  print("No match")</a:t>
            </a:r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3165B-EEB4-8477-C46E-DCD70C4C5BA3}"/>
              </a:ext>
            </a:extLst>
          </p:cNvPr>
          <p:cNvSpPr txBox="1"/>
          <p:nvPr/>
        </p:nvSpPr>
        <p:spPr>
          <a:xfrm>
            <a:off x="8527197" y="2832398"/>
            <a:ext cx="173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>
                <a:solidFill>
                  <a:srgbClr val="C00000"/>
                </a:solidFill>
              </a:rPr>
              <a:t>import the regular expression module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7DAD2A-BCC1-21E5-43CD-24872116FFFB}"/>
              </a:ext>
            </a:extLst>
          </p:cNvPr>
          <p:cNvCxnSpPr/>
          <p:nvPr/>
        </p:nvCxnSpPr>
        <p:spPr>
          <a:xfrm flipH="1">
            <a:off x="8686588" y="3294063"/>
            <a:ext cx="167780" cy="2629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B88B78-1F90-6710-8C27-ED2588092E8F}"/>
              </a:ext>
            </a:extLst>
          </p:cNvPr>
          <p:cNvSpPr txBox="1"/>
          <p:nvPr/>
        </p:nvSpPr>
        <p:spPr>
          <a:xfrm>
            <a:off x="9453694" y="3502918"/>
            <a:ext cx="173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>
                <a:solidFill>
                  <a:srgbClr val="C00000"/>
                </a:solidFill>
              </a:rPr>
              <a:t>define a string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C67B81-DF2B-6A32-8471-49ECCE57FF53}"/>
              </a:ext>
            </a:extLst>
          </p:cNvPr>
          <p:cNvCxnSpPr/>
          <p:nvPr/>
        </p:nvCxnSpPr>
        <p:spPr>
          <a:xfrm flipH="1">
            <a:off x="9613085" y="3807888"/>
            <a:ext cx="167780" cy="2629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D0543A-A642-5F78-78A9-87E3E222321A}"/>
              </a:ext>
            </a:extLst>
          </p:cNvPr>
          <p:cNvSpPr txBox="1"/>
          <p:nvPr/>
        </p:nvSpPr>
        <p:spPr>
          <a:xfrm>
            <a:off x="8890064" y="4286406"/>
            <a:ext cx="2222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>
                <a:solidFill>
                  <a:srgbClr val="C00000"/>
                </a:solidFill>
              </a:rPr>
              <a:t>call a function to perform a task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DC1CB9-4779-6569-F57A-65A6406A58D6}"/>
              </a:ext>
            </a:extLst>
          </p:cNvPr>
          <p:cNvCxnSpPr>
            <a:cxnSpLocks/>
          </p:cNvCxnSpPr>
          <p:nvPr/>
        </p:nvCxnSpPr>
        <p:spPr>
          <a:xfrm flipH="1">
            <a:off x="8348421" y="4472550"/>
            <a:ext cx="657034" cy="14633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72CF79-D883-3B91-19FB-61A5C00FC42C}"/>
              </a:ext>
            </a:extLst>
          </p:cNvPr>
          <p:cNvSpPr txBox="1"/>
          <p:nvPr/>
        </p:nvSpPr>
        <p:spPr>
          <a:xfrm>
            <a:off x="6596018" y="4881846"/>
            <a:ext cx="1752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>
                <a:solidFill>
                  <a:schemeClr val="accent1"/>
                </a:solidFill>
              </a:rPr>
              <a:t>calling search function in 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623F7-BC15-33EE-5B33-0A42C31FF7B9}"/>
              </a:ext>
            </a:extLst>
          </p:cNvPr>
          <p:cNvCxnSpPr>
            <a:cxnSpLocks/>
          </p:cNvCxnSpPr>
          <p:nvPr/>
        </p:nvCxnSpPr>
        <p:spPr>
          <a:xfrm flipV="1">
            <a:off x="8228151" y="4784436"/>
            <a:ext cx="458437" cy="2479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ACEF40-78BD-E588-057C-582315987622}"/>
              </a:ext>
            </a:extLst>
          </p:cNvPr>
          <p:cNvSpPr txBox="1"/>
          <p:nvPr/>
        </p:nvSpPr>
        <p:spPr>
          <a:xfrm>
            <a:off x="9074917" y="4946741"/>
            <a:ext cx="9140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>
                <a:solidFill>
                  <a:schemeClr val="accent1"/>
                </a:solidFill>
              </a:rPr>
              <a:t>specifying </a:t>
            </a:r>
          </a:p>
          <a:p>
            <a:r>
              <a:rPr lang="en-JP" sz="1100">
                <a:solidFill>
                  <a:schemeClr val="accent1"/>
                </a:solidFill>
              </a:rPr>
              <a:t>search string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834D06-9872-6830-3E84-43A02ABE9665}"/>
              </a:ext>
            </a:extLst>
          </p:cNvPr>
          <p:cNvCxnSpPr>
            <a:cxnSpLocks/>
          </p:cNvCxnSpPr>
          <p:nvPr/>
        </p:nvCxnSpPr>
        <p:spPr>
          <a:xfrm flipH="1" flipV="1">
            <a:off x="9452808" y="4805027"/>
            <a:ext cx="886" cy="1962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ADE7FDF-5EB8-C8F0-7706-04BEE2CF7173}"/>
              </a:ext>
            </a:extLst>
          </p:cNvPr>
          <p:cNvSpPr txBox="1"/>
          <p:nvPr/>
        </p:nvSpPr>
        <p:spPr>
          <a:xfrm>
            <a:off x="10439767" y="4946741"/>
            <a:ext cx="1109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>
                <a:solidFill>
                  <a:schemeClr val="accent1"/>
                </a:solidFill>
              </a:rPr>
              <a:t>specifying </a:t>
            </a:r>
          </a:p>
          <a:p>
            <a:r>
              <a:rPr lang="en-JP" sz="1100">
                <a:solidFill>
                  <a:schemeClr val="accent1"/>
                </a:solidFill>
              </a:rPr>
              <a:t>where to search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E22517-731E-8064-039E-202FE7B311E5}"/>
              </a:ext>
            </a:extLst>
          </p:cNvPr>
          <p:cNvCxnSpPr>
            <a:cxnSpLocks/>
          </p:cNvCxnSpPr>
          <p:nvPr/>
        </p:nvCxnSpPr>
        <p:spPr>
          <a:xfrm flipH="1" flipV="1">
            <a:off x="10817658" y="4805027"/>
            <a:ext cx="886" cy="1962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0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704A-8AB0-B57F-5A10-74278354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Functions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A408-3906-E4B7-3F77-C49D338F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i="1"/>
              <a:t>re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module offers a set of functions that allows us to search a string for a match:</a:t>
            </a:r>
            <a:endParaRPr lang="en-JP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5BAD73-152B-7EBF-D684-E514B9C4D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60982"/>
              </p:ext>
            </p:extLst>
          </p:nvPr>
        </p:nvGraphicFramePr>
        <p:xfrm>
          <a:off x="2565400" y="3429000"/>
          <a:ext cx="7705436" cy="1883610"/>
        </p:xfrm>
        <a:graphic>
          <a:graphicData uri="http://schemas.openxmlformats.org/drawingml/2006/table">
            <a:tbl>
              <a:tblPr/>
              <a:tblGrid>
                <a:gridCol w="1239982">
                  <a:extLst>
                    <a:ext uri="{9D8B030D-6E8A-4147-A177-3AD203B41FA5}">
                      <a16:colId xmlns:a16="http://schemas.microsoft.com/office/drawing/2014/main" val="351953820"/>
                    </a:ext>
                  </a:extLst>
                </a:gridCol>
                <a:gridCol w="6465454">
                  <a:extLst>
                    <a:ext uri="{9D8B030D-6E8A-4147-A177-3AD203B41FA5}">
                      <a16:colId xmlns:a16="http://schemas.microsoft.com/office/drawing/2014/main" val="2000863766"/>
                    </a:ext>
                  </a:extLst>
                </a:gridCol>
              </a:tblGrid>
              <a:tr h="372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Function</a:t>
                      </a:r>
                    </a:p>
                  </a:txBody>
                  <a:tcPr marL="132883" marR="66441" marT="66441" marB="66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6441" marR="66441" marT="66441" marB="66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456549"/>
                  </a:ext>
                </a:extLst>
              </a:tr>
              <a:tr h="372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2"/>
                        </a:rPr>
                        <a:t>findall</a:t>
                      </a:r>
                      <a:endParaRPr lang="en-US" sz="1600">
                        <a:effectLst/>
                      </a:endParaRPr>
                    </a:p>
                  </a:txBody>
                  <a:tcPr marL="132883" marR="66441" marT="66441" marB="66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list containing all matches</a:t>
                      </a:r>
                    </a:p>
                  </a:txBody>
                  <a:tcPr marL="66441" marR="66441" marT="66441" marB="66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06206"/>
                  </a:ext>
                </a:extLst>
              </a:tr>
              <a:tr h="372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3"/>
                        </a:rPr>
                        <a:t>search</a:t>
                      </a:r>
                      <a:endParaRPr lang="en-US" sz="1600">
                        <a:effectLst/>
                      </a:endParaRPr>
                    </a:p>
                  </a:txBody>
                  <a:tcPr marL="132883" marR="66441" marT="66441" marB="66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 </a:t>
                      </a:r>
                      <a:r>
                        <a:rPr lang="en-US" sz="1600">
                          <a:effectLst/>
                          <a:hlinkClick r:id="rId4"/>
                        </a:rPr>
                        <a:t>Match object</a:t>
                      </a:r>
                      <a:r>
                        <a:rPr lang="en-US" sz="1600">
                          <a:effectLst/>
                        </a:rPr>
                        <a:t> if there is a match anywhere in the string</a:t>
                      </a:r>
                    </a:p>
                  </a:txBody>
                  <a:tcPr marL="66441" marR="66441" marT="66441" marB="66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51968"/>
                  </a:ext>
                </a:extLst>
              </a:tr>
              <a:tr h="372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split</a:t>
                      </a:r>
                      <a:endParaRPr lang="en-US" sz="1600">
                        <a:effectLst/>
                      </a:endParaRPr>
                    </a:p>
                  </a:txBody>
                  <a:tcPr marL="132883" marR="66441" marT="66441" marB="66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list where the string has been split at each match</a:t>
                      </a:r>
                    </a:p>
                  </a:txBody>
                  <a:tcPr marL="66441" marR="66441" marT="66441" marB="66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465228"/>
                  </a:ext>
                </a:extLst>
              </a:tr>
              <a:tr h="372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6"/>
                        </a:rPr>
                        <a:t>sub</a:t>
                      </a:r>
                      <a:endParaRPr lang="en-US" sz="1600">
                        <a:effectLst/>
                      </a:endParaRPr>
                    </a:p>
                  </a:txBody>
                  <a:tcPr marL="132883" marR="66441" marT="66441" marB="66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Replaces one or many matches with a string</a:t>
                      </a:r>
                    </a:p>
                  </a:txBody>
                  <a:tcPr marL="66441" marR="66441" marT="66441" marB="66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1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96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605E-8266-AD95-58D0-7DB2453D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Metacharacters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7820-A47F-8037-3519-29D08101F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Metacharacters are characters with a special meaning</a:t>
            </a:r>
            <a:endParaRPr lang="en-JP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76E25C-2427-9F73-4C85-FEF42BCEE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70541"/>
              </p:ext>
            </p:extLst>
          </p:nvPr>
        </p:nvGraphicFramePr>
        <p:xfrm>
          <a:off x="933974" y="2363872"/>
          <a:ext cx="6277975" cy="4352556"/>
        </p:xfrm>
        <a:graphic>
          <a:graphicData uri="http://schemas.openxmlformats.org/drawingml/2006/table">
            <a:tbl>
              <a:tblPr/>
              <a:tblGrid>
                <a:gridCol w="731977">
                  <a:extLst>
                    <a:ext uri="{9D8B030D-6E8A-4147-A177-3AD203B41FA5}">
                      <a16:colId xmlns:a16="http://schemas.microsoft.com/office/drawing/2014/main" val="1823640027"/>
                    </a:ext>
                  </a:extLst>
                </a:gridCol>
                <a:gridCol w="4257964">
                  <a:extLst>
                    <a:ext uri="{9D8B030D-6E8A-4147-A177-3AD203B41FA5}">
                      <a16:colId xmlns:a16="http://schemas.microsoft.com/office/drawing/2014/main" val="755511917"/>
                    </a:ext>
                  </a:extLst>
                </a:gridCol>
                <a:gridCol w="1288034">
                  <a:extLst>
                    <a:ext uri="{9D8B030D-6E8A-4147-A177-3AD203B41FA5}">
                      <a16:colId xmlns:a16="http://schemas.microsoft.com/office/drawing/2014/main" val="2991324170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Character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Description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Example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708499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algn="l" fontAlgn="t"/>
                      <a:r>
                        <a:rPr lang="en-JP" sz="1000" i="1" u="none">
                          <a:effectLst/>
                        </a:rPr>
                        <a:t>[]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i="1" u="sng">
                          <a:effectLst/>
                        </a:rPr>
                        <a:t>A set of characters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i="1" u="sng">
                          <a:effectLst/>
                        </a:rPr>
                        <a:t>"[a-m]"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723228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algn="l" fontAlgn="t"/>
                      <a:r>
                        <a:rPr lang="en-JP" sz="1000">
                          <a:effectLst/>
                        </a:rPr>
                        <a:t>\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Signals a special sequence (can also be used to escape special characters)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"\d"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80044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algn="l" fontAlgn="t"/>
                      <a:r>
                        <a:rPr lang="en-JP" sz="1000">
                          <a:effectLst/>
                        </a:rPr>
                        <a:t>.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Any character (except newline character)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"he..o"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44884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algn="l" fontAlgn="t"/>
                      <a:r>
                        <a:rPr lang="en-JP" sz="1000">
                          <a:effectLst/>
                        </a:rPr>
                        <a:t>^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Starts with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"^hello"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77006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algn="l" fontAlgn="t"/>
                      <a:r>
                        <a:rPr lang="en-JP" sz="1000">
                          <a:effectLst/>
                        </a:rPr>
                        <a:t>$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Ends with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"planet$"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45631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algn="l" fontAlgn="t"/>
                      <a:r>
                        <a:rPr lang="en-JP" sz="1000">
                          <a:effectLst/>
                        </a:rPr>
                        <a:t>*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Zero or more occurrences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"he.*o"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00554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algn="l" fontAlgn="t"/>
                      <a:r>
                        <a:rPr lang="en-JP" sz="1000">
                          <a:effectLst/>
                        </a:rPr>
                        <a:t>+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One or more occurrences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"he.+o"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62937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algn="l" fontAlgn="t"/>
                      <a:r>
                        <a:rPr lang="en-JP" sz="1000">
                          <a:effectLst/>
                        </a:rPr>
                        <a:t>?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Zero or one occurrences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"he.?o"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03604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algn="l" fontAlgn="t"/>
                      <a:r>
                        <a:rPr lang="en-JP" sz="1000">
                          <a:effectLst/>
                        </a:rPr>
                        <a:t>{}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Exactly the specified number of occurrences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"he.{2}o"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414539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algn="l" fontAlgn="t"/>
                      <a:r>
                        <a:rPr lang="en-JP" sz="1000">
                          <a:effectLst/>
                        </a:rPr>
                        <a:t>|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Either or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"falls|stays"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39425"/>
                  </a:ext>
                </a:extLst>
              </a:tr>
              <a:tr h="236119">
                <a:tc>
                  <a:txBody>
                    <a:bodyPr/>
                    <a:lstStyle/>
                    <a:p>
                      <a:pPr algn="l" fontAlgn="t"/>
                      <a:r>
                        <a:rPr lang="en-JP" sz="1000">
                          <a:effectLst/>
                        </a:rPr>
                        <a:t>()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Capture and group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P" sz="1000">
                          <a:effectLst/>
                        </a:rPr>
                        <a:t> 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848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1E89E0-FFAB-5D8C-DB4A-55E7CC359183}"/>
              </a:ext>
            </a:extLst>
          </p:cNvPr>
          <p:cNvSpPr txBox="1"/>
          <p:nvPr/>
        </p:nvSpPr>
        <p:spPr>
          <a:xfrm>
            <a:off x="182420" y="2623127"/>
            <a:ext cx="803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>
                <a:solidFill>
                  <a:srgbClr val="C00000"/>
                </a:solidFill>
              </a:rPr>
              <a:t>very important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9D3F-4FAA-56C7-152F-D3B182B5AC64}"/>
              </a:ext>
            </a:extLst>
          </p:cNvPr>
          <p:cNvSpPr txBox="1"/>
          <p:nvPr/>
        </p:nvSpPr>
        <p:spPr>
          <a:xfrm>
            <a:off x="8600749" y="2274838"/>
            <a:ext cx="12121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[a-z]</a:t>
            </a:r>
          </a:p>
          <a:p>
            <a:r>
              <a:rPr lang="en-JP"/>
              <a:t>[A-Z]</a:t>
            </a:r>
          </a:p>
          <a:p>
            <a:r>
              <a:rPr lang="en-JP"/>
              <a:t>[0-9]</a:t>
            </a:r>
          </a:p>
          <a:p>
            <a:r>
              <a:rPr lang="en-JP"/>
              <a:t>[a-zA-Z]</a:t>
            </a:r>
          </a:p>
          <a:p>
            <a:r>
              <a:rPr lang="en-JP"/>
              <a:t>[a-zA-Z0-9]</a:t>
            </a:r>
          </a:p>
          <a:p>
            <a:endParaRPr lang="en-JP"/>
          </a:p>
          <a:p>
            <a:endParaRPr lang="en-JP"/>
          </a:p>
          <a:p>
            <a:r>
              <a:rPr lang="en-JP"/>
              <a:t>[a-zA-Z]*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13AA4-4D8A-BAFB-D8E0-AF882DD546EA}"/>
              </a:ext>
            </a:extLst>
          </p:cNvPr>
          <p:cNvSpPr txBox="1"/>
          <p:nvPr/>
        </p:nvSpPr>
        <p:spPr>
          <a:xfrm>
            <a:off x="7439694" y="5197576"/>
            <a:ext cx="4856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multiLingualText=“I am ラゲ</a:t>
            </a:r>
            <a:r>
              <a:rPr lang="ja-JP" altLang="en-US"/>
              <a:t>　ウダイキラン</a:t>
            </a:r>
            <a:r>
              <a:rPr lang="en-US" altLang="ja-JP"/>
              <a:t>”</a:t>
            </a:r>
          </a:p>
          <a:p>
            <a:endParaRPr lang="en-JP"/>
          </a:p>
          <a:p>
            <a:r>
              <a:rPr lang="en-JP"/>
              <a:t>Japanese = re.sub(“[a-zA-z]*”, ””,multiLingualText)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33BEB-F50B-AB61-EF4C-BC2DA1DFF5BC}"/>
              </a:ext>
            </a:extLst>
          </p:cNvPr>
          <p:cNvSpPr txBox="1"/>
          <p:nvPr/>
        </p:nvSpPr>
        <p:spPr>
          <a:xfrm>
            <a:off x="7728634" y="5583740"/>
            <a:ext cx="2750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>
                <a:solidFill>
                  <a:schemeClr val="accent2"/>
                </a:solidFill>
              </a:rPr>
              <a:t># Remove all English letters from the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4F145-3AEB-A842-02B8-7E9FADE5B210}"/>
              </a:ext>
            </a:extLst>
          </p:cNvPr>
          <p:cNvSpPr txBox="1"/>
          <p:nvPr/>
        </p:nvSpPr>
        <p:spPr>
          <a:xfrm>
            <a:off x="8212822" y="6120185"/>
            <a:ext cx="1451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>
                <a:solidFill>
                  <a:srgbClr val="C00000"/>
                </a:solidFill>
              </a:rPr>
              <a:t>small or capital letters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AD9CD1-FCC9-096F-5503-483C7391A9A8}"/>
              </a:ext>
            </a:extLst>
          </p:cNvPr>
          <p:cNvCxnSpPr/>
          <p:nvPr/>
        </p:nvCxnSpPr>
        <p:spPr>
          <a:xfrm flipV="1">
            <a:off x="9487949" y="6030210"/>
            <a:ext cx="0" cy="22078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657A64-641F-4B6D-55C5-83D554D556ED}"/>
              </a:ext>
            </a:extLst>
          </p:cNvPr>
          <p:cNvSpPr txBox="1"/>
          <p:nvPr/>
        </p:nvSpPr>
        <p:spPr>
          <a:xfrm>
            <a:off x="8212822" y="6380352"/>
            <a:ext cx="1837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>
                <a:solidFill>
                  <a:srgbClr val="C00000"/>
                </a:solidFill>
              </a:rPr>
              <a:t>Zero to multiple occurrences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1CB820-FC9A-6A8E-6140-BF6523521DD3}"/>
              </a:ext>
            </a:extLst>
          </p:cNvPr>
          <p:cNvCxnSpPr>
            <a:cxnSpLocks/>
          </p:cNvCxnSpPr>
          <p:nvPr/>
        </p:nvCxnSpPr>
        <p:spPr>
          <a:xfrm flipV="1">
            <a:off x="9812876" y="5922528"/>
            <a:ext cx="314756" cy="5703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37A4D3-8998-83B4-8D1E-671BCF133F58}"/>
              </a:ext>
            </a:extLst>
          </p:cNvPr>
          <p:cNvSpPr txBox="1"/>
          <p:nvPr/>
        </p:nvSpPr>
        <p:spPr>
          <a:xfrm>
            <a:off x="8451962" y="6604515"/>
            <a:ext cx="1837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>
                <a:solidFill>
                  <a:srgbClr val="C00000"/>
                </a:solidFill>
              </a:rPr>
              <a:t>Replace with an empty string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DB5B0A-BA25-0F21-2E6A-ADDAFB099ED2}"/>
              </a:ext>
            </a:extLst>
          </p:cNvPr>
          <p:cNvCxnSpPr>
            <a:cxnSpLocks/>
          </p:cNvCxnSpPr>
          <p:nvPr/>
        </p:nvCxnSpPr>
        <p:spPr>
          <a:xfrm flipV="1">
            <a:off x="10095710" y="5922528"/>
            <a:ext cx="304941" cy="7939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0D659C-92A9-6F14-EDB9-950D91C00EA8}"/>
              </a:ext>
            </a:extLst>
          </p:cNvPr>
          <p:cNvSpPr txBox="1"/>
          <p:nvPr/>
        </p:nvSpPr>
        <p:spPr>
          <a:xfrm>
            <a:off x="10323455" y="6347669"/>
            <a:ext cx="1837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>
                <a:solidFill>
                  <a:srgbClr val="C00000"/>
                </a:solidFill>
              </a:rPr>
              <a:t>from the string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7975E2-53ED-75F7-B187-411F6F3DE6C4}"/>
              </a:ext>
            </a:extLst>
          </p:cNvPr>
          <p:cNvCxnSpPr>
            <a:cxnSpLocks/>
          </p:cNvCxnSpPr>
          <p:nvPr/>
        </p:nvCxnSpPr>
        <p:spPr>
          <a:xfrm flipV="1">
            <a:off x="10939245" y="6030210"/>
            <a:ext cx="336464" cy="3735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2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2567</Words>
  <Application>Microsoft Macintosh PowerPoint</Application>
  <PresentationFormat>Widescreen</PresentationFormat>
  <Paragraphs>438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-apple-system</vt:lpstr>
      <vt:lpstr>Arial</vt:lpstr>
      <vt:lpstr>Calibri</vt:lpstr>
      <vt:lpstr>Calibri Light</vt:lpstr>
      <vt:lpstr>Consolas</vt:lpstr>
      <vt:lpstr>Verdana</vt:lpstr>
      <vt:lpstr>Office Theme</vt:lpstr>
      <vt:lpstr>Object Oriented Programming</vt:lpstr>
      <vt:lpstr>Outline</vt:lpstr>
      <vt:lpstr>Outline</vt:lpstr>
      <vt:lpstr>Lambda functions</vt:lpstr>
      <vt:lpstr>Power of Lambda</vt:lpstr>
      <vt:lpstr>Outline</vt:lpstr>
      <vt:lpstr>Regular Expressions (RegEx)</vt:lpstr>
      <vt:lpstr>Functions of Regular Expressions</vt:lpstr>
      <vt:lpstr>Metacharacters</vt:lpstr>
      <vt:lpstr>Sets</vt:lpstr>
      <vt:lpstr>Outline</vt:lpstr>
      <vt:lpstr>Object Oriented Programing (OOPs)</vt:lpstr>
      <vt:lpstr>Python OOPs Concepts </vt:lpstr>
      <vt:lpstr>Classes</vt:lpstr>
      <vt:lpstr>Objects</vt:lpstr>
      <vt:lpstr>OOP Example: Creating Class and Object in Python</vt:lpstr>
      <vt:lpstr>Inheritance </vt:lpstr>
      <vt:lpstr>Types of Inheritance</vt:lpstr>
      <vt:lpstr>Example</vt:lpstr>
      <vt:lpstr>Method Overriding</vt:lpstr>
      <vt:lpstr>Polymorphism</vt:lpstr>
      <vt:lpstr>Encapsulation</vt:lpstr>
      <vt:lpstr>Example</vt:lpstr>
      <vt:lpstr>Abstract Classes</vt:lpstr>
      <vt:lpstr>How to implement abstract class in Python?</vt:lpstr>
      <vt:lpstr>Abstract Method</vt:lpstr>
      <vt:lpstr>Abstract Class Example:</vt:lpstr>
      <vt:lpstr>Interfaces</vt:lpstr>
      <vt:lpstr>Implementing Interface:</vt:lpstr>
      <vt:lpstr>Some Advanced Topics on Interface.  Read for yourself, if interested.</vt:lpstr>
      <vt:lpstr>Built-in methods in interface:</vt:lpstr>
      <vt:lpstr>PowerPoint Presentation</vt:lpstr>
      <vt:lpstr>Inheritence in Interface: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Uday Kiran Rage</dc:creator>
  <cp:lastModifiedBy>Likhitha Palla</cp:lastModifiedBy>
  <cp:revision>278</cp:revision>
  <dcterms:created xsi:type="dcterms:W3CDTF">2023-05-14T02:27:25Z</dcterms:created>
  <dcterms:modified xsi:type="dcterms:W3CDTF">2023-06-14T22:39:22Z</dcterms:modified>
</cp:coreProperties>
</file>