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A221-E21B-1246-853D-F8A914B05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Attack </a:t>
            </a:r>
            <a:r>
              <a:rPr lang="en-US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22C91-84B9-C740-A629-9797D747C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Company/Affected Parties</a:t>
            </a:r>
          </a:p>
        </p:txBody>
      </p:sp>
    </p:spTree>
    <p:extLst>
      <p:ext uri="{BB962C8B-B14F-4D97-AF65-F5344CB8AC3E}">
        <p14:creationId xmlns:p14="http://schemas.microsoft.com/office/powerpoint/2010/main" val="3239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1CA2-4515-2941-9718-1506FD0A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Attack Category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(examples: vishing, spear phishing, injection, ransomware, </a:t>
            </a:r>
            <a:r>
              <a:rPr lang="en-US" sz="2400" dirty="0" err="1">
                <a:solidFill>
                  <a:srgbClr val="FF0000"/>
                </a:solidFill>
              </a:rPr>
              <a:t>etc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225FD-7423-EA45-B512-CFA3FA49474F}"/>
              </a:ext>
            </a:extLst>
          </p:cNvPr>
          <p:cNvSpPr txBox="1"/>
          <p:nvPr/>
        </p:nvSpPr>
        <p:spPr>
          <a:xfrm>
            <a:off x="4750676" y="462455"/>
            <a:ext cx="58122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Description of the Attack Category to teach the reviewer about the attack.  Research: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Wikipedia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X-Force Threat Intelligence Index 2020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Internet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Blogs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 statistic about the type of the attack or about the case study company’s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2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B51E1-8F20-5243-8AA9-31681B27655B}"/>
              </a:ext>
            </a:extLst>
          </p:cNvPr>
          <p:cNvSpPr txBox="1"/>
          <p:nvPr/>
        </p:nvSpPr>
        <p:spPr>
          <a:xfrm>
            <a:off x="1839310" y="1082566"/>
            <a:ext cx="634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Company description</a:t>
            </a:r>
          </a:p>
          <a:p>
            <a:r>
              <a:rPr lang="en-US" dirty="0">
                <a:solidFill>
                  <a:srgbClr val="FF0000"/>
                </a:solidFill>
              </a:rPr>
              <a:t>Summary of the security incident and data breach</a:t>
            </a:r>
          </a:p>
        </p:txBody>
      </p:sp>
    </p:spTree>
    <p:extLst>
      <p:ext uri="{BB962C8B-B14F-4D97-AF65-F5344CB8AC3E}">
        <p14:creationId xmlns:p14="http://schemas.microsoft.com/office/powerpoint/2010/main" val="9856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7110-31DF-4E4B-93D5-84E46DE6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9483E5-8A84-A245-A001-6077312C5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229254"/>
              </p:ext>
            </p:extLst>
          </p:nvPr>
        </p:nvGraphicFramePr>
        <p:xfrm>
          <a:off x="3667454" y="754432"/>
          <a:ext cx="7315200" cy="5137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946152743"/>
                    </a:ext>
                  </a:extLst>
                </a:gridCol>
              </a:tblGrid>
              <a:tr h="1034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8001"/>
                  </a:ext>
                </a:extLst>
              </a:tr>
              <a:tr h="8391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39746"/>
                  </a:ext>
                </a:extLst>
              </a:tr>
              <a:tr h="798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1825"/>
                  </a:ext>
                </a:extLst>
              </a:tr>
              <a:tr h="746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35624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8240"/>
                  </a:ext>
                </a:extLst>
              </a:tr>
              <a:tr h="9833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1385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6867-A2EC-F843-9E19-4852A8D7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Company Name </a:t>
            </a:r>
            <a:r>
              <a:rPr lang="en-US" dirty="0"/>
              <a:t>Attack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445659-968D-9147-A79D-8E6391E3DB43}"/>
              </a:ext>
            </a:extLst>
          </p:cNvPr>
          <p:cNvSpPr/>
          <p:nvPr/>
        </p:nvSpPr>
        <p:spPr>
          <a:xfrm>
            <a:off x="3899337" y="1016876"/>
            <a:ext cx="493987" cy="549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7B0471-E224-7A43-91F6-8128CC8375F2}"/>
              </a:ext>
            </a:extLst>
          </p:cNvPr>
          <p:cNvSpPr/>
          <p:nvPr/>
        </p:nvSpPr>
        <p:spPr>
          <a:xfrm>
            <a:off x="3878313" y="1968953"/>
            <a:ext cx="493987" cy="549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D158FE-8F32-E647-B622-12EC8F23AC1A}"/>
              </a:ext>
            </a:extLst>
          </p:cNvPr>
          <p:cNvSpPr/>
          <p:nvPr/>
        </p:nvSpPr>
        <p:spPr>
          <a:xfrm>
            <a:off x="3878316" y="2823971"/>
            <a:ext cx="493987" cy="549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3833EA-5446-B24C-838A-74764465C70E}"/>
              </a:ext>
            </a:extLst>
          </p:cNvPr>
          <p:cNvSpPr/>
          <p:nvPr/>
        </p:nvSpPr>
        <p:spPr>
          <a:xfrm>
            <a:off x="3899335" y="3521097"/>
            <a:ext cx="493987" cy="549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54D580-73BF-2E4E-AAE5-C653A8B4DA96}"/>
              </a:ext>
            </a:extLst>
          </p:cNvPr>
          <p:cNvSpPr/>
          <p:nvPr/>
        </p:nvSpPr>
        <p:spPr>
          <a:xfrm>
            <a:off x="3878315" y="4297417"/>
            <a:ext cx="493987" cy="549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10C059-6455-4744-89D5-4A392ACC3EE0}"/>
              </a:ext>
            </a:extLst>
          </p:cNvPr>
          <p:cNvSpPr/>
          <p:nvPr/>
        </p:nvSpPr>
        <p:spPr>
          <a:xfrm>
            <a:off x="3878314" y="5141909"/>
            <a:ext cx="493987" cy="5491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3119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5F7F-5AF7-4D4D-94CC-46221680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B422C-A6B1-3A46-AACA-6D7A568D1BFC}"/>
              </a:ext>
            </a:extLst>
          </p:cNvPr>
          <p:cNvSpPr txBox="1"/>
          <p:nvPr/>
        </p:nvSpPr>
        <p:spPr>
          <a:xfrm>
            <a:off x="3636579" y="746234"/>
            <a:ext cx="2259724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Overall Summary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D74C9-03E8-4742-A70A-66EA2122A140}"/>
              </a:ext>
            </a:extLst>
          </p:cNvPr>
          <p:cNvSpPr txBox="1"/>
          <p:nvPr/>
        </p:nvSpPr>
        <p:spPr>
          <a:xfrm>
            <a:off x="6096000" y="378372"/>
            <a:ext cx="2774731" cy="286232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Vulnerability #1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Summary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63FC1-2F11-5C4D-990D-6605DB716C10}"/>
              </a:ext>
            </a:extLst>
          </p:cNvPr>
          <p:cNvSpPr txBox="1"/>
          <p:nvPr/>
        </p:nvSpPr>
        <p:spPr>
          <a:xfrm>
            <a:off x="6096000" y="3617306"/>
            <a:ext cx="2774731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Vulnerability #3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Summary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28AC3-88B2-7E4A-B390-71436A55D0D9}"/>
              </a:ext>
            </a:extLst>
          </p:cNvPr>
          <p:cNvSpPr txBox="1"/>
          <p:nvPr/>
        </p:nvSpPr>
        <p:spPr>
          <a:xfrm>
            <a:off x="8981090" y="378372"/>
            <a:ext cx="2774731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Vulnerability #2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Summary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89B1A-F289-1C4C-B7B3-C83CB997D27C}"/>
              </a:ext>
            </a:extLst>
          </p:cNvPr>
          <p:cNvSpPr txBox="1"/>
          <p:nvPr/>
        </p:nvSpPr>
        <p:spPr>
          <a:xfrm>
            <a:off x="8991599" y="3617306"/>
            <a:ext cx="2774731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Vulnerability #4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Summary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3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FA3B0-8375-7248-8831-91D67C1BE263}"/>
              </a:ext>
            </a:extLst>
          </p:cNvPr>
          <p:cNvSpPr txBox="1"/>
          <p:nvPr/>
        </p:nvSpPr>
        <p:spPr>
          <a:xfrm>
            <a:off x="914400" y="777766"/>
            <a:ext cx="342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0DC7A-7435-7042-9F3C-2D9213606173}"/>
              </a:ext>
            </a:extLst>
          </p:cNvPr>
          <p:cNvSpPr txBox="1"/>
          <p:nvPr/>
        </p:nvSpPr>
        <p:spPr>
          <a:xfrm>
            <a:off x="7304690" y="777766"/>
            <a:ext cx="3184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Prevention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22F5D-F446-9140-AF1A-D8A8D3D0D89C}"/>
              </a:ext>
            </a:extLst>
          </p:cNvPr>
          <p:cNvSpPr txBox="1"/>
          <p:nvPr/>
        </p:nvSpPr>
        <p:spPr>
          <a:xfrm>
            <a:off x="515007" y="1755228"/>
            <a:ext cx="5144814" cy="3338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38FC7-538C-694B-80D8-10A37AC4F8C4}"/>
              </a:ext>
            </a:extLst>
          </p:cNvPr>
          <p:cNvSpPr txBox="1"/>
          <p:nvPr/>
        </p:nvSpPr>
        <p:spPr>
          <a:xfrm>
            <a:off x="6637283" y="1755227"/>
            <a:ext cx="5144814" cy="33387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Bullet 6</a:t>
            </a:r>
          </a:p>
        </p:txBody>
      </p:sp>
    </p:spTree>
    <p:extLst>
      <p:ext uri="{BB962C8B-B14F-4D97-AF65-F5344CB8AC3E}">
        <p14:creationId xmlns:p14="http://schemas.microsoft.com/office/powerpoint/2010/main" val="6229974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33</TotalTime>
  <Words>128</Words>
  <Application>Microsoft Macintosh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Attack Case Study</vt:lpstr>
      <vt:lpstr>Attack Category (examples: vishing, spear phishing, injection, ransomware, etc)</vt:lpstr>
      <vt:lpstr>PowerPoint Presentation</vt:lpstr>
      <vt:lpstr>Timeline</vt:lpstr>
      <vt:lpstr>Vulnerabilities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Case Study</dc:title>
  <dc:creator>Coreen Ryskamp</dc:creator>
  <cp:lastModifiedBy>Coreen Ryskamp</cp:lastModifiedBy>
  <cp:revision>5</cp:revision>
  <dcterms:created xsi:type="dcterms:W3CDTF">2020-05-13T19:30:08Z</dcterms:created>
  <dcterms:modified xsi:type="dcterms:W3CDTF">2020-05-13T20:04:05Z</dcterms:modified>
</cp:coreProperties>
</file>