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8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2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6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4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1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4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6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5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239D-2879-4E6C-8359-AFBDC375D820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1D03-B0B8-4671-9B2F-0426E865F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5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9600" b="1" dirty="0" smtClean="0"/>
              <a:t>Sales Data Analysis</a:t>
            </a:r>
            <a:endParaRPr lang="en-IN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148" y="-172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Performance of the Company</a:t>
            </a:r>
            <a:endParaRPr lang="en-IN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48" y="1027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S</a:t>
            </a:r>
            <a:r>
              <a:rPr lang="en-IN" sz="2400" dirty="0" smtClean="0"/>
              <a:t>ales has gone below average in the last month. i.e. December</a:t>
            </a:r>
          </a:p>
          <a:p>
            <a:r>
              <a:rPr lang="en-IN" sz="2400" dirty="0" smtClean="0"/>
              <a:t>Dependent on (</a:t>
            </a:r>
            <a:r>
              <a:rPr lang="en-IN" sz="2400" dirty="0" err="1" smtClean="0"/>
              <a:t>Quantity_Sold</a:t>
            </a:r>
            <a:r>
              <a:rPr lang="en-IN" sz="2400" dirty="0" smtClean="0"/>
              <a:t> * </a:t>
            </a:r>
            <a:r>
              <a:rPr lang="en-IN" sz="2400" dirty="0" err="1" smtClean="0"/>
              <a:t>Price_per_quantity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The company performed well in November, 2011</a:t>
            </a:r>
          </a:p>
          <a:p>
            <a:r>
              <a:rPr lang="en-IN" sz="2400" dirty="0" smtClean="0"/>
              <a:t>Growth graph shows that company’s </a:t>
            </a:r>
            <a:r>
              <a:rPr lang="en-IN" sz="2400" dirty="0" err="1" smtClean="0"/>
              <a:t>avg</a:t>
            </a:r>
            <a:r>
              <a:rPr lang="en-IN" sz="2400" dirty="0" smtClean="0"/>
              <a:t> revenue is same as the </a:t>
            </a:r>
            <a:r>
              <a:rPr lang="en-IN" sz="2400" dirty="0" err="1" smtClean="0"/>
              <a:t>avg</a:t>
            </a:r>
            <a:r>
              <a:rPr lang="en-IN" sz="2400" dirty="0" smtClean="0"/>
              <a:t> earned in first month that implies stagnant growth. 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3" y="3097943"/>
            <a:ext cx="4992237" cy="3353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" y="3097943"/>
            <a:ext cx="5081158" cy="37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Important Trends</a:t>
            </a:r>
            <a:endParaRPr lang="en-IN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sz="2400" dirty="0" smtClean="0"/>
              <a:t>People shop a lot in October and November reason being festival falling in these months.</a:t>
            </a:r>
          </a:p>
          <a:p>
            <a:r>
              <a:rPr lang="en-IN" sz="2400" dirty="0" smtClean="0"/>
              <a:t>Festivals – Black Friday, Thanksgiving, Christmas, New year.</a:t>
            </a:r>
          </a:p>
          <a:p>
            <a:r>
              <a:rPr lang="en-IN" sz="2400" dirty="0" smtClean="0"/>
              <a:t>Good offers can be given that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4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Loyal Customers</a:t>
            </a:r>
            <a:endParaRPr lang="en-IN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21327"/>
              </p:ext>
            </p:extLst>
          </p:nvPr>
        </p:nvGraphicFramePr>
        <p:xfrm>
          <a:off x="777815" y="1377052"/>
          <a:ext cx="5820093" cy="40792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505200"/>
                <a:gridCol w="231489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Expenditure</a:t>
                      </a:r>
                      <a:endParaRPr lang="en-IN" dirty="0"/>
                    </a:p>
                  </a:txBody>
                  <a:tcPr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14646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279489.0199999999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256438.49000000005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17450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187482.17000000013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14911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132572.6199999998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123725.44999999987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14156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113384.13999999985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17511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88125.37999999996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16684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65892.07999999999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13694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62653.10000000003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15311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59419.34000000011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73312" y="2223265"/>
            <a:ext cx="5418688" cy="2214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Special discount coupons for loyal customers</a:t>
            </a:r>
            <a:r>
              <a:rPr lang="en-IN" sz="2400" dirty="0" smtClean="0">
                <a:solidFill>
                  <a:prstClr val="black"/>
                </a:solidFill>
              </a:rPr>
              <a:t>. (can send coupons to there email ids or phone numbers)</a:t>
            </a:r>
            <a:endParaRPr lang="en-IN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We can say – “</a:t>
            </a:r>
            <a:r>
              <a:rPr lang="en-IN" sz="2400" b="1" dirty="0" smtClean="0">
                <a:solidFill>
                  <a:prstClr val="black"/>
                </a:solidFill>
              </a:rPr>
              <a:t>Get XYZ product FREE </a:t>
            </a:r>
            <a:r>
              <a:rPr lang="en-IN" sz="2400" b="1" dirty="0">
                <a:solidFill>
                  <a:prstClr val="black"/>
                </a:solidFill>
              </a:rPr>
              <a:t>if you spend </a:t>
            </a:r>
            <a:r>
              <a:rPr lang="en-IN" sz="2400" b="1" dirty="0" err="1" smtClean="0">
                <a:solidFill>
                  <a:prstClr val="black"/>
                </a:solidFill>
              </a:rPr>
              <a:t>Rs</a:t>
            </a:r>
            <a:r>
              <a:rPr lang="en-IN" sz="2400" b="1" dirty="0" smtClean="0">
                <a:solidFill>
                  <a:prstClr val="black"/>
                </a:solidFill>
              </a:rPr>
              <a:t> XYZ this month</a:t>
            </a:r>
            <a:r>
              <a:rPr lang="en-IN" sz="2400" dirty="0" smtClean="0">
                <a:solidFill>
                  <a:prstClr val="black"/>
                </a:solidFill>
              </a:rPr>
              <a:t>.” </a:t>
            </a:r>
            <a:r>
              <a:rPr lang="en-IN" sz="2400" dirty="0">
                <a:solidFill>
                  <a:prstClr val="black"/>
                </a:solidFill>
              </a:rPr>
              <a:t>This will be a good marketing tactics too.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9" y="3387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Sales in Terms of Countries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3" y="1373136"/>
            <a:ext cx="7858664" cy="5484864"/>
          </a:xfrm>
        </p:spPr>
      </p:pic>
      <p:sp>
        <p:nvSpPr>
          <p:cNvPr id="5" name="Rectangle 4"/>
          <p:cNvSpPr/>
          <p:nvPr/>
        </p:nvSpPr>
        <p:spPr>
          <a:xfrm>
            <a:off x="8696864" y="196689"/>
            <a:ext cx="6096000" cy="666131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         495478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France                    8557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Australia                 1259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Netherlands               2371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Germany                   9495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Norway                    1086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EIRE                      8196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Switzerland               2002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Spain                     2533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Poland                     341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Portugal                  1519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Italy                      803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Belgium                   2069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Lithuania                   35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Japan                      358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Iceland                    182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 Islands            758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Denmark                    389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Cyprus                     622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Sweden                     462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Austria                    401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Israel                     297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Finland                    695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Bahrain                     19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Greece                     146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Hong Kong                  288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Singapore                  229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Lebanon                     45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Arab Emirates        68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Saudi Arabia                10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Czech Republic              30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Canada                     151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Unspecified                446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Brazil                      32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                        291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European Community          61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Malta                      127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RSA                         58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01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Percentage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96" y="747564"/>
            <a:ext cx="5736113" cy="57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Products doing Good in the market</a:t>
            </a:r>
            <a:endParaRPr lang="en-IN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614908"/>
              </p:ext>
            </p:extLst>
          </p:nvPr>
        </p:nvGraphicFramePr>
        <p:xfrm>
          <a:off x="838200" y="1825625"/>
          <a:ext cx="10515600" cy="411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Units sold</a:t>
                      </a:r>
                      <a:endParaRPr lang="en-IN" dirty="0"/>
                    </a:p>
                  </a:txBody>
                  <a:tcPr/>
                </a:tc>
              </a:tr>
              <a:tr h="408712">
                <a:tc>
                  <a:txBody>
                    <a:bodyPr/>
                    <a:lstStyle/>
                    <a:p>
                      <a:r>
                        <a:rPr lang="en-IN" dirty="0" smtClean="0"/>
                        <a:t>WORLD WAR 2 GLIDERS ASSTD DESIGNS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53847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JUMBO BAG RED RETROSPOT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47363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ASSORTED COLOUR BIRD ORNAMENT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36381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POPCORN HOLDER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36334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PACK OF 72 RETROSPOT CAKE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36039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WHITE HANGING HEART T-LIGHT HOLDER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35317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RABBIT NIGHT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30680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MINI PAINT SET VINTAGE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26437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PACK OF 12 LONDON TISSUES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26315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PACK OF 60 PINK PAISLEY CAKE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24753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4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3518" y="428388"/>
            <a:ext cx="11376263" cy="6222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We should do more marketing in every country except United Kingdom.</a:t>
            </a:r>
          </a:p>
          <a:p>
            <a:r>
              <a:rPr lang="en-IN" sz="2400" dirty="0" smtClean="0"/>
              <a:t>Items which are not doing great can be given free with the items which are doing really great to the loyal customers. (doing this that will build trust and a long relationship with our loyal customers)</a:t>
            </a:r>
          </a:p>
          <a:p>
            <a:r>
              <a:rPr lang="en-IN" sz="2400" dirty="0" smtClean="0"/>
              <a:t>Top 10 products sold are 50% of the data; that means they should always be in stock.</a:t>
            </a:r>
          </a:p>
          <a:p>
            <a:r>
              <a:rPr lang="en-IN" sz="2400" dirty="0" smtClean="0"/>
              <a:t>Following observations can be drawn from the graph:</a:t>
            </a:r>
          </a:p>
          <a:p>
            <a:pPr lvl="1"/>
            <a:r>
              <a:rPr lang="en-IN" dirty="0" smtClean="0"/>
              <a:t>Company focuses more on United Kingdom</a:t>
            </a:r>
          </a:p>
          <a:p>
            <a:pPr lvl="1"/>
            <a:r>
              <a:rPr lang="en-IN" dirty="0" smtClean="0"/>
              <a:t>Company is based in </a:t>
            </a:r>
            <a:r>
              <a:rPr lang="en-IN" dirty="0" smtClean="0"/>
              <a:t>United Kingdom </a:t>
            </a:r>
          </a:p>
          <a:p>
            <a:pPr lvl="1"/>
            <a:r>
              <a:rPr lang="en-IN" dirty="0" smtClean="0"/>
              <a:t>Products that we’re selling are more relevant to people living in UK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3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092" y="1966318"/>
            <a:ext cx="5755478" cy="2438627"/>
          </a:xfrm>
        </p:spPr>
        <p:txBody>
          <a:bodyPr>
            <a:normAutofit/>
          </a:bodyPr>
          <a:lstStyle/>
          <a:p>
            <a:r>
              <a:rPr lang="en-IN" sz="6600" dirty="0" smtClean="0"/>
              <a:t>Thank You</a:t>
            </a:r>
            <a:br>
              <a:rPr lang="en-IN" sz="6600" dirty="0" smtClean="0"/>
            </a:br>
            <a:r>
              <a:rPr lang="en-IN" sz="2400" dirty="0"/>
              <a:t>	</a:t>
            </a:r>
            <a:r>
              <a:rPr lang="en-IN" sz="2400" dirty="0" smtClean="0"/>
              <a:t>			-Pallav Sharma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2678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433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Office Theme</vt:lpstr>
      <vt:lpstr>Sales Data Analysis</vt:lpstr>
      <vt:lpstr>Performance of the Company</vt:lpstr>
      <vt:lpstr>Important Trends</vt:lpstr>
      <vt:lpstr>Loyal Customers</vt:lpstr>
      <vt:lpstr>Sales in Terms of Countries</vt:lpstr>
      <vt:lpstr>Percentage</vt:lpstr>
      <vt:lpstr>Products doing Good in the market</vt:lpstr>
      <vt:lpstr>PowerPoint Presentation</vt:lpstr>
      <vt:lpstr>Thank You     -Pallav Sharma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ME</dc:title>
  <dc:creator>Pallav Sharma</dc:creator>
  <cp:lastModifiedBy>Pallav Sharma</cp:lastModifiedBy>
  <cp:revision>14</cp:revision>
  <dcterms:created xsi:type="dcterms:W3CDTF">2019-09-25T05:45:54Z</dcterms:created>
  <dcterms:modified xsi:type="dcterms:W3CDTF">2019-09-25T15:25:12Z</dcterms:modified>
</cp:coreProperties>
</file>