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8" r:id="rId18"/>
    <p:sldId id="279" r:id="rId19"/>
    <p:sldId id="280" r:id="rId20"/>
    <p:sldId id="281" r:id="rId21"/>
    <p:sldId id="282" r:id="rId22"/>
    <p:sldId id="277" r:id="rId23"/>
  </p:sldIdLst>
  <p:sldSz cx="9144000" cy="5143500" type="screen16x9"/>
  <p:notesSz cx="6858000" cy="9144000"/>
  <p:embeddedFontLst>
    <p:embeddedFont>
      <p:font typeface="Bree Serif" panose="020B0604020202020204" charset="0"/>
      <p:regular r:id="rId25"/>
    </p:embeddedFont>
    <p:embeddedFont>
      <p:font typeface="Didact Gothic" panose="020B0604020202020204" charset="0"/>
      <p:regular r:id="rId26"/>
    </p:embeddedFont>
    <p:embeddedFont>
      <p:font typeface="Impact" panose="020B0806030902050204" pitchFamily="3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lack" panose="02000000000000000000" pitchFamily="2" charset="0"/>
      <p:bold r:id="rId32"/>
      <p:boldItalic r:id="rId33"/>
    </p:embeddedFont>
    <p:embeddedFont>
      <p:font typeface="Roboto Light" panose="02000000000000000000" pitchFamily="2" charset="0"/>
      <p:regular r:id="rId34"/>
      <p:bold r:id="rId35"/>
      <p:italic r:id="rId36"/>
      <p:boldItalic r:id="rId37"/>
    </p:embeddedFont>
    <p:embeddedFont>
      <p:font typeface="Roboto Mono Regular" panose="020B0604020202020204" charset="0"/>
      <p:regular r:id="rId38"/>
      <p:bold r:id="rId39"/>
      <p:italic r:id="rId40"/>
      <p:boldItalic r:id="rId41"/>
    </p:embeddedFont>
    <p:embeddedFont>
      <p:font typeface="Roboto Thin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>
        <p:scale>
          <a:sx n="125" d="100"/>
          <a:sy n="125" d="100"/>
        </p:scale>
        <p:origin x="72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0804b5d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0804b5d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0804b5d7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0804b5d7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0804b5d73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0804b5d73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0804b5d73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0804b5d73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f7a1a764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f7a1a764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0804b5d7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0804b5d7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0804b5d73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0804b5d73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0804b5d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0804b5d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0804b5d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0804b5d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0804b5d7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0804b5d73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dia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dia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393400" y="213691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Identify Car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Wash Services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446318" y="3047721"/>
            <a:ext cx="4161659" cy="196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By : </a:t>
            </a:r>
            <a:endParaRPr sz="1300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……</a:t>
            </a: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……</a:t>
            </a: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……</a:t>
            </a:r>
          </a:p>
          <a:p>
            <a:pPr marL="8001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	       </a:t>
            </a:r>
            <a:endParaRPr sz="1300" dirty="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6760" y="1001547"/>
            <a:ext cx="3186104" cy="3870658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7006" y="286510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3544" y="2693638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6247" y="21071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6247" y="22385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6247" y="23699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6247" y="263434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6247" y="276576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6247" y="302860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6247" y="316002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6247" y="342284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053412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171580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10848" y="1841264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2906" y="1841264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7438" y="1558267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3050" y="178319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88504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51710" y="1593708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DESCRIPTION</a:t>
            </a:r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1"/>
          </p:nvPr>
        </p:nvSpPr>
        <p:spPr>
          <a:xfrm>
            <a:off x="4855525" y="24982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Hamburger menu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2. User should scroll down for options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3. Fitness option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4. Menu items should be displayed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5. Gym option should be clicked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6. Sub-menu items should be displayed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7. Sub-menu items should be send to excel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391" name="Google Shape;391;p27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7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6205563" y="28704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8"/>
          <p:cNvSpPr/>
          <p:nvPr/>
        </p:nvSpPr>
        <p:spPr>
          <a:xfrm rot="10800000">
            <a:off x="6688875" y="2338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3180375" y="1199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10800000">
            <a:off x="3731925" y="12316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"/>
          <p:cNvSpPr/>
          <p:nvPr/>
        </p:nvSpPr>
        <p:spPr>
          <a:xfrm rot="10800000">
            <a:off x="3731925" y="17644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8"/>
          <p:cNvSpPr/>
          <p:nvPr/>
        </p:nvSpPr>
        <p:spPr>
          <a:xfrm rot="10800000">
            <a:off x="3704488" y="232610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4"/>
          </p:nvPr>
        </p:nvSpPr>
        <p:spPr>
          <a:xfrm>
            <a:off x="257125" y="21250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3180375" y="17066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3180400" y="223140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3180413" y="280936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28"/>
          <p:cNvCxnSpPr/>
          <p:nvPr/>
        </p:nvCxnSpPr>
        <p:spPr>
          <a:xfrm>
            <a:off x="5840150" y="819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1566054" y="3027372"/>
            <a:ext cx="450797" cy="519633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1462559" y="3450470"/>
            <a:ext cx="657780" cy="96571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671400" y="1440800"/>
            <a:ext cx="2240049" cy="1755450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730117" y="1509776"/>
            <a:ext cx="2122619" cy="1378384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671400" y="2962999"/>
            <a:ext cx="2240049" cy="233382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730117" y="1509776"/>
            <a:ext cx="2122619" cy="101173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730117" y="1610945"/>
            <a:ext cx="2122619" cy="100032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2454726" y="1610945"/>
            <a:ext cx="398064" cy="100032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160155" y="1610945"/>
            <a:ext cx="295571" cy="100032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1872554" y="1798346"/>
            <a:ext cx="912547" cy="265572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1872554" y="2138661"/>
            <a:ext cx="699594" cy="56342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1872554" y="2261676"/>
            <a:ext cx="912547" cy="56342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1872554" y="2384692"/>
            <a:ext cx="912547" cy="56342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1872554" y="2507707"/>
            <a:ext cx="912547" cy="56355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872554" y="2630735"/>
            <a:ext cx="507536" cy="56342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2440798" y="2637633"/>
            <a:ext cx="90563" cy="98878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2559219" y="2637633"/>
            <a:ext cx="89575" cy="98878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2677640" y="2637633"/>
            <a:ext cx="89575" cy="98878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2528368" y="1537366"/>
            <a:ext cx="47773" cy="46536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2616937" y="1537366"/>
            <a:ext cx="46785" cy="46536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2705506" y="1537366"/>
            <a:ext cx="46785" cy="46536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799776" y="1798346"/>
            <a:ext cx="342334" cy="396628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799776" y="2270882"/>
            <a:ext cx="342334" cy="113813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799776" y="2441026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799776" y="2535310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799776" y="2630735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799776" y="2725007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1235661" y="1798346"/>
            <a:ext cx="555288" cy="396628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1235661" y="2270882"/>
            <a:ext cx="555288" cy="113813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235661" y="2441026"/>
            <a:ext cx="555288" cy="42548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1235661" y="2535310"/>
            <a:ext cx="555288" cy="42548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1235661" y="2630735"/>
            <a:ext cx="555288" cy="42548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1235661" y="2725007"/>
            <a:ext cx="342334" cy="42548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361904" y="2629582"/>
            <a:ext cx="1513599" cy="956476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401710" y="2683558"/>
            <a:ext cx="1434000" cy="902504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220600" y="3586127"/>
            <a:ext cx="1796209" cy="14601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950051" y="3566580"/>
            <a:ext cx="337363" cy="6668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220600" y="3586127"/>
            <a:ext cx="1796209" cy="14601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401710" y="2683558"/>
            <a:ext cx="1434000" cy="67892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401710" y="2751443"/>
            <a:ext cx="1434000" cy="67841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1567042" y="2751443"/>
            <a:ext cx="268705" cy="67841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1367021" y="2751443"/>
            <a:ext cx="200025" cy="67841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1172960" y="2877920"/>
            <a:ext cx="616987" cy="179347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1172960" y="3107861"/>
            <a:ext cx="472703" cy="37946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1172960" y="3190632"/>
            <a:ext cx="616987" cy="37946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1172960" y="3273416"/>
            <a:ext cx="616987" cy="3910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1172960" y="3357340"/>
            <a:ext cx="616987" cy="37946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1172960" y="3440124"/>
            <a:ext cx="343333" cy="37946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7098" y="3444714"/>
            <a:ext cx="60712" cy="6668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1636711" y="3444714"/>
            <a:ext cx="60712" cy="6668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1717312" y="3444714"/>
            <a:ext cx="60712" cy="6668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1616802" y="2702006"/>
            <a:ext cx="31859" cy="31400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1675519" y="2702006"/>
            <a:ext cx="32847" cy="31400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736222" y="2702006"/>
            <a:ext cx="30861" cy="31400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48486" y="2877920"/>
            <a:ext cx="231874" cy="267867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8486" y="3196388"/>
            <a:ext cx="231874" cy="77033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448486" y="3312506"/>
            <a:ext cx="231874" cy="28754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48486" y="3375738"/>
            <a:ext cx="231874" cy="28754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448486" y="3440124"/>
            <a:ext cx="231874" cy="28742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448486" y="3503356"/>
            <a:ext cx="231874" cy="28742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743056" y="2877920"/>
            <a:ext cx="375171" cy="267867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743056" y="3196388"/>
            <a:ext cx="375171" cy="77033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743056" y="3312506"/>
            <a:ext cx="375171" cy="28754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743056" y="3375738"/>
            <a:ext cx="375171" cy="28754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743056" y="3440124"/>
            <a:ext cx="375171" cy="28742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743056" y="3503356"/>
            <a:ext cx="231874" cy="28742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2048704" y="3103258"/>
            <a:ext cx="902593" cy="628843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2072585" y="3134297"/>
            <a:ext cx="818011" cy="565617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2895591" y="3394994"/>
            <a:ext cx="44799" cy="44266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2072585" y="3134297"/>
            <a:ext cx="818011" cy="482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2763224" y="3146951"/>
            <a:ext cx="19919" cy="19813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2805027" y="3146951"/>
            <a:ext cx="19908" cy="19813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2847819" y="3146951"/>
            <a:ext cx="19908" cy="19813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2072585" y="3182580"/>
            <a:ext cx="818011" cy="3910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2737355" y="3182580"/>
            <a:ext cx="153262" cy="3910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2622908" y="3182580"/>
            <a:ext cx="114455" cy="3910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2512444" y="3255018"/>
            <a:ext cx="352288" cy="102326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512444" y="3386085"/>
            <a:ext cx="269692" cy="2185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2512444" y="3433214"/>
            <a:ext cx="352288" cy="2185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2512444" y="3480356"/>
            <a:ext cx="352288" cy="2185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2512444" y="3528639"/>
            <a:ext cx="352288" cy="2071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2512444" y="3575781"/>
            <a:ext cx="196052" cy="2185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2731385" y="3578076"/>
            <a:ext cx="34834" cy="379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2777162" y="3578076"/>
            <a:ext cx="34834" cy="379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2822939" y="3575770"/>
            <a:ext cx="34834" cy="3795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2098465" y="3255018"/>
            <a:ext cx="132355" cy="152913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2098465" y="3436675"/>
            <a:ext cx="132355" cy="43689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2098465" y="3502202"/>
            <a:ext cx="132355" cy="16101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098465" y="3538998"/>
            <a:ext cx="132355" cy="16101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2098465" y="3575781"/>
            <a:ext cx="132355" cy="16114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2098465" y="3611423"/>
            <a:ext cx="132355" cy="17255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2266646" y="3255018"/>
            <a:ext cx="214951" cy="152913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2266646" y="3436675"/>
            <a:ext cx="214951" cy="43689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2266646" y="3502202"/>
            <a:ext cx="214951" cy="16101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2266646" y="3538998"/>
            <a:ext cx="214951" cy="16101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2266646" y="3575781"/>
            <a:ext cx="214951" cy="16114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2266646" y="3611423"/>
            <a:ext cx="132355" cy="17255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222506" y="139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Selenium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ctrTitle" idx="2"/>
          </p:nvPr>
        </p:nvSpPr>
        <p:spPr>
          <a:xfrm>
            <a:off x="3243694" y="2530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Jenkins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ctrTitle" idx="3"/>
          </p:nvPr>
        </p:nvSpPr>
        <p:spPr>
          <a:xfrm>
            <a:off x="3222506" y="19459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Maven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1" name="Google Shape;511;p28"/>
          <p:cNvSpPr/>
          <p:nvPr/>
        </p:nvSpPr>
        <p:spPr>
          <a:xfrm rot="10800000">
            <a:off x="3699013" y="28571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ctrTitle" idx="2"/>
          </p:nvPr>
        </p:nvSpPr>
        <p:spPr>
          <a:xfrm>
            <a:off x="3241519" y="30304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TestNG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6164963" y="12198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/>
          <p:nvPr/>
        </p:nvSpPr>
        <p:spPr>
          <a:xfrm rot="10800000">
            <a:off x="6686413" y="12530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ctrTitle" idx="2"/>
          </p:nvPr>
        </p:nvSpPr>
        <p:spPr>
          <a:xfrm>
            <a:off x="6434175" y="1414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Extent Report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6164963" y="17777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/>
          <p:nvPr/>
        </p:nvSpPr>
        <p:spPr>
          <a:xfrm rot="10800000">
            <a:off x="6689500" y="18123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ctrTitle" idx="2"/>
          </p:nvPr>
        </p:nvSpPr>
        <p:spPr>
          <a:xfrm>
            <a:off x="6205581" y="19957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MS Excel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6183288" y="23428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0" name="Google Shape;5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250" y="2844613"/>
            <a:ext cx="296125" cy="30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636" y="1720375"/>
            <a:ext cx="423900" cy="42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850" y="1144261"/>
            <a:ext cx="765025" cy="47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312" y="1810285"/>
            <a:ext cx="699225" cy="38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6912" y="2143487"/>
            <a:ext cx="1070816" cy="6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8813" y="1219413"/>
            <a:ext cx="407225" cy="3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8"/>
          <p:cNvSpPr txBox="1">
            <a:spLocks noGrp="1"/>
          </p:cNvSpPr>
          <p:nvPr>
            <p:ph type="ctrTitle" idx="2"/>
          </p:nvPr>
        </p:nvSpPr>
        <p:spPr>
          <a:xfrm>
            <a:off x="6084756" y="24831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Eclipse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27" name="Google Shape;527;p28"/>
          <p:cNvSpPr/>
          <p:nvPr/>
        </p:nvSpPr>
        <p:spPr>
          <a:xfrm rot="10800000">
            <a:off x="6676325" y="28794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8" name="Google Shape;52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9938" y="2894788"/>
            <a:ext cx="375176" cy="375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8"/>
          <p:cNvSpPr txBox="1">
            <a:spLocks noGrp="1"/>
          </p:cNvSpPr>
          <p:nvPr>
            <p:ph type="ctrTitle" idx="2"/>
          </p:nvPr>
        </p:nvSpPr>
        <p:spPr>
          <a:xfrm>
            <a:off x="5821669" y="30905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Git 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30" name="Google Shape;530;p28"/>
          <p:cNvSpPr/>
          <p:nvPr/>
        </p:nvSpPr>
        <p:spPr>
          <a:xfrm rot="10800000">
            <a:off x="3678500" y="34279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3180413" y="3356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0049" y="3387350"/>
            <a:ext cx="337375" cy="3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8"/>
          <p:cNvSpPr txBox="1"/>
          <p:nvPr/>
        </p:nvSpPr>
        <p:spPr>
          <a:xfrm>
            <a:off x="2272688" y="34124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Java</a:t>
            </a:r>
            <a:endParaRPr sz="1100" dirty="0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E2A4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38" name="Google Shape;53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83299" y="2396498"/>
            <a:ext cx="450800" cy="2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9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549" name="Google Shape;549;p29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29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9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9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29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9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9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9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9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9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9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9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MAVEN IMPLEMENTATION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accent1"/>
                </a:solidFill>
              </a:rPr>
              <a:t>            Console Output after Maven Implementation(BUILD SUCCESS)</a:t>
            </a:r>
            <a:r>
              <a:rPr lang="es" sz="1900"/>
              <a:t>  </a:t>
            </a:r>
            <a:endParaRPr sz="1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FE8A9-EDE4-4C84-9B4C-13429D151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1373070"/>
            <a:ext cx="7522464" cy="35405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"/>
          <p:cNvSpPr txBox="1">
            <a:spLocks noGrp="1"/>
          </p:cNvSpPr>
          <p:nvPr>
            <p:ph type="ctrTitle"/>
          </p:nvPr>
        </p:nvSpPr>
        <p:spPr>
          <a:xfrm>
            <a:off x="311700" y="5240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TESTNG IMPLEMENTATION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DA617-91F4-433C-853B-8C504E44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1191536"/>
            <a:ext cx="7979664" cy="37386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>
            <a:spLocks noGrp="1"/>
          </p:cNvSpPr>
          <p:nvPr>
            <p:ph type="ctrTitle"/>
          </p:nvPr>
        </p:nvSpPr>
        <p:spPr>
          <a:xfrm>
            <a:off x="0" y="11050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              Project Structure</a:t>
            </a:r>
            <a:endParaRPr lang="en-IN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90542-CFB2-4A99-9E00-93D19872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1010832"/>
            <a:ext cx="7717536" cy="36404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5"/>
          <p:cNvSpPr txBox="1">
            <a:spLocks noGrp="1"/>
          </p:cNvSpPr>
          <p:nvPr>
            <p:ph type="ctrTitle"/>
          </p:nvPr>
        </p:nvSpPr>
        <p:spPr>
          <a:xfrm>
            <a:off x="347074" y="48615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Test execution screenshot</a:t>
            </a:r>
            <a:br>
              <a:rPr lang="es" dirty="0"/>
            </a:br>
            <a:r>
              <a:rPr lang="es" dirty="0"/>
              <a:t>Homepage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095E3-F1FD-484D-96B5-7D0ED9EF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1" y="1092756"/>
            <a:ext cx="7425325" cy="33040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9794-A68B-465E-ABE5-C4F8401F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48" y="290982"/>
            <a:ext cx="8520600" cy="606600"/>
          </a:xfrm>
        </p:spPr>
        <p:txBody>
          <a:bodyPr/>
          <a:lstStyle/>
          <a:p>
            <a:r>
              <a:rPr lang="en-US" dirty="0" err="1"/>
              <a:t>CarWash</a:t>
            </a:r>
            <a:r>
              <a:rPr lang="en-US" dirty="0"/>
              <a:t> services: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38B2C-36AF-4D54-ACC1-2E5A9FA1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6" y="1042232"/>
            <a:ext cx="7089648" cy="32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CA0BF8-2FB4-473E-8BB7-271A2A041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24" y="187350"/>
            <a:ext cx="8520600" cy="606600"/>
          </a:xfrm>
        </p:spPr>
        <p:txBody>
          <a:bodyPr/>
          <a:lstStyle/>
          <a:p>
            <a:r>
              <a:rPr lang="en-US" dirty="0" err="1"/>
              <a:t>Freelisting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E732B-09A0-471A-9538-C3E63086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63574"/>
            <a:ext cx="7644384" cy="32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70A-E262-4E20-8FCD-C99826D91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Retrieving Submenu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4EFA6-7C79-41FD-BEFD-E7FA620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1421838"/>
            <a:ext cx="8193024" cy="32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0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ctrTitle" idx="16"/>
          </p:nvPr>
        </p:nvSpPr>
        <p:spPr>
          <a:xfrm>
            <a:off x="643488" y="22031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Project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ctrTitle" idx="17"/>
          </p:nvPr>
        </p:nvSpPr>
        <p:spPr>
          <a:xfrm>
            <a:off x="643488" y="3127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Description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ctrTitle" idx="18"/>
          </p:nvPr>
        </p:nvSpPr>
        <p:spPr>
          <a:xfrm>
            <a:off x="643488" y="4016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Tools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ctrTitle" idx="19"/>
          </p:nvPr>
        </p:nvSpPr>
        <p:spPr>
          <a:xfrm>
            <a:off x="6424513" y="22031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ctrTitle" idx="20"/>
          </p:nvPr>
        </p:nvSpPr>
        <p:spPr>
          <a:xfrm>
            <a:off x="6481263" y="31273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Code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ctrTitle" idx="21"/>
          </p:nvPr>
        </p:nvSpPr>
        <p:spPr>
          <a:xfrm>
            <a:off x="6424513" y="4016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Extent Report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5111506" y="2924200"/>
            <a:ext cx="428915" cy="426116"/>
            <a:chOff x="6226275" y="3911538"/>
            <a:chExt cx="900325" cy="894450"/>
          </a:xfrm>
        </p:grpSpPr>
        <p:sp>
          <p:nvSpPr>
            <p:cNvPr id="225" name="Google Shape;225;p19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595832" y="2007739"/>
            <a:ext cx="432964" cy="431586"/>
            <a:chOff x="5812000" y="2553488"/>
            <a:chExt cx="769850" cy="767400"/>
          </a:xfrm>
        </p:grpSpPr>
        <p:sp>
          <p:nvSpPr>
            <p:cNvPr id="235" name="Google Shape;235;p19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" name="Google Shape;243;p19"/>
          <p:cNvGrpSpPr/>
          <p:nvPr/>
        </p:nvGrpSpPr>
        <p:grpSpPr>
          <a:xfrm>
            <a:off x="5087837" y="3766663"/>
            <a:ext cx="476253" cy="502526"/>
            <a:chOff x="5029650" y="894850"/>
            <a:chExt cx="1559950" cy="1670075"/>
          </a:xfrm>
        </p:grpSpPr>
        <p:sp>
          <p:nvSpPr>
            <p:cNvPr id="244" name="Google Shape;244;p19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70CB-0052-4FFB-93ED-D4D1B59FD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Retrieving gym details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9EBC6-CC5F-4F10-BF87-115A05B7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" y="1299918"/>
            <a:ext cx="7693152" cy="35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DE51-68B0-4B34-B6CF-C3CD871F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1106-610C-457A-9062-6C216104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51150"/>
            <a:ext cx="4060616" cy="347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7D91D-D91E-4367-B14B-A1380B98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02" y="1251150"/>
            <a:ext cx="3342086" cy="34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3" name="Google Shape;683;p39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5" name="Google Shape;685;p39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9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7" name="Google Shape;687;p39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89" name="Google Shape;689;p39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61234"/>
                </a:solidFill>
              </a:rPr>
              <a:t>        </a:t>
            </a:r>
            <a:r>
              <a:rPr lang="es" sz="3800">
                <a:solidFill>
                  <a:srgbClr val="161234"/>
                </a:solidFill>
              </a:rPr>
              <a:t> </a:t>
            </a:r>
            <a:r>
              <a:rPr lang="es" sz="5000" b="1" i="1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rPr>
              <a:t>Thank </a:t>
            </a:r>
            <a:endParaRPr sz="5000" b="1" i="1">
              <a:solidFill>
                <a:srgbClr val="16123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b="1" i="1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rPr>
              <a:t>       You!</a:t>
            </a:r>
            <a:endParaRPr sz="5000"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ctrTitle"/>
          </p:nvPr>
        </p:nvSpPr>
        <p:spPr>
          <a:xfrm>
            <a:off x="4893700" y="1167575"/>
            <a:ext cx="4005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PROJECT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893700" y="1953425"/>
            <a:ext cx="3861900" cy="23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the Innovative Implementations.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Best practices such as creating Smoke and Regression suite.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Maven on the created automation test scripts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Jenkins to execute the test scripts 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different platforms and against different browsers.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Integrate Jenkins with version controller (GIT) and scheduled builds to run automatically.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4" name="Google Shape;254;p20"/>
          <p:cNvCxnSpPr/>
          <p:nvPr/>
        </p:nvCxnSpPr>
        <p:spPr>
          <a:xfrm>
            <a:off x="4695600" y="16979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5" name="Google Shape;255;p2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56" name="Google Shape;256;p20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0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ctrTitle"/>
          </p:nvPr>
        </p:nvSpPr>
        <p:spPr>
          <a:xfrm>
            <a:off x="4893700" y="1356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/>
              <a:t>DESCRIPTION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1"/>
          </p:nvPr>
        </p:nvSpPr>
        <p:spPr>
          <a:xfrm>
            <a:off x="4826925" y="2162400"/>
            <a:ext cx="4052700" cy="204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latin typeface="Roboto"/>
                <a:ea typeface="Roboto"/>
                <a:cs typeface="Roboto"/>
                <a:sym typeface="Roboto"/>
              </a:rPr>
              <a:t>Open Website  </a:t>
            </a:r>
            <a:r>
              <a:rPr lang="e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www.Justdial.com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Display 5 Car washing services name and phone numbers, near your location with highest rating (more than 4) on top &amp; Customer Votes more than 20</a:t>
            </a: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Try to register for Free Listing, fill the form with any one input invalid (example: phone); Capture the error message &amp; display </a:t>
            </a: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From Fitness, go to Gym and retrieve all sub-menu items and store in a List; Display the same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267" name="Google Shape;267;p21"/>
          <p:cNvCxnSpPr/>
          <p:nvPr/>
        </p:nvCxnSpPr>
        <p:spPr>
          <a:xfrm>
            <a:off x="4695600" y="200817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1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16" name="Google Shape;316;p21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18" name="Google Shape;318;p21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19" name="Google Shape;319;p21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24" name="Google Shape;324;p21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29" name="Google Shape;329;p21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35" name="Google Shape;335;p21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DESCRIPTION</a:t>
            </a: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1398125" y="1639650"/>
            <a:ext cx="64509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1.Open Website  </a:t>
            </a:r>
            <a:r>
              <a:rPr lang="es" sz="2100" u="sng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www.Justdial.com</a:t>
            </a:r>
            <a:endParaRPr sz="2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Display 5 Car washing services name and phone numbers, near your location with highest rating (more than 4) on top &amp; Customer Votes more than 20</a:t>
            </a:r>
            <a:endParaRPr sz="1800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ctrTitle"/>
          </p:nvPr>
        </p:nvSpPr>
        <p:spPr>
          <a:xfrm>
            <a:off x="4893700" y="148235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DESCRIPTION</a:t>
            </a:r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1"/>
          </p:nvPr>
        </p:nvSpPr>
        <p:spPr>
          <a:xfrm>
            <a:off x="4893700" y="2250100"/>
            <a:ext cx="37299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1. "www.justdial.com/" should open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2. Search Textbox should be selected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3. "Car washing services" should be read and written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4. "Mumbai" should be selected as default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5. Search Button should be clicked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6. "Car Wash Services At Home near me" button should be selected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7. Filter "Ratings" should be selected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8. Services should be selected where ratings are greater than four star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9. Votes should be greater than 20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354" name="Google Shape;354;p23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355" name="Google Shape;355;p23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3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ctrTitle"/>
          </p:nvPr>
        </p:nvSpPr>
        <p:spPr>
          <a:xfrm>
            <a:off x="2457600" y="819200"/>
            <a:ext cx="4660500" cy="6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SECOND DESCRIPTION</a:t>
            </a:r>
            <a:endParaRPr sz="3000"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1"/>
          </p:nvPr>
        </p:nvSpPr>
        <p:spPr>
          <a:xfrm>
            <a:off x="1611550" y="2101750"/>
            <a:ext cx="53448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to register for Free Listing, fill the form with any one input invalid (example: phone);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Capture the error message &amp; display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ctrTitle"/>
          </p:nvPr>
        </p:nvSpPr>
        <p:spPr>
          <a:xfrm>
            <a:off x="4893700" y="148235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DESCRIPTION</a:t>
            </a: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1"/>
          </p:nvPr>
        </p:nvSpPr>
        <p:spPr>
          <a:xfrm>
            <a:off x="4893700" y="2344100"/>
            <a:ext cx="37299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User should navigate back to home page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2. User should be redirected to "Free Listing" page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3. User should be able to put values in all placeholders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4. If user gives incorrect values, then error message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should be displayed.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72" name="Google Shape;372;p25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373" name="Google Shape;373;p25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5"/>
          <p:cNvSpPr txBox="1">
            <a:spLocks noGrp="1"/>
          </p:cNvSpPr>
          <p:nvPr>
            <p:ph type="ctrTitle"/>
          </p:nvPr>
        </p:nvSpPr>
        <p:spPr>
          <a:xfrm>
            <a:off x="806475" y="3192350"/>
            <a:ext cx="2939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SELENIUM JAVA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THIRD DESCRIPTION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1398125" y="1639650"/>
            <a:ext cx="64509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From Fitness, go to Gym and retrieve all sub-menu items and store in a List; Display the same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536</Words>
  <Application>Microsoft Office PowerPoint</Application>
  <PresentationFormat>On-screen Show (16:9)</PresentationFormat>
  <Paragraphs>99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Roboto Mono Regular</vt:lpstr>
      <vt:lpstr>Roboto</vt:lpstr>
      <vt:lpstr>Roboto Black</vt:lpstr>
      <vt:lpstr>Bree Serif</vt:lpstr>
      <vt:lpstr>Roboto Light</vt:lpstr>
      <vt:lpstr>Roboto Thin</vt:lpstr>
      <vt:lpstr>Didact Gothic</vt:lpstr>
      <vt:lpstr>Impact</vt:lpstr>
      <vt:lpstr>WEB PROPOSAL</vt:lpstr>
      <vt:lpstr>Identify Car Wash Services</vt:lpstr>
      <vt:lpstr>TABLE OF CONTENTS</vt:lpstr>
      <vt:lpstr>ABOUT PROJECT</vt:lpstr>
      <vt:lpstr>PROJECT DESCRIPTION</vt:lpstr>
      <vt:lpstr>FIRST DESCRIPTION</vt:lpstr>
      <vt:lpstr>FIRST DESCRIPTION</vt:lpstr>
      <vt:lpstr>SECOND DESCRIPTION</vt:lpstr>
      <vt:lpstr>SECOND DESCRIPTION</vt:lpstr>
      <vt:lpstr>THIRD DESCRIPTION</vt:lpstr>
      <vt:lpstr>THIRD DESCRIPTION</vt:lpstr>
      <vt:lpstr>TOOLS</vt:lpstr>
      <vt:lpstr>SNEAK PEEK</vt:lpstr>
      <vt:lpstr>                MAVEN IMPLEMENTATION             Console Output after Maven Implementation(BUILD SUCCESS)  </vt:lpstr>
      <vt:lpstr>               TESTNG IMPLEMENTATION</vt:lpstr>
      <vt:lpstr>              Project Structure</vt:lpstr>
      <vt:lpstr>Test execution screenshot Homepage</vt:lpstr>
      <vt:lpstr>CarWash services:</vt:lpstr>
      <vt:lpstr>Freelisting:</vt:lpstr>
      <vt:lpstr>Retrieving Submenu</vt:lpstr>
      <vt:lpstr>Retrieving gym details</vt:lpstr>
      <vt:lpstr>Final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Car Wash Services</dc:title>
  <cp:lastModifiedBy>Pallav Vemulakonda</cp:lastModifiedBy>
  <cp:revision>3</cp:revision>
  <dcterms:modified xsi:type="dcterms:W3CDTF">2021-09-27T14:31:29Z</dcterms:modified>
</cp:coreProperties>
</file>