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66B2-774E-C75A-043F-587ECC575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93B2D-6F55-7D12-F20D-C3A57ACF2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C15CB-3109-FB56-5818-31649F83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31ADA-4818-A01E-2B7E-AC394F44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98805-D40A-EC32-90DA-0EB639F3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49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2AC1-1C46-D571-21C8-1306E78D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4B4E65-8E90-4D38-1EEF-F82DA6CA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AA262-F1F4-3216-28DC-777DC70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6E126-B37A-5380-6A2A-E6AE9837C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897C-4833-61BB-A6FA-F83BB5D6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0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73A33-130F-BF09-F582-36719028A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8D526-783E-EB3A-A338-8C530B39D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48F1-6798-F112-C125-A9AF663F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3751F-04BA-4353-45E3-0BE395D7A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47320-DA62-72AC-69FF-F60F837D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5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DDEB-A6DB-B12B-BD72-BBED8D20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668D-D55D-F57E-3BBF-CBE388B5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B3F9-C7BF-7A63-0BAE-409C946F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DB53B-9546-82E7-0FF6-55ED0A4B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5E27-CBAC-91A4-0032-C589C79E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8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D563-B054-6D53-2F5A-C1CAC4D6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05A9F-11BC-6B05-81CD-9A11155BF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B3C2C-2D88-F379-472C-C6BC8A26C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948B-CCF8-5061-43FB-1843116D3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D23A-575E-6A2B-42DD-AF0FB63B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3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2D64-C0A8-2AA5-1A38-82D5704D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F1A92-4F3C-B6CE-CC8F-EF9AB6FCD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5B396-3E19-4750-FF77-B39278626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0C6E1-0308-5BAB-7769-456CA19FE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9E5C7-7D8B-6189-C85C-6FB0C69A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D4C67-0271-DCA5-EB8C-BFB000D3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22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4AA8-A42A-1265-7DE2-31BDA71D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C6EBF-187D-A39D-BE39-853DC82E1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2BD63-9C87-30AA-93B1-B41933107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004FF-9ACA-867D-0CF4-7FB510C16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FAB16-825E-7BDC-6256-D81D3ECD1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E81F5-4C8F-18C3-D49F-CE7D2CC2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E8E1F9-3583-4678-7519-A5E60437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5158E-9384-447B-7AEE-0885A56C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C1C3-E2D6-16EC-C09E-9FD6E8AB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BD8C8-EC81-7119-2327-16B1D4F1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40C93-A7FE-9F49-2CBC-0B2D17D3B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8119F-7587-5060-18B4-B7B3E6A69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2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724D2-0FE3-8008-E8EC-BC7C48DC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712AC-3E3B-9111-EF52-393AC0D3E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FBF7F-ED12-2297-0565-8884ABC4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83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425C-E9F8-C550-594A-468B4E3DB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BBD44-6C55-1930-5F6C-B78D5400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8929D-222D-ED32-D45A-97EA9B43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017BA-AAB5-239C-DF88-CE4FD68D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66E8A-88CE-8541-69BF-1D262AD3D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63156-5929-F89C-A286-7B20FCEC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3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3344-671A-B667-7E64-7FEF6F40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5DFB9-CBB7-D0BE-7F73-15551B490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B68C1-D99A-0696-6EC9-F7EE987D3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1685C-5F76-8195-C020-7371E977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F1D82-D28B-8573-C1BA-727FB5ED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B2D27-BE12-911B-9E45-B7181F7F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0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2D03F-E058-5182-6108-1D706BE0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5468A-F2A6-EE99-7E4B-AF5726B7D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604E4-2B2A-AD35-65DE-BC1BF727A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06322-263A-4AF1-8D38-F3916AE3F7BC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9702-5879-8DE2-EEEE-0B036D4B5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93E68-C300-D0BD-E83C-EB0124EED0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00ED-01CD-456D-9EBE-310254E84D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5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0C5991-E3A7-58AE-654D-EE7422F30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93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D587-BC0E-9295-59F0-780800DCE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13199-D3B9-8B5A-15F2-607BC136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972DD-5D4F-4E89-04FD-28EFA6791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74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AABA-6BC2-62A8-94A3-A9C86DC2B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4CED5-CA4D-D0CB-B168-CA2FC3920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E5AE9-E5A5-2383-F83A-EA9897F7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755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44A4-AF81-7A1C-17E1-303903683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FE84-0C37-1014-3CF2-A5087F11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08FFF-0A36-FEA8-C37C-FC41E1801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10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56B9-F189-39D6-3C4A-BE39665F1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225D5-9A49-DBBB-20D2-15575FF8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BC804-328E-7079-E30B-38B514DE0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8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EBE6A5-67DE-2F0D-78E0-9F977208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664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574039-FD4C-D599-3F8A-0E43F2C6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9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E798F4-7DB3-61F5-191E-A2FAC05C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3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D34B45-D9F2-F64C-4A3D-4CDDEE04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69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58E7-560F-09DB-72FE-32C018E5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6622C-D26E-B6FE-C205-1BC2D1D5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051D-2426-D9BE-4134-D8613B57B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C83E-377A-B3F0-2D15-81A081DA7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8E6CBC-D2F1-D656-1C32-75A895F8A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6863-3AF4-D540-13AF-325FADFB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D2606-8395-4BD2-0F42-5C52C908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A27F9-BE0E-2803-666B-16E94456B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7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C2C0-6BB2-C44E-9D01-4C92B59B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69ED-FD7C-6BEF-CB64-7163C3673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051727-F44B-5367-AB79-55EF90DD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0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karthik</dc:creator>
  <cp:lastModifiedBy>dinesh karthik</cp:lastModifiedBy>
  <cp:revision>1</cp:revision>
  <dcterms:created xsi:type="dcterms:W3CDTF">2025-10-18T10:56:19Z</dcterms:created>
  <dcterms:modified xsi:type="dcterms:W3CDTF">2025-10-18T11:05:14Z</dcterms:modified>
</cp:coreProperties>
</file>