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1" d="100"/>
          <a:sy n="81" d="100"/>
        </p:scale>
        <p:origin x="-8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3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1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8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5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71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3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6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9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81B57D-C433-4644-A678-D8C7FBFEEEF9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31AE90-1015-4AC0-8F4E-C2A941955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312332"/>
          </a:xfrm>
        </p:spPr>
        <p:txBody>
          <a:bodyPr/>
          <a:lstStyle/>
          <a:p>
            <a:pPr algn="ctr"/>
            <a:r>
              <a:rPr lang="en-US" dirty="0" smtClean="0"/>
              <a:t>Wallet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0" y="3983567"/>
            <a:ext cx="4124322" cy="1388534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Manohar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Keshaveni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Priyanka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Bojji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Kavya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Kinagi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Pallavi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Hanisha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Gamidi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8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	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3101"/>
            <a:ext cx="10018713" cy="3848100"/>
          </a:xfrm>
        </p:spPr>
        <p:txBody>
          <a:bodyPr>
            <a:normAutofit/>
          </a:bodyPr>
          <a:lstStyle/>
          <a:p>
            <a:r>
              <a:rPr lang="en-US" dirty="0"/>
              <a:t>Create a Wallet Server Application which should implement the following functionalities:-</a:t>
            </a:r>
          </a:p>
          <a:p>
            <a:pPr marL="342900" indent="-342900">
              <a:buAutoNum type="arabicPeriod"/>
            </a:pPr>
            <a:r>
              <a:rPr lang="en-US" dirty="0"/>
              <a:t>Create Account</a:t>
            </a:r>
          </a:p>
          <a:p>
            <a:pPr marL="342900" indent="-342900">
              <a:buAutoNum type="arabicPeriod"/>
            </a:pPr>
            <a:r>
              <a:rPr lang="en-US" dirty="0"/>
              <a:t>Deposit Amount</a:t>
            </a:r>
          </a:p>
          <a:p>
            <a:pPr marL="342900" indent="-342900">
              <a:buAutoNum type="arabicPeriod"/>
            </a:pPr>
            <a:r>
              <a:rPr lang="en-US" dirty="0"/>
              <a:t>Fund Transfer</a:t>
            </a:r>
          </a:p>
          <a:p>
            <a:pPr marL="342900" indent="-342900">
              <a:buAutoNum type="arabicPeriod"/>
            </a:pPr>
            <a:r>
              <a:rPr lang="en-US" dirty="0"/>
              <a:t>Show Balance</a:t>
            </a:r>
          </a:p>
          <a:p>
            <a:pPr marL="342900" indent="-342900">
              <a:buAutoNum type="arabicPeriod"/>
            </a:pPr>
            <a:r>
              <a:rPr lang="en-US" dirty="0"/>
              <a:t>Print Transactions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6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0500" y="139700"/>
            <a:ext cx="10731500" cy="736600"/>
          </a:xfrm>
        </p:spPr>
        <p:txBody>
          <a:bodyPr/>
          <a:lstStyle/>
          <a:p>
            <a:pPr algn="l"/>
            <a:r>
              <a:rPr lang="en-US" dirty="0" smtClean="0"/>
              <a:t>   Bean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0526"/>
              </p:ext>
            </p:extLst>
          </p:nvPr>
        </p:nvGraphicFramePr>
        <p:xfrm>
          <a:off x="1143000" y="876300"/>
          <a:ext cx="5339862" cy="395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862"/>
              </a:tblGrid>
              <a:tr h="4058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Customer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46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private String customerName;</a:t>
                      </a:r>
                    </a:p>
                    <a:p>
                      <a:r>
                        <a:rPr lang="en-US" sz="1800" dirty="0" smtClean="0"/>
                        <a:t>private int mobileNumber;</a:t>
                      </a:r>
                    </a:p>
                    <a:p>
                      <a:r>
                        <a:rPr lang="en-US" sz="1800" dirty="0" smtClean="0"/>
                        <a:t>private Account account; </a:t>
                      </a:r>
                      <a:endParaRPr lang="en-US" sz="180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25365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public</a:t>
                      </a:r>
                      <a:r>
                        <a:rPr lang="en-US" sz="1800" baseline="0" dirty="0" smtClean="0"/>
                        <a:t> String getCustomerName()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void setCustomerName(String customerName)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int getMobileNumber()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void setMobileNumber(int mobileNumber)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Account getAccount()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public void setAccount(Account account)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32320"/>
              </p:ext>
            </p:extLst>
          </p:nvPr>
        </p:nvGraphicFramePr>
        <p:xfrm>
          <a:off x="6858000" y="1015024"/>
          <a:ext cx="5181600" cy="2933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491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8510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BigDecimal</a:t>
                      </a:r>
                      <a:r>
                        <a:rPr lang="en-US" baseline="0" dirty="0" smtClean="0"/>
                        <a:t>  balance</a:t>
                      </a:r>
                      <a:r>
                        <a:rPr lang="en-US" dirty="0" smtClean="0"/>
                        <a:t>;</a:t>
                      </a:r>
                    </a:p>
                    <a:p>
                      <a:r>
                        <a:rPr lang="en-US" dirty="0" smtClean="0"/>
                        <a:t>private Transaction transaction;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15332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 BigDecimal getBalance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void setBalance (BigDecimal balance)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Transaction getTransaction()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 void setTransaction(Transaction transaction)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5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66273"/>
              </p:ext>
            </p:extLst>
          </p:nvPr>
        </p:nvGraphicFramePr>
        <p:xfrm>
          <a:off x="3175000" y="1041399"/>
          <a:ext cx="6451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600"/>
              </a:tblGrid>
              <a:tr h="3534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Transaction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6471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int transactionId;</a:t>
                      </a:r>
                    </a:p>
                    <a:p>
                      <a:r>
                        <a:rPr lang="en-US" dirty="0" smtClean="0"/>
                        <a:t>private Date date;</a:t>
                      </a:r>
                    </a:p>
                    <a:p>
                      <a:r>
                        <a:rPr lang="en-US" dirty="0" smtClean="0"/>
                        <a:t>private String description;</a:t>
                      </a:r>
                    </a:p>
                    <a:p>
                      <a:r>
                        <a:rPr lang="en-US" dirty="0" smtClean="0"/>
                        <a:t>private BigDecimal amount;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2778049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int getTransactionId()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void setTransactionId(int transactionId)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</a:t>
                      </a:r>
                      <a:r>
                        <a:rPr lang="en-US" dirty="0" smtClean="0"/>
                        <a:t>String getDescription</a:t>
                      </a:r>
                      <a:r>
                        <a:rPr lang="en-US" baseline="0" dirty="0" smtClean="0"/>
                        <a:t> 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void setD</a:t>
                      </a:r>
                      <a:r>
                        <a:rPr lang="en-US" dirty="0" smtClean="0"/>
                        <a:t>escription </a:t>
                      </a:r>
                      <a:r>
                        <a:rPr lang="en-US" baseline="0" dirty="0" smtClean="0"/>
                        <a:t>(String description)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BigDecimal</a:t>
                      </a:r>
                      <a:r>
                        <a:rPr lang="en-US" baseline="0" dirty="0" smtClean="0"/>
                        <a:t> getAmount()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void setAmount(</a:t>
                      </a:r>
                      <a:r>
                        <a:rPr lang="en-US" dirty="0" smtClean="0"/>
                        <a:t>BigDecimal</a:t>
                      </a:r>
                      <a:r>
                        <a:rPr lang="en-US" baseline="0" dirty="0" smtClean="0"/>
                        <a:t> amount)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Date getDate()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public void setDate(Date date)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2600" y="254000"/>
            <a:ext cx="10439400" cy="6731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45300" y="1038147"/>
            <a:ext cx="269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67670"/>
              </p:ext>
            </p:extLst>
          </p:nvPr>
        </p:nvGraphicFramePr>
        <p:xfrm>
          <a:off x="1863970" y="1499812"/>
          <a:ext cx="8581292" cy="327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292"/>
              </a:tblGrid>
              <a:tr h="4429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CustomerService</a:t>
                      </a:r>
                    </a:p>
                  </a:txBody>
                  <a:tcPr/>
                </a:tc>
              </a:tr>
              <a:tr h="27681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dk1"/>
                          </a:solidFill>
                        </a:rPr>
                        <a:t>public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String 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createAccount(int mobileNumber,</a:t>
                      </a:r>
                      <a:r>
                        <a:rPr lang="en-US" sz="2000" dirty="0" smtClean="0"/>
                        <a:t>BigDecimal</a:t>
                      </a:r>
                      <a:r>
                        <a:rPr lang="en-US" sz="2000" baseline="0" dirty="0" smtClean="0"/>
                        <a:t> amount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r>
                        <a:rPr lang="en-US" sz="2000" dirty="0" smtClean="0"/>
                        <a:t>public</a:t>
                      </a:r>
                      <a:r>
                        <a:rPr lang="en-US" sz="2000" baseline="0" dirty="0" smtClean="0"/>
                        <a:t> int deposit(int mobileNumber,BigDecimal amount )</a:t>
                      </a:r>
                    </a:p>
                    <a:p>
                      <a:r>
                        <a:rPr lang="en-US" sz="2000" dirty="0" smtClean="0"/>
                        <a:t>public int</a:t>
                      </a:r>
                      <a:r>
                        <a:rPr lang="en-US" sz="2000" baseline="0" dirty="0" smtClean="0"/>
                        <a:t> fundTransfer(int mobileNumber,int </a:t>
                      </a:r>
                      <a:r>
                        <a:rPr lang="en-US" sz="2000" baseline="0" dirty="0" smtClean="0"/>
                        <a:t>mobileNumber1, BigDecimal amount)</a:t>
                      </a:r>
                      <a:endParaRPr lang="en-US" sz="2000" baseline="0" dirty="0" smtClean="0"/>
                    </a:p>
                    <a:p>
                      <a:r>
                        <a:rPr lang="en-US" sz="2000" dirty="0" smtClean="0"/>
                        <a:t>public int showBalance(BigDecimal amount)</a:t>
                      </a:r>
                    </a:p>
                    <a:p>
                      <a:r>
                        <a:rPr lang="en-US" sz="2000" dirty="0" smtClean="0"/>
                        <a:t>public Transaction</a:t>
                      </a:r>
                      <a:r>
                        <a:rPr lang="en-US" sz="2000" baseline="0" dirty="0" smtClean="0"/>
                        <a:t> printTransaction(int mobileNumber)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ICustomerDAO </a:t>
                      </a:r>
                      <a:r>
                        <a:rPr lang="en-US" sz="2000" baseline="0" dirty="0" smtClean="0"/>
                        <a:t>customerDao</a:t>
                      </a:r>
                    </a:p>
                    <a:p>
                      <a:endParaRPr lang="en-US" sz="2000" baseline="0" dirty="0" smtClean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9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39701"/>
            <a:ext cx="10018713" cy="990600"/>
          </a:xfrm>
        </p:spPr>
        <p:txBody>
          <a:bodyPr/>
          <a:lstStyle/>
          <a:p>
            <a:pPr algn="l"/>
            <a:r>
              <a:rPr lang="en-US" dirty="0" smtClean="0"/>
              <a:t>DAO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71350"/>
              </p:ext>
            </p:extLst>
          </p:nvPr>
        </p:nvGraphicFramePr>
        <p:xfrm>
          <a:off x="3013250" y="4149969"/>
          <a:ext cx="5698672" cy="177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2"/>
              </a:tblGrid>
              <a:tr h="4033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CustomerDAO</a:t>
                      </a:r>
                    </a:p>
                  </a:txBody>
                  <a:tcPr/>
                </a:tc>
              </a:tr>
              <a:tr h="1366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public</a:t>
                      </a:r>
                      <a:r>
                        <a:rPr lang="en-US" sz="2000" baseline="0" dirty="0" smtClean="0"/>
                        <a:t> boolean save(Customer customer)</a:t>
                      </a:r>
                    </a:p>
                    <a:p>
                      <a:r>
                        <a:rPr lang="en-US" sz="2000" baseline="0" dirty="0" smtClean="0"/>
                        <a:t>public Account searchAccount(int mobileNumber)</a:t>
                      </a:r>
                    </a:p>
                    <a:p>
                      <a:r>
                        <a:rPr lang="en-US" sz="2000" baseline="0" dirty="0" smtClean="0"/>
                        <a:t>public int updateBalance(BigDecimal amount)</a:t>
                      </a:r>
                    </a:p>
                    <a:p>
                      <a:endParaRPr lang="en-US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64717"/>
              </p:ext>
            </p:extLst>
          </p:nvPr>
        </p:nvGraphicFramePr>
        <p:xfrm>
          <a:off x="3001527" y="1137139"/>
          <a:ext cx="5698672" cy="175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2"/>
              </a:tblGrid>
              <a:tr h="4006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ICustomerDAO&lt;&lt;Interface&gt;&gt;</a:t>
                      </a:r>
                      <a:endParaRPr lang="en-US" dirty="0" smtClean="0"/>
                    </a:p>
                  </a:txBody>
                  <a:tcPr/>
                </a:tc>
              </a:tr>
              <a:tr h="13577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public</a:t>
                      </a:r>
                      <a:r>
                        <a:rPr lang="en-US" sz="2000" baseline="0" dirty="0" smtClean="0"/>
                        <a:t> boolean save(Customer customer)</a:t>
                      </a:r>
                    </a:p>
                    <a:p>
                      <a:r>
                        <a:rPr lang="en-US" sz="2000" baseline="0" dirty="0" smtClean="0"/>
                        <a:t>public Account searchAccount(int mobileNumber)</a:t>
                      </a:r>
                    </a:p>
                    <a:p>
                      <a:r>
                        <a:rPr lang="en-US" sz="2000" baseline="0" dirty="0" smtClean="0"/>
                        <a:t>public int updateBalance(BigDecimal amount)</a:t>
                      </a:r>
                    </a:p>
                    <a:p>
                      <a:endParaRPr lang="en-US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>
            <a:endCxn id="8" idx="3"/>
          </p:cNvCxnSpPr>
          <p:nvPr/>
        </p:nvCxnSpPr>
        <p:spPr>
          <a:xfrm flipH="1" flipV="1">
            <a:off x="5767751" y="2989384"/>
            <a:ext cx="23449" cy="11723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5697412" y="2801815"/>
            <a:ext cx="140677" cy="18756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89264"/>
              </p:ext>
            </p:extLst>
          </p:nvPr>
        </p:nvGraphicFramePr>
        <p:xfrm>
          <a:off x="1190625" y="1946031"/>
          <a:ext cx="2806700" cy="96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505069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1480"/>
              </p:ext>
            </p:extLst>
          </p:nvPr>
        </p:nvGraphicFramePr>
        <p:xfrm>
          <a:off x="8799634" y="1874017"/>
          <a:ext cx="2806700" cy="94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2091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CustomerDAO</a:t>
                      </a:r>
                      <a:endParaRPr lang="en-US" dirty="0"/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38163"/>
              </p:ext>
            </p:extLst>
          </p:nvPr>
        </p:nvGraphicFramePr>
        <p:xfrm>
          <a:off x="5353050" y="4407877"/>
          <a:ext cx="2806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Bean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</a:p>
                    <a:p>
                      <a:r>
                        <a:rPr lang="en-US" dirty="0" smtClean="0"/>
                        <a:t>Account</a:t>
                      </a:r>
                    </a:p>
                    <a:p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32660" y="941694"/>
            <a:ext cx="429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Architectural Diagram</a:t>
            </a:r>
            <a:endParaRPr lang="en-US" sz="2000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28639"/>
              </p:ext>
            </p:extLst>
          </p:nvPr>
        </p:nvGraphicFramePr>
        <p:xfrm>
          <a:off x="5259264" y="1909186"/>
          <a:ext cx="2302121" cy="947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121"/>
              </a:tblGrid>
              <a:tr h="420914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CustomerService</a:t>
                      </a:r>
                      <a:endParaRPr lang="en-US" dirty="0"/>
                    </a:p>
                  </a:txBody>
                  <a:tcPr/>
                </a:tc>
              </a:tr>
              <a:tr h="526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V="1">
            <a:off x="3924876" y="2672860"/>
            <a:ext cx="1324708" cy="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5" y="2551106"/>
            <a:ext cx="1383323" cy="15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H="1">
            <a:off x="7561385" y="2192215"/>
            <a:ext cx="1242646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76" y="2033465"/>
            <a:ext cx="1328737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0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300</TotalTime>
  <Words>239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Wallet Server</vt:lpstr>
      <vt:lpstr>Problem  Statement </vt:lpstr>
      <vt:lpstr>   Bean </vt:lpstr>
      <vt:lpstr>PowerPoint Presentation</vt:lpstr>
      <vt:lpstr>Service</vt:lpstr>
      <vt:lpstr>DAO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 Server</dc:title>
  <dc:creator>KOILKONDA, GAUTAM</dc:creator>
  <cp:lastModifiedBy>win8</cp:lastModifiedBy>
  <cp:revision>90</cp:revision>
  <dcterms:created xsi:type="dcterms:W3CDTF">2018-11-26T06:38:43Z</dcterms:created>
  <dcterms:modified xsi:type="dcterms:W3CDTF">2018-11-26T17:06:26Z</dcterms:modified>
</cp:coreProperties>
</file>