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L%20EXCEL\ASSIGNMENT-2\Terro's_REA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GL%20EXCEL\ASSIGNMENT-2\Terro's_RE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LSTAT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Sheet1!$I$2:$I$507</c:f>
              <c:numCache>
                <c:formatCode>General</c:formatCode>
                <c:ptCount val="506"/>
                <c:pt idx="0">
                  <c:v>4.9800000000000004</c:v>
                </c:pt>
                <c:pt idx="1">
                  <c:v>9.14</c:v>
                </c:pt>
                <c:pt idx="2">
                  <c:v>4.03</c:v>
                </c:pt>
                <c:pt idx="3">
                  <c:v>2.94</c:v>
                </c:pt>
                <c:pt idx="4">
                  <c:v>5.33</c:v>
                </c:pt>
                <c:pt idx="5">
                  <c:v>5.21</c:v>
                </c:pt>
                <c:pt idx="6">
                  <c:v>12.43</c:v>
                </c:pt>
                <c:pt idx="7">
                  <c:v>19.149999999999999</c:v>
                </c:pt>
                <c:pt idx="8">
                  <c:v>29.93</c:v>
                </c:pt>
                <c:pt idx="9">
                  <c:v>17.100000000000001</c:v>
                </c:pt>
                <c:pt idx="10">
                  <c:v>20.45</c:v>
                </c:pt>
                <c:pt idx="11">
                  <c:v>13.27</c:v>
                </c:pt>
                <c:pt idx="12">
                  <c:v>15.71</c:v>
                </c:pt>
                <c:pt idx="13">
                  <c:v>8.26</c:v>
                </c:pt>
                <c:pt idx="14">
                  <c:v>10.26</c:v>
                </c:pt>
                <c:pt idx="15">
                  <c:v>8.4700000000000006</c:v>
                </c:pt>
                <c:pt idx="16">
                  <c:v>6.58</c:v>
                </c:pt>
                <c:pt idx="17">
                  <c:v>14.67</c:v>
                </c:pt>
                <c:pt idx="18">
                  <c:v>11.69</c:v>
                </c:pt>
                <c:pt idx="19">
                  <c:v>11.28</c:v>
                </c:pt>
                <c:pt idx="20">
                  <c:v>21.02</c:v>
                </c:pt>
                <c:pt idx="21">
                  <c:v>13.83</c:v>
                </c:pt>
                <c:pt idx="22">
                  <c:v>18.72</c:v>
                </c:pt>
                <c:pt idx="23">
                  <c:v>19.88</c:v>
                </c:pt>
                <c:pt idx="24">
                  <c:v>16.3</c:v>
                </c:pt>
                <c:pt idx="25">
                  <c:v>16.510000000000002</c:v>
                </c:pt>
                <c:pt idx="26">
                  <c:v>14.81</c:v>
                </c:pt>
                <c:pt idx="27">
                  <c:v>17.28</c:v>
                </c:pt>
                <c:pt idx="28">
                  <c:v>12.8</c:v>
                </c:pt>
                <c:pt idx="29">
                  <c:v>11.98</c:v>
                </c:pt>
                <c:pt idx="30">
                  <c:v>22.6</c:v>
                </c:pt>
                <c:pt idx="31">
                  <c:v>13.04</c:v>
                </c:pt>
                <c:pt idx="32">
                  <c:v>27.71</c:v>
                </c:pt>
                <c:pt idx="33">
                  <c:v>18.350000000000001</c:v>
                </c:pt>
                <c:pt idx="34">
                  <c:v>20.34</c:v>
                </c:pt>
                <c:pt idx="35">
                  <c:v>9.68</c:v>
                </c:pt>
                <c:pt idx="36">
                  <c:v>11.41</c:v>
                </c:pt>
                <c:pt idx="37">
                  <c:v>8.77</c:v>
                </c:pt>
                <c:pt idx="38">
                  <c:v>10.130000000000001</c:v>
                </c:pt>
                <c:pt idx="39">
                  <c:v>4.32</c:v>
                </c:pt>
                <c:pt idx="40">
                  <c:v>1.98</c:v>
                </c:pt>
                <c:pt idx="41">
                  <c:v>4.84</c:v>
                </c:pt>
                <c:pt idx="42">
                  <c:v>5.81</c:v>
                </c:pt>
                <c:pt idx="43">
                  <c:v>7.44</c:v>
                </c:pt>
                <c:pt idx="44">
                  <c:v>9.5500000000000007</c:v>
                </c:pt>
                <c:pt idx="45">
                  <c:v>10.210000000000001</c:v>
                </c:pt>
                <c:pt idx="46">
                  <c:v>14.15</c:v>
                </c:pt>
                <c:pt idx="47">
                  <c:v>18.8</c:v>
                </c:pt>
                <c:pt idx="48">
                  <c:v>30.81</c:v>
                </c:pt>
                <c:pt idx="49">
                  <c:v>16.2</c:v>
                </c:pt>
                <c:pt idx="50">
                  <c:v>13.45</c:v>
                </c:pt>
                <c:pt idx="51">
                  <c:v>9.43</c:v>
                </c:pt>
                <c:pt idx="52">
                  <c:v>5.28</c:v>
                </c:pt>
                <c:pt idx="53">
                  <c:v>8.43</c:v>
                </c:pt>
                <c:pt idx="54">
                  <c:v>14.8</c:v>
                </c:pt>
                <c:pt idx="55">
                  <c:v>4.8099999999999996</c:v>
                </c:pt>
                <c:pt idx="56">
                  <c:v>5.77</c:v>
                </c:pt>
                <c:pt idx="57">
                  <c:v>3.95</c:v>
                </c:pt>
                <c:pt idx="58">
                  <c:v>6.86</c:v>
                </c:pt>
                <c:pt idx="59">
                  <c:v>9.2200000000000006</c:v>
                </c:pt>
                <c:pt idx="60">
                  <c:v>13.15</c:v>
                </c:pt>
                <c:pt idx="61">
                  <c:v>14.44</c:v>
                </c:pt>
                <c:pt idx="62">
                  <c:v>6.73</c:v>
                </c:pt>
                <c:pt idx="63">
                  <c:v>9.5</c:v>
                </c:pt>
                <c:pt idx="64">
                  <c:v>8.0500000000000007</c:v>
                </c:pt>
                <c:pt idx="65">
                  <c:v>4.67</c:v>
                </c:pt>
                <c:pt idx="66">
                  <c:v>10.24</c:v>
                </c:pt>
                <c:pt idx="67">
                  <c:v>8.1</c:v>
                </c:pt>
                <c:pt idx="68">
                  <c:v>13.09</c:v>
                </c:pt>
                <c:pt idx="69">
                  <c:v>8.7899999999999991</c:v>
                </c:pt>
                <c:pt idx="70">
                  <c:v>6.72</c:v>
                </c:pt>
                <c:pt idx="71">
                  <c:v>9.8800000000000008</c:v>
                </c:pt>
                <c:pt idx="72">
                  <c:v>5.52</c:v>
                </c:pt>
                <c:pt idx="73">
                  <c:v>7.54</c:v>
                </c:pt>
                <c:pt idx="74">
                  <c:v>6.78</c:v>
                </c:pt>
                <c:pt idx="75">
                  <c:v>8.94</c:v>
                </c:pt>
                <c:pt idx="76">
                  <c:v>11.97</c:v>
                </c:pt>
                <c:pt idx="77">
                  <c:v>10.27</c:v>
                </c:pt>
                <c:pt idx="78">
                  <c:v>12.34</c:v>
                </c:pt>
                <c:pt idx="79">
                  <c:v>9.1</c:v>
                </c:pt>
                <c:pt idx="80">
                  <c:v>5.29</c:v>
                </c:pt>
                <c:pt idx="81">
                  <c:v>7.22</c:v>
                </c:pt>
                <c:pt idx="82">
                  <c:v>6.72</c:v>
                </c:pt>
                <c:pt idx="83">
                  <c:v>7.51</c:v>
                </c:pt>
                <c:pt idx="84">
                  <c:v>9.6199999999999992</c:v>
                </c:pt>
                <c:pt idx="85">
                  <c:v>6.53</c:v>
                </c:pt>
                <c:pt idx="86">
                  <c:v>12.86</c:v>
                </c:pt>
                <c:pt idx="87">
                  <c:v>8.44</c:v>
                </c:pt>
                <c:pt idx="88">
                  <c:v>5.5</c:v>
                </c:pt>
                <c:pt idx="89">
                  <c:v>5.7</c:v>
                </c:pt>
                <c:pt idx="90">
                  <c:v>8.81</c:v>
                </c:pt>
                <c:pt idx="91">
                  <c:v>8.1999999999999993</c:v>
                </c:pt>
                <c:pt idx="92">
                  <c:v>8.16</c:v>
                </c:pt>
                <c:pt idx="93">
                  <c:v>6.21</c:v>
                </c:pt>
                <c:pt idx="94">
                  <c:v>10.59</c:v>
                </c:pt>
                <c:pt idx="95">
                  <c:v>6.65</c:v>
                </c:pt>
                <c:pt idx="96">
                  <c:v>11.34</c:v>
                </c:pt>
                <c:pt idx="97">
                  <c:v>4.21</c:v>
                </c:pt>
                <c:pt idx="98">
                  <c:v>3.57</c:v>
                </c:pt>
                <c:pt idx="99">
                  <c:v>6.19</c:v>
                </c:pt>
                <c:pt idx="100">
                  <c:v>9.42</c:v>
                </c:pt>
                <c:pt idx="101">
                  <c:v>7.67</c:v>
                </c:pt>
                <c:pt idx="102">
                  <c:v>10.63</c:v>
                </c:pt>
                <c:pt idx="103">
                  <c:v>13.44</c:v>
                </c:pt>
                <c:pt idx="104">
                  <c:v>12.33</c:v>
                </c:pt>
                <c:pt idx="105">
                  <c:v>16.47</c:v>
                </c:pt>
                <c:pt idx="106">
                  <c:v>18.66</c:v>
                </c:pt>
                <c:pt idx="107">
                  <c:v>14.09</c:v>
                </c:pt>
                <c:pt idx="108">
                  <c:v>12.27</c:v>
                </c:pt>
                <c:pt idx="109">
                  <c:v>15.55</c:v>
                </c:pt>
                <c:pt idx="110">
                  <c:v>13</c:v>
                </c:pt>
                <c:pt idx="111">
                  <c:v>10.16</c:v>
                </c:pt>
                <c:pt idx="112">
                  <c:v>16.21</c:v>
                </c:pt>
                <c:pt idx="113">
                  <c:v>17.09</c:v>
                </c:pt>
                <c:pt idx="114">
                  <c:v>10.45</c:v>
                </c:pt>
                <c:pt idx="115">
                  <c:v>15.76</c:v>
                </c:pt>
                <c:pt idx="116">
                  <c:v>12.04</c:v>
                </c:pt>
                <c:pt idx="117">
                  <c:v>10.3</c:v>
                </c:pt>
                <c:pt idx="118">
                  <c:v>15.37</c:v>
                </c:pt>
                <c:pt idx="119">
                  <c:v>13.61</c:v>
                </c:pt>
                <c:pt idx="120">
                  <c:v>14.37</c:v>
                </c:pt>
                <c:pt idx="121">
                  <c:v>14.27</c:v>
                </c:pt>
                <c:pt idx="122">
                  <c:v>17.93</c:v>
                </c:pt>
                <c:pt idx="123">
                  <c:v>25.41</c:v>
                </c:pt>
                <c:pt idx="124">
                  <c:v>17.579999999999998</c:v>
                </c:pt>
                <c:pt idx="125">
                  <c:v>14.81</c:v>
                </c:pt>
                <c:pt idx="126">
                  <c:v>27.26</c:v>
                </c:pt>
                <c:pt idx="127">
                  <c:v>17.190000000000001</c:v>
                </c:pt>
                <c:pt idx="128">
                  <c:v>15.39</c:v>
                </c:pt>
                <c:pt idx="129">
                  <c:v>18.34</c:v>
                </c:pt>
                <c:pt idx="130">
                  <c:v>12.6</c:v>
                </c:pt>
                <c:pt idx="131">
                  <c:v>12.26</c:v>
                </c:pt>
                <c:pt idx="132">
                  <c:v>11.12</c:v>
                </c:pt>
                <c:pt idx="133">
                  <c:v>15.03</c:v>
                </c:pt>
                <c:pt idx="134">
                  <c:v>17.309999999999999</c:v>
                </c:pt>
                <c:pt idx="135">
                  <c:v>16.96</c:v>
                </c:pt>
                <c:pt idx="136">
                  <c:v>16.899999999999999</c:v>
                </c:pt>
                <c:pt idx="137">
                  <c:v>14.59</c:v>
                </c:pt>
                <c:pt idx="138">
                  <c:v>21.32</c:v>
                </c:pt>
                <c:pt idx="139">
                  <c:v>18.46</c:v>
                </c:pt>
                <c:pt idx="140">
                  <c:v>24.16</c:v>
                </c:pt>
                <c:pt idx="141">
                  <c:v>34.409999999999997</c:v>
                </c:pt>
                <c:pt idx="142">
                  <c:v>26.82</c:v>
                </c:pt>
                <c:pt idx="143">
                  <c:v>26.42</c:v>
                </c:pt>
                <c:pt idx="144">
                  <c:v>29.29</c:v>
                </c:pt>
                <c:pt idx="145">
                  <c:v>27.8</c:v>
                </c:pt>
                <c:pt idx="146">
                  <c:v>16.649999999999999</c:v>
                </c:pt>
                <c:pt idx="147">
                  <c:v>29.53</c:v>
                </c:pt>
                <c:pt idx="148">
                  <c:v>28.32</c:v>
                </c:pt>
                <c:pt idx="149">
                  <c:v>21.45</c:v>
                </c:pt>
                <c:pt idx="150">
                  <c:v>14.1</c:v>
                </c:pt>
                <c:pt idx="151">
                  <c:v>13.28</c:v>
                </c:pt>
                <c:pt idx="152">
                  <c:v>12.12</c:v>
                </c:pt>
                <c:pt idx="153">
                  <c:v>15.79</c:v>
                </c:pt>
                <c:pt idx="154">
                  <c:v>15.12</c:v>
                </c:pt>
                <c:pt idx="155">
                  <c:v>15.02</c:v>
                </c:pt>
                <c:pt idx="156">
                  <c:v>16.14</c:v>
                </c:pt>
                <c:pt idx="157">
                  <c:v>4.59</c:v>
                </c:pt>
                <c:pt idx="158">
                  <c:v>6.43</c:v>
                </c:pt>
                <c:pt idx="159">
                  <c:v>7.39</c:v>
                </c:pt>
                <c:pt idx="160">
                  <c:v>5.5</c:v>
                </c:pt>
                <c:pt idx="161">
                  <c:v>1.73</c:v>
                </c:pt>
                <c:pt idx="162">
                  <c:v>1.92</c:v>
                </c:pt>
                <c:pt idx="163">
                  <c:v>3.32</c:v>
                </c:pt>
                <c:pt idx="164">
                  <c:v>11.64</c:v>
                </c:pt>
                <c:pt idx="165">
                  <c:v>9.81</c:v>
                </c:pt>
                <c:pt idx="166">
                  <c:v>3.7</c:v>
                </c:pt>
                <c:pt idx="167">
                  <c:v>12.14</c:v>
                </c:pt>
                <c:pt idx="168">
                  <c:v>11.1</c:v>
                </c:pt>
                <c:pt idx="169">
                  <c:v>11.32</c:v>
                </c:pt>
                <c:pt idx="170">
                  <c:v>14.43</c:v>
                </c:pt>
                <c:pt idx="171">
                  <c:v>12.03</c:v>
                </c:pt>
                <c:pt idx="172">
                  <c:v>14.69</c:v>
                </c:pt>
                <c:pt idx="173">
                  <c:v>9.0399999999999991</c:v>
                </c:pt>
                <c:pt idx="174">
                  <c:v>9.64</c:v>
                </c:pt>
                <c:pt idx="175">
                  <c:v>5.33</c:v>
                </c:pt>
                <c:pt idx="176">
                  <c:v>10.11</c:v>
                </c:pt>
                <c:pt idx="177">
                  <c:v>6.29</c:v>
                </c:pt>
                <c:pt idx="178">
                  <c:v>6.92</c:v>
                </c:pt>
                <c:pt idx="179">
                  <c:v>5.04</c:v>
                </c:pt>
                <c:pt idx="180">
                  <c:v>7.56</c:v>
                </c:pt>
                <c:pt idx="181">
                  <c:v>9.4499999999999993</c:v>
                </c:pt>
                <c:pt idx="182">
                  <c:v>4.82</c:v>
                </c:pt>
                <c:pt idx="183">
                  <c:v>5.68</c:v>
                </c:pt>
                <c:pt idx="184">
                  <c:v>13.98</c:v>
                </c:pt>
                <c:pt idx="185">
                  <c:v>13.15</c:v>
                </c:pt>
                <c:pt idx="186">
                  <c:v>4.45</c:v>
                </c:pt>
                <c:pt idx="187">
                  <c:v>6.68</c:v>
                </c:pt>
                <c:pt idx="188">
                  <c:v>4.5599999999999996</c:v>
                </c:pt>
                <c:pt idx="189">
                  <c:v>5.39</c:v>
                </c:pt>
                <c:pt idx="190">
                  <c:v>5.0999999999999996</c:v>
                </c:pt>
                <c:pt idx="191">
                  <c:v>4.6900000000000004</c:v>
                </c:pt>
                <c:pt idx="192">
                  <c:v>2.87</c:v>
                </c:pt>
                <c:pt idx="193">
                  <c:v>5.03</c:v>
                </c:pt>
                <c:pt idx="194">
                  <c:v>4.38</c:v>
                </c:pt>
                <c:pt idx="195">
                  <c:v>2.97</c:v>
                </c:pt>
                <c:pt idx="196">
                  <c:v>4.08</c:v>
                </c:pt>
                <c:pt idx="197">
                  <c:v>8.61</c:v>
                </c:pt>
                <c:pt idx="198">
                  <c:v>6.62</c:v>
                </c:pt>
                <c:pt idx="199">
                  <c:v>4.5599999999999996</c:v>
                </c:pt>
                <c:pt idx="200">
                  <c:v>4.45</c:v>
                </c:pt>
                <c:pt idx="201">
                  <c:v>7.43</c:v>
                </c:pt>
                <c:pt idx="202">
                  <c:v>3.11</c:v>
                </c:pt>
                <c:pt idx="203">
                  <c:v>3.81</c:v>
                </c:pt>
                <c:pt idx="204">
                  <c:v>2.88</c:v>
                </c:pt>
                <c:pt idx="205">
                  <c:v>10.87</c:v>
                </c:pt>
                <c:pt idx="206">
                  <c:v>10.97</c:v>
                </c:pt>
                <c:pt idx="207">
                  <c:v>18.059999999999999</c:v>
                </c:pt>
                <c:pt idx="208">
                  <c:v>14.66</c:v>
                </c:pt>
                <c:pt idx="209">
                  <c:v>23.09</c:v>
                </c:pt>
                <c:pt idx="210">
                  <c:v>17.27</c:v>
                </c:pt>
                <c:pt idx="211">
                  <c:v>23.98</c:v>
                </c:pt>
                <c:pt idx="212">
                  <c:v>16.03</c:v>
                </c:pt>
                <c:pt idx="213">
                  <c:v>9.3800000000000008</c:v>
                </c:pt>
                <c:pt idx="214">
                  <c:v>29.55</c:v>
                </c:pt>
                <c:pt idx="215">
                  <c:v>9.4700000000000006</c:v>
                </c:pt>
                <c:pt idx="216">
                  <c:v>13.51</c:v>
                </c:pt>
                <c:pt idx="217">
                  <c:v>9.69</c:v>
                </c:pt>
                <c:pt idx="218">
                  <c:v>17.920000000000002</c:v>
                </c:pt>
                <c:pt idx="219">
                  <c:v>10.5</c:v>
                </c:pt>
                <c:pt idx="220">
                  <c:v>9.7100000000000009</c:v>
                </c:pt>
                <c:pt idx="221">
                  <c:v>21.46</c:v>
                </c:pt>
                <c:pt idx="222">
                  <c:v>9.93</c:v>
                </c:pt>
                <c:pt idx="223">
                  <c:v>7.6</c:v>
                </c:pt>
                <c:pt idx="224">
                  <c:v>4.1399999999999997</c:v>
                </c:pt>
                <c:pt idx="225">
                  <c:v>4.63</c:v>
                </c:pt>
                <c:pt idx="226">
                  <c:v>3.13</c:v>
                </c:pt>
                <c:pt idx="227">
                  <c:v>6.36</c:v>
                </c:pt>
                <c:pt idx="228">
                  <c:v>3.92</c:v>
                </c:pt>
                <c:pt idx="229">
                  <c:v>3.76</c:v>
                </c:pt>
                <c:pt idx="230">
                  <c:v>11.65</c:v>
                </c:pt>
                <c:pt idx="231">
                  <c:v>5.25</c:v>
                </c:pt>
                <c:pt idx="232">
                  <c:v>2.4700000000000002</c:v>
                </c:pt>
                <c:pt idx="233">
                  <c:v>3.95</c:v>
                </c:pt>
                <c:pt idx="234">
                  <c:v>8.0500000000000007</c:v>
                </c:pt>
                <c:pt idx="235">
                  <c:v>10.88</c:v>
                </c:pt>
                <c:pt idx="236">
                  <c:v>9.5399999999999991</c:v>
                </c:pt>
                <c:pt idx="237">
                  <c:v>4.7300000000000004</c:v>
                </c:pt>
                <c:pt idx="238">
                  <c:v>6.36</c:v>
                </c:pt>
                <c:pt idx="239">
                  <c:v>7.37</c:v>
                </c:pt>
                <c:pt idx="240">
                  <c:v>11.38</c:v>
                </c:pt>
                <c:pt idx="241">
                  <c:v>12.4</c:v>
                </c:pt>
                <c:pt idx="242">
                  <c:v>11.22</c:v>
                </c:pt>
                <c:pt idx="243">
                  <c:v>5.19</c:v>
                </c:pt>
                <c:pt idx="244">
                  <c:v>12.5</c:v>
                </c:pt>
                <c:pt idx="245">
                  <c:v>18.46</c:v>
                </c:pt>
                <c:pt idx="246">
                  <c:v>9.16</c:v>
                </c:pt>
                <c:pt idx="247">
                  <c:v>10.15</c:v>
                </c:pt>
                <c:pt idx="248">
                  <c:v>9.52</c:v>
                </c:pt>
                <c:pt idx="249">
                  <c:v>6.56</c:v>
                </c:pt>
                <c:pt idx="250">
                  <c:v>5.9</c:v>
                </c:pt>
                <c:pt idx="251">
                  <c:v>3.59</c:v>
                </c:pt>
                <c:pt idx="252">
                  <c:v>3.53</c:v>
                </c:pt>
                <c:pt idx="253">
                  <c:v>3.54</c:v>
                </c:pt>
                <c:pt idx="254">
                  <c:v>6.57</c:v>
                </c:pt>
                <c:pt idx="255">
                  <c:v>9.25</c:v>
                </c:pt>
                <c:pt idx="256">
                  <c:v>3.11</c:v>
                </c:pt>
                <c:pt idx="257">
                  <c:v>5.12</c:v>
                </c:pt>
                <c:pt idx="258">
                  <c:v>7.79</c:v>
                </c:pt>
                <c:pt idx="259">
                  <c:v>6.9</c:v>
                </c:pt>
                <c:pt idx="260">
                  <c:v>9.59</c:v>
                </c:pt>
                <c:pt idx="261">
                  <c:v>7.26</c:v>
                </c:pt>
                <c:pt idx="262">
                  <c:v>5.91</c:v>
                </c:pt>
                <c:pt idx="263">
                  <c:v>11.25</c:v>
                </c:pt>
                <c:pt idx="264">
                  <c:v>8.1</c:v>
                </c:pt>
                <c:pt idx="265">
                  <c:v>10.45</c:v>
                </c:pt>
                <c:pt idx="266">
                  <c:v>14.79</c:v>
                </c:pt>
                <c:pt idx="267">
                  <c:v>7.44</c:v>
                </c:pt>
                <c:pt idx="268">
                  <c:v>3.16</c:v>
                </c:pt>
                <c:pt idx="269">
                  <c:v>13.65</c:v>
                </c:pt>
                <c:pt idx="270">
                  <c:v>13</c:v>
                </c:pt>
                <c:pt idx="271">
                  <c:v>6.59</c:v>
                </c:pt>
                <c:pt idx="272">
                  <c:v>7.73</c:v>
                </c:pt>
                <c:pt idx="273">
                  <c:v>6.58</c:v>
                </c:pt>
                <c:pt idx="274">
                  <c:v>3.53</c:v>
                </c:pt>
                <c:pt idx="275">
                  <c:v>2.98</c:v>
                </c:pt>
                <c:pt idx="276">
                  <c:v>6.05</c:v>
                </c:pt>
                <c:pt idx="277">
                  <c:v>4.16</c:v>
                </c:pt>
                <c:pt idx="278">
                  <c:v>7.19</c:v>
                </c:pt>
                <c:pt idx="279">
                  <c:v>4.8499999999999996</c:v>
                </c:pt>
                <c:pt idx="280">
                  <c:v>3.76</c:v>
                </c:pt>
                <c:pt idx="281">
                  <c:v>4.59</c:v>
                </c:pt>
                <c:pt idx="282">
                  <c:v>3.01</c:v>
                </c:pt>
                <c:pt idx="283">
                  <c:v>3.16</c:v>
                </c:pt>
                <c:pt idx="284">
                  <c:v>7.85</c:v>
                </c:pt>
                <c:pt idx="285">
                  <c:v>8.23</c:v>
                </c:pt>
                <c:pt idx="286">
                  <c:v>12.93</c:v>
                </c:pt>
                <c:pt idx="287">
                  <c:v>7.14</c:v>
                </c:pt>
                <c:pt idx="288">
                  <c:v>7.6</c:v>
                </c:pt>
                <c:pt idx="289">
                  <c:v>9.51</c:v>
                </c:pt>
                <c:pt idx="290">
                  <c:v>3.33</c:v>
                </c:pt>
                <c:pt idx="291">
                  <c:v>3.56</c:v>
                </c:pt>
                <c:pt idx="292">
                  <c:v>4.7</c:v>
                </c:pt>
                <c:pt idx="293">
                  <c:v>8.58</c:v>
                </c:pt>
                <c:pt idx="294">
                  <c:v>10.4</c:v>
                </c:pt>
                <c:pt idx="295">
                  <c:v>6.27</c:v>
                </c:pt>
                <c:pt idx="296">
                  <c:v>7.39</c:v>
                </c:pt>
                <c:pt idx="297">
                  <c:v>15.84</c:v>
                </c:pt>
                <c:pt idx="298">
                  <c:v>4.97</c:v>
                </c:pt>
                <c:pt idx="299">
                  <c:v>4.74</c:v>
                </c:pt>
                <c:pt idx="300">
                  <c:v>6.07</c:v>
                </c:pt>
                <c:pt idx="301">
                  <c:v>9.5</c:v>
                </c:pt>
                <c:pt idx="302">
                  <c:v>8.67</c:v>
                </c:pt>
                <c:pt idx="303">
                  <c:v>4.8600000000000003</c:v>
                </c:pt>
                <c:pt idx="304">
                  <c:v>6.93</c:v>
                </c:pt>
                <c:pt idx="305">
                  <c:v>8.93</c:v>
                </c:pt>
                <c:pt idx="306">
                  <c:v>6.47</c:v>
                </c:pt>
                <c:pt idx="307">
                  <c:v>7.53</c:v>
                </c:pt>
                <c:pt idx="308">
                  <c:v>4.54</c:v>
                </c:pt>
                <c:pt idx="309">
                  <c:v>9.9700000000000006</c:v>
                </c:pt>
                <c:pt idx="310">
                  <c:v>12.64</c:v>
                </c:pt>
                <c:pt idx="311">
                  <c:v>5.98</c:v>
                </c:pt>
                <c:pt idx="312">
                  <c:v>11.72</c:v>
                </c:pt>
                <c:pt idx="313">
                  <c:v>7.9</c:v>
                </c:pt>
                <c:pt idx="314">
                  <c:v>9.2799999999999994</c:v>
                </c:pt>
                <c:pt idx="315">
                  <c:v>11.5</c:v>
                </c:pt>
                <c:pt idx="316">
                  <c:v>18.329999999999998</c:v>
                </c:pt>
                <c:pt idx="317">
                  <c:v>15.94</c:v>
                </c:pt>
                <c:pt idx="318">
                  <c:v>10.36</c:v>
                </c:pt>
                <c:pt idx="319">
                  <c:v>12.73</c:v>
                </c:pt>
                <c:pt idx="320">
                  <c:v>7.2</c:v>
                </c:pt>
                <c:pt idx="321">
                  <c:v>6.87</c:v>
                </c:pt>
                <c:pt idx="322">
                  <c:v>7.7</c:v>
                </c:pt>
                <c:pt idx="323">
                  <c:v>11.74</c:v>
                </c:pt>
                <c:pt idx="324">
                  <c:v>6.12</c:v>
                </c:pt>
                <c:pt idx="325">
                  <c:v>5.08</c:v>
                </c:pt>
                <c:pt idx="326">
                  <c:v>6.15</c:v>
                </c:pt>
                <c:pt idx="327">
                  <c:v>12.79</c:v>
                </c:pt>
                <c:pt idx="328">
                  <c:v>9.9700000000000006</c:v>
                </c:pt>
                <c:pt idx="329">
                  <c:v>7.34</c:v>
                </c:pt>
                <c:pt idx="330">
                  <c:v>9.09</c:v>
                </c:pt>
                <c:pt idx="331">
                  <c:v>12.43</c:v>
                </c:pt>
                <c:pt idx="332">
                  <c:v>7.83</c:v>
                </c:pt>
                <c:pt idx="333">
                  <c:v>5.68</c:v>
                </c:pt>
                <c:pt idx="334">
                  <c:v>6.75</c:v>
                </c:pt>
                <c:pt idx="335">
                  <c:v>8.01</c:v>
                </c:pt>
                <c:pt idx="336">
                  <c:v>9.8000000000000007</c:v>
                </c:pt>
                <c:pt idx="337">
                  <c:v>10.56</c:v>
                </c:pt>
                <c:pt idx="338">
                  <c:v>8.51</c:v>
                </c:pt>
                <c:pt idx="339">
                  <c:v>9.74</c:v>
                </c:pt>
                <c:pt idx="340">
                  <c:v>9.2899999999999991</c:v>
                </c:pt>
                <c:pt idx="341">
                  <c:v>5.49</c:v>
                </c:pt>
                <c:pt idx="342">
                  <c:v>8.65</c:v>
                </c:pt>
                <c:pt idx="343">
                  <c:v>7.18</c:v>
                </c:pt>
                <c:pt idx="344">
                  <c:v>4.6100000000000003</c:v>
                </c:pt>
                <c:pt idx="345">
                  <c:v>10.53</c:v>
                </c:pt>
                <c:pt idx="346">
                  <c:v>12.67</c:v>
                </c:pt>
                <c:pt idx="347">
                  <c:v>6.36</c:v>
                </c:pt>
                <c:pt idx="348">
                  <c:v>5.99</c:v>
                </c:pt>
                <c:pt idx="349">
                  <c:v>5.89</c:v>
                </c:pt>
                <c:pt idx="350">
                  <c:v>5.98</c:v>
                </c:pt>
                <c:pt idx="351">
                  <c:v>5.49</c:v>
                </c:pt>
                <c:pt idx="352">
                  <c:v>7.79</c:v>
                </c:pt>
                <c:pt idx="353">
                  <c:v>4.5</c:v>
                </c:pt>
                <c:pt idx="354">
                  <c:v>8.0500000000000007</c:v>
                </c:pt>
                <c:pt idx="355">
                  <c:v>5.57</c:v>
                </c:pt>
                <c:pt idx="356">
                  <c:v>17.600000000000001</c:v>
                </c:pt>
                <c:pt idx="357">
                  <c:v>13.27</c:v>
                </c:pt>
                <c:pt idx="358">
                  <c:v>11.48</c:v>
                </c:pt>
                <c:pt idx="359">
                  <c:v>12.67</c:v>
                </c:pt>
                <c:pt idx="360">
                  <c:v>7.79</c:v>
                </c:pt>
                <c:pt idx="361">
                  <c:v>14.19</c:v>
                </c:pt>
                <c:pt idx="362">
                  <c:v>10.19</c:v>
                </c:pt>
                <c:pt idx="363">
                  <c:v>14.64</c:v>
                </c:pt>
                <c:pt idx="364">
                  <c:v>5.29</c:v>
                </c:pt>
                <c:pt idx="365">
                  <c:v>7.12</c:v>
                </c:pt>
                <c:pt idx="366">
                  <c:v>14</c:v>
                </c:pt>
                <c:pt idx="367">
                  <c:v>13.33</c:v>
                </c:pt>
                <c:pt idx="368">
                  <c:v>3.26</c:v>
                </c:pt>
                <c:pt idx="369">
                  <c:v>3.73</c:v>
                </c:pt>
                <c:pt idx="370">
                  <c:v>2.96</c:v>
                </c:pt>
                <c:pt idx="371">
                  <c:v>9.5299999999999994</c:v>
                </c:pt>
                <c:pt idx="372">
                  <c:v>8.8800000000000008</c:v>
                </c:pt>
                <c:pt idx="373">
                  <c:v>34.770000000000003</c:v>
                </c:pt>
                <c:pt idx="374">
                  <c:v>37.97</c:v>
                </c:pt>
                <c:pt idx="375">
                  <c:v>13.44</c:v>
                </c:pt>
                <c:pt idx="376">
                  <c:v>23.24</c:v>
                </c:pt>
                <c:pt idx="377">
                  <c:v>21.24</c:v>
                </c:pt>
                <c:pt idx="378">
                  <c:v>23.69</c:v>
                </c:pt>
                <c:pt idx="379">
                  <c:v>21.78</c:v>
                </c:pt>
                <c:pt idx="380">
                  <c:v>17.21</c:v>
                </c:pt>
                <c:pt idx="381">
                  <c:v>21.08</c:v>
                </c:pt>
                <c:pt idx="382">
                  <c:v>23.6</c:v>
                </c:pt>
                <c:pt idx="383">
                  <c:v>24.56</c:v>
                </c:pt>
                <c:pt idx="384">
                  <c:v>30.63</c:v>
                </c:pt>
                <c:pt idx="385">
                  <c:v>30.81</c:v>
                </c:pt>
                <c:pt idx="386">
                  <c:v>28.28</c:v>
                </c:pt>
                <c:pt idx="387">
                  <c:v>31.99</c:v>
                </c:pt>
                <c:pt idx="388">
                  <c:v>30.62</c:v>
                </c:pt>
                <c:pt idx="389">
                  <c:v>20.85</c:v>
                </c:pt>
                <c:pt idx="390">
                  <c:v>17.11</c:v>
                </c:pt>
                <c:pt idx="391">
                  <c:v>18.760000000000002</c:v>
                </c:pt>
                <c:pt idx="392">
                  <c:v>25.68</c:v>
                </c:pt>
                <c:pt idx="393">
                  <c:v>15.17</c:v>
                </c:pt>
                <c:pt idx="394">
                  <c:v>16.350000000000001</c:v>
                </c:pt>
                <c:pt idx="395">
                  <c:v>17.12</c:v>
                </c:pt>
                <c:pt idx="396">
                  <c:v>19.37</c:v>
                </c:pt>
                <c:pt idx="397">
                  <c:v>19.920000000000002</c:v>
                </c:pt>
                <c:pt idx="398">
                  <c:v>30.59</c:v>
                </c:pt>
                <c:pt idx="399">
                  <c:v>29.97</c:v>
                </c:pt>
                <c:pt idx="400">
                  <c:v>26.77</c:v>
                </c:pt>
                <c:pt idx="401">
                  <c:v>20.32</c:v>
                </c:pt>
                <c:pt idx="402">
                  <c:v>20.309999999999999</c:v>
                </c:pt>
                <c:pt idx="403">
                  <c:v>19.77</c:v>
                </c:pt>
                <c:pt idx="404">
                  <c:v>27.38</c:v>
                </c:pt>
                <c:pt idx="405">
                  <c:v>22.98</c:v>
                </c:pt>
                <c:pt idx="406">
                  <c:v>23.34</c:v>
                </c:pt>
                <c:pt idx="407">
                  <c:v>12.13</c:v>
                </c:pt>
                <c:pt idx="408">
                  <c:v>26.4</c:v>
                </c:pt>
                <c:pt idx="409">
                  <c:v>19.78</c:v>
                </c:pt>
                <c:pt idx="410">
                  <c:v>10.11</c:v>
                </c:pt>
                <c:pt idx="411">
                  <c:v>21.22</c:v>
                </c:pt>
                <c:pt idx="412">
                  <c:v>34.369999999999997</c:v>
                </c:pt>
                <c:pt idx="413">
                  <c:v>20.079999999999998</c:v>
                </c:pt>
                <c:pt idx="414">
                  <c:v>36.979999999999997</c:v>
                </c:pt>
                <c:pt idx="415">
                  <c:v>29.05</c:v>
                </c:pt>
                <c:pt idx="416">
                  <c:v>25.79</c:v>
                </c:pt>
                <c:pt idx="417">
                  <c:v>26.64</c:v>
                </c:pt>
                <c:pt idx="418">
                  <c:v>20.62</c:v>
                </c:pt>
                <c:pt idx="419">
                  <c:v>22.74</c:v>
                </c:pt>
                <c:pt idx="420">
                  <c:v>15.02</c:v>
                </c:pt>
                <c:pt idx="421">
                  <c:v>15.7</c:v>
                </c:pt>
                <c:pt idx="422">
                  <c:v>14.1</c:v>
                </c:pt>
                <c:pt idx="423">
                  <c:v>23.29</c:v>
                </c:pt>
                <c:pt idx="424">
                  <c:v>17.16</c:v>
                </c:pt>
                <c:pt idx="425">
                  <c:v>24.39</c:v>
                </c:pt>
                <c:pt idx="426">
                  <c:v>15.69</c:v>
                </c:pt>
                <c:pt idx="427">
                  <c:v>14.52</c:v>
                </c:pt>
                <c:pt idx="428">
                  <c:v>21.52</c:v>
                </c:pt>
                <c:pt idx="429">
                  <c:v>24.08</c:v>
                </c:pt>
                <c:pt idx="430">
                  <c:v>17.64</c:v>
                </c:pt>
                <c:pt idx="431">
                  <c:v>19.690000000000001</c:v>
                </c:pt>
                <c:pt idx="432">
                  <c:v>12.03</c:v>
                </c:pt>
                <c:pt idx="433">
                  <c:v>16.22</c:v>
                </c:pt>
                <c:pt idx="434">
                  <c:v>15.17</c:v>
                </c:pt>
                <c:pt idx="435">
                  <c:v>23.27</c:v>
                </c:pt>
                <c:pt idx="436">
                  <c:v>18.05</c:v>
                </c:pt>
                <c:pt idx="437">
                  <c:v>26.45</c:v>
                </c:pt>
                <c:pt idx="438">
                  <c:v>34.020000000000003</c:v>
                </c:pt>
                <c:pt idx="439">
                  <c:v>22.88</c:v>
                </c:pt>
                <c:pt idx="440">
                  <c:v>22.11</c:v>
                </c:pt>
                <c:pt idx="441">
                  <c:v>19.52</c:v>
                </c:pt>
                <c:pt idx="442">
                  <c:v>16.59</c:v>
                </c:pt>
                <c:pt idx="443">
                  <c:v>18.850000000000001</c:v>
                </c:pt>
                <c:pt idx="444">
                  <c:v>23.79</c:v>
                </c:pt>
                <c:pt idx="445">
                  <c:v>23.98</c:v>
                </c:pt>
                <c:pt idx="446">
                  <c:v>17.79</c:v>
                </c:pt>
                <c:pt idx="447">
                  <c:v>16.440000000000001</c:v>
                </c:pt>
                <c:pt idx="448">
                  <c:v>18.13</c:v>
                </c:pt>
                <c:pt idx="449">
                  <c:v>19.309999999999999</c:v>
                </c:pt>
                <c:pt idx="450">
                  <c:v>17.440000000000001</c:v>
                </c:pt>
                <c:pt idx="451">
                  <c:v>17.73</c:v>
                </c:pt>
                <c:pt idx="452">
                  <c:v>17.27</c:v>
                </c:pt>
                <c:pt idx="453">
                  <c:v>16.739999999999998</c:v>
                </c:pt>
                <c:pt idx="454">
                  <c:v>18.71</c:v>
                </c:pt>
                <c:pt idx="455">
                  <c:v>18.13</c:v>
                </c:pt>
                <c:pt idx="456">
                  <c:v>19.010000000000002</c:v>
                </c:pt>
                <c:pt idx="457">
                  <c:v>16.940000000000001</c:v>
                </c:pt>
                <c:pt idx="458">
                  <c:v>16.23</c:v>
                </c:pt>
                <c:pt idx="459">
                  <c:v>14.7</c:v>
                </c:pt>
                <c:pt idx="460">
                  <c:v>16.420000000000002</c:v>
                </c:pt>
                <c:pt idx="461">
                  <c:v>14.65</c:v>
                </c:pt>
                <c:pt idx="462">
                  <c:v>13.99</c:v>
                </c:pt>
                <c:pt idx="463">
                  <c:v>10.29</c:v>
                </c:pt>
                <c:pt idx="464">
                  <c:v>13.22</c:v>
                </c:pt>
                <c:pt idx="465">
                  <c:v>14.13</c:v>
                </c:pt>
                <c:pt idx="466">
                  <c:v>17.149999999999999</c:v>
                </c:pt>
                <c:pt idx="467">
                  <c:v>21.32</c:v>
                </c:pt>
                <c:pt idx="468">
                  <c:v>18.13</c:v>
                </c:pt>
                <c:pt idx="469">
                  <c:v>14.76</c:v>
                </c:pt>
                <c:pt idx="470">
                  <c:v>16.29</c:v>
                </c:pt>
                <c:pt idx="471">
                  <c:v>12.87</c:v>
                </c:pt>
                <c:pt idx="472">
                  <c:v>14.36</c:v>
                </c:pt>
                <c:pt idx="473">
                  <c:v>11.66</c:v>
                </c:pt>
                <c:pt idx="474">
                  <c:v>18.14</c:v>
                </c:pt>
                <c:pt idx="475">
                  <c:v>24.1</c:v>
                </c:pt>
                <c:pt idx="476">
                  <c:v>18.68</c:v>
                </c:pt>
                <c:pt idx="477">
                  <c:v>24.91</c:v>
                </c:pt>
                <c:pt idx="478">
                  <c:v>18.03</c:v>
                </c:pt>
                <c:pt idx="479">
                  <c:v>13.11</c:v>
                </c:pt>
                <c:pt idx="480">
                  <c:v>10.74</c:v>
                </c:pt>
                <c:pt idx="481">
                  <c:v>7.74</c:v>
                </c:pt>
                <c:pt idx="482">
                  <c:v>7.01</c:v>
                </c:pt>
                <c:pt idx="483">
                  <c:v>10.42</c:v>
                </c:pt>
                <c:pt idx="484">
                  <c:v>13.34</c:v>
                </c:pt>
                <c:pt idx="485">
                  <c:v>10.58</c:v>
                </c:pt>
                <c:pt idx="486">
                  <c:v>14.98</c:v>
                </c:pt>
                <c:pt idx="487">
                  <c:v>11.45</c:v>
                </c:pt>
                <c:pt idx="488">
                  <c:v>18.059999999999999</c:v>
                </c:pt>
                <c:pt idx="489">
                  <c:v>23.97</c:v>
                </c:pt>
                <c:pt idx="490">
                  <c:v>29.68</c:v>
                </c:pt>
                <c:pt idx="491">
                  <c:v>18.07</c:v>
                </c:pt>
                <c:pt idx="492">
                  <c:v>13.35</c:v>
                </c:pt>
                <c:pt idx="493">
                  <c:v>12.01</c:v>
                </c:pt>
                <c:pt idx="494">
                  <c:v>13.59</c:v>
                </c:pt>
                <c:pt idx="495">
                  <c:v>17.600000000000001</c:v>
                </c:pt>
                <c:pt idx="496">
                  <c:v>21.14</c:v>
                </c:pt>
                <c:pt idx="497">
                  <c:v>14.1</c:v>
                </c:pt>
                <c:pt idx="498">
                  <c:v>12.92</c:v>
                </c:pt>
                <c:pt idx="499">
                  <c:v>15.1</c:v>
                </c:pt>
                <c:pt idx="500">
                  <c:v>14.33</c:v>
                </c:pt>
                <c:pt idx="501">
                  <c:v>9.67</c:v>
                </c:pt>
                <c:pt idx="502">
                  <c:v>9.08</c:v>
                </c:pt>
                <c:pt idx="503">
                  <c:v>5.64</c:v>
                </c:pt>
                <c:pt idx="504">
                  <c:v>6.48</c:v>
                </c:pt>
                <c:pt idx="505">
                  <c:v>7.88</c:v>
                </c:pt>
              </c:numCache>
            </c:numRef>
          </c:xVal>
          <c:yVal>
            <c:numRef>
              <c:f>'Q5'!$C$25:$C$530</c:f>
              <c:numCache>
                <c:formatCode>General</c:formatCode>
                <c:ptCount val="506"/>
                <c:pt idx="0">
                  <c:v>-5.8225950976683336</c:v>
                </c:pt>
                <c:pt idx="1">
                  <c:v>-4.2703897860350892</c:v>
                </c:pt>
                <c:pt idx="2">
                  <c:v>3.9748580162615781</c:v>
                </c:pt>
                <c:pt idx="3">
                  <c:v>1.6393042206653625</c:v>
                </c:pt>
                <c:pt idx="4">
                  <c:v>6.7099221761469643</c:v>
                </c:pt>
                <c:pt idx="5">
                  <c:v>-0.9040837463039999</c:v>
                </c:pt>
                <c:pt idx="6">
                  <c:v>0.15527258782869779</c:v>
                </c:pt>
                <c:pt idx="7">
                  <c:v>10.739604245082401</c:v>
                </c:pt>
                <c:pt idx="8">
                  <c:v>10.381136278593544</c:v>
                </c:pt>
                <c:pt idx="9">
                  <c:v>0.59200306987851903</c:v>
                </c:pt>
                <c:pt idx="10">
                  <c:v>-0.12533159503221114</c:v>
                </c:pt>
                <c:pt idx="11">
                  <c:v>-3.0466859550145884</c:v>
                </c:pt>
                <c:pt idx="12">
                  <c:v>2.0714344681549086</c:v>
                </c:pt>
                <c:pt idx="13">
                  <c:v>-6.3064332173421249</c:v>
                </c:pt>
                <c:pt idx="14">
                  <c:v>-6.6063345098261443</c:v>
                </c:pt>
                <c:pt idx="15">
                  <c:v>-6.6069228530529465</c:v>
                </c:pt>
                <c:pt idx="16">
                  <c:v>-5.2025161316555497</c:v>
                </c:pt>
                <c:pt idx="17">
                  <c:v>-3.1166168597533996</c:v>
                </c:pt>
                <c:pt idx="18">
                  <c:v>-3.2477639339522177</c:v>
                </c:pt>
                <c:pt idx="19">
                  <c:v>-5.6372841689929913</c:v>
                </c:pt>
                <c:pt idx="20">
                  <c:v>-0.98380346339015823</c:v>
                </c:pt>
                <c:pt idx="21">
                  <c:v>-1.814658316910112</c:v>
                </c:pt>
                <c:pt idx="22">
                  <c:v>-1.5689169770335383</c:v>
                </c:pt>
                <c:pt idx="23">
                  <c:v>-1.166859726674268</c:v>
                </c:pt>
                <c:pt idx="24">
                  <c:v>-3.4680364131278747</c:v>
                </c:pt>
                <c:pt idx="25">
                  <c:v>-4.9685260488386955</c:v>
                </c:pt>
                <c:pt idx="26">
                  <c:v>-3.8836099502272816</c:v>
                </c:pt>
                <c:pt idx="27">
                  <c:v>-3.3369880464450432</c:v>
                </c:pt>
                <c:pt idx="28">
                  <c:v>-3.9932091512808441</c:v>
                </c:pt>
                <c:pt idx="29">
                  <c:v>-2.172249621362397</c:v>
                </c:pt>
                <c:pt idx="30">
                  <c:v>-0.38272548445252852</c:v>
                </c:pt>
                <c:pt idx="31">
                  <c:v>-7.6651973063789285</c:v>
                </c:pt>
                <c:pt idx="32">
                  <c:v>4.9720267132508056</c:v>
                </c:pt>
                <c:pt idx="33">
                  <c:v>-4.0204352379239925</c:v>
                </c:pt>
                <c:pt idx="34">
                  <c:v>-1.729837023945592</c:v>
                </c:pt>
                <c:pt idx="35">
                  <c:v>-6.4573631350057781</c:v>
                </c:pt>
                <c:pt idx="36">
                  <c:v>-3.7137777530044502</c:v>
                </c:pt>
                <c:pt idx="37">
                  <c:v>-5.2219080469255488</c:v>
                </c:pt>
                <c:pt idx="38">
                  <c:v>-0.22984092581468119</c:v>
                </c:pt>
                <c:pt idx="39">
                  <c:v>0.35037232885139247</c:v>
                </c:pt>
                <c:pt idx="40">
                  <c:v>2.2272568410576881</c:v>
                </c:pt>
                <c:pt idx="41">
                  <c:v>-3.3556020071944523</c:v>
                </c:pt>
                <c:pt idx="42">
                  <c:v>-3.7340541340492024</c:v>
                </c:pt>
                <c:pt idx="43">
                  <c:v>-2.7854736874236785</c:v>
                </c:pt>
                <c:pt idx="44">
                  <c:v>-4.2808695509943142</c:v>
                </c:pt>
                <c:pt idx="45">
                  <c:v>-5.5538369775140417</c:v>
                </c:pt>
                <c:pt idx="46">
                  <c:v>-1.1106425237075541</c:v>
                </c:pt>
                <c:pt idx="47">
                  <c:v>-9.2913028732894531E-2</c:v>
                </c:pt>
                <c:pt idx="48">
                  <c:v>9.117179709900574</c:v>
                </c:pt>
                <c:pt idx="49">
                  <c:v>0.23695865149632311</c:v>
                </c:pt>
                <c:pt idx="50">
                  <c:v>-2.075677071338152</c:v>
                </c:pt>
                <c:pt idx="51">
                  <c:v>-5.0948754734452741</c:v>
                </c:pt>
                <c:pt idx="52">
                  <c:v>-4.5375802915409373</c:v>
                </c:pt>
                <c:pt idx="53">
                  <c:v>-3.144924827203269</c:v>
                </c:pt>
                <c:pt idx="54">
                  <c:v>-1.5931104437648642</c:v>
                </c:pt>
                <c:pt idx="55">
                  <c:v>5.4158965121928055</c:v>
                </c:pt>
                <c:pt idx="56">
                  <c:v>-4.3720561081995228</c:v>
                </c:pt>
                <c:pt idx="57">
                  <c:v>0.79885406796093505</c:v>
                </c:pt>
                <c:pt idx="58">
                  <c:v>-4.7365023126033101</c:v>
                </c:pt>
                <c:pt idx="59">
                  <c:v>-6.1943858377344512</c:v>
                </c:pt>
                <c:pt idx="60">
                  <c:v>-3.3606918774655483</c:v>
                </c:pt>
                <c:pt idx="61">
                  <c:v>-4.8351282111177412</c:v>
                </c:pt>
                <c:pt idx="62">
                  <c:v>-5.9600087285918519</c:v>
                </c:pt>
                <c:pt idx="63">
                  <c:v>-0.52837201868221229</c:v>
                </c:pt>
                <c:pt idx="64">
                  <c:v>6.094056418368698</c:v>
                </c:pt>
                <c:pt idx="65">
                  <c:v>-6.6171103973333132</c:v>
                </c:pt>
                <c:pt idx="66">
                  <c:v>-5.4253354969013046</c:v>
                </c:pt>
                <c:pt idx="67">
                  <c:v>-4.8584411139434032</c:v>
                </c:pt>
                <c:pt idx="68">
                  <c:v>-4.7176948386910276</c:v>
                </c:pt>
                <c:pt idx="69">
                  <c:v>-5.3029070598503907</c:v>
                </c:pt>
                <c:pt idx="70">
                  <c:v>-3.9695092221294317</c:v>
                </c:pt>
                <c:pt idx="71">
                  <c:v>-3.4673532642541787</c:v>
                </c:pt>
                <c:pt idx="72">
                  <c:v>-6.5095684466390189</c:v>
                </c:pt>
                <c:pt idx="73">
                  <c:v>-3.9904687520478781</c:v>
                </c:pt>
                <c:pt idx="74">
                  <c:v>-4.0125062609039475</c:v>
                </c:pt>
                <c:pt idx="75">
                  <c:v>-4.6603996567866943</c:v>
                </c:pt>
                <c:pt idx="76">
                  <c:v>-3.1817501148999767</c:v>
                </c:pt>
                <c:pt idx="77">
                  <c:v>-3.9968340162885632</c:v>
                </c:pt>
                <c:pt idx="78">
                  <c:v>-1.6302318540095193</c:v>
                </c:pt>
                <c:pt idx="79">
                  <c:v>-5.608391760185409</c:v>
                </c:pt>
                <c:pt idx="80">
                  <c:v>-1.5280797980033576</c:v>
                </c:pt>
                <c:pt idx="81">
                  <c:v>-3.7944845452504374</c:v>
                </c:pt>
                <c:pt idx="82">
                  <c:v>-3.3695092221294303</c:v>
                </c:pt>
                <c:pt idx="83">
                  <c:v>-4.5189702326606209</c:v>
                </c:pt>
                <c:pt idx="84">
                  <c:v>-1.5143660962312566</c:v>
                </c:pt>
                <c:pt idx="85">
                  <c:v>-1.7500185993434485</c:v>
                </c:pt>
                <c:pt idx="86">
                  <c:v>0.16379380994463588</c:v>
                </c:pt>
                <c:pt idx="87">
                  <c:v>-4.3354243336656886</c:v>
                </c:pt>
                <c:pt idx="88">
                  <c:v>-5.7285694337141777</c:v>
                </c:pt>
                <c:pt idx="89">
                  <c:v>-0.43855956296258114</c:v>
                </c:pt>
                <c:pt idx="90">
                  <c:v>-3.5839060727752283</c:v>
                </c:pt>
                <c:pt idx="91">
                  <c:v>-4.763436178567602</c:v>
                </c:pt>
                <c:pt idx="92">
                  <c:v>-3.9014381527179225</c:v>
                </c:pt>
                <c:pt idx="93">
                  <c:v>-3.6540343925460057</c:v>
                </c:pt>
                <c:pt idx="94">
                  <c:v>-3.8928182230860031</c:v>
                </c:pt>
                <c:pt idx="95">
                  <c:v>0.1639873231075093</c:v>
                </c:pt>
                <c:pt idx="96">
                  <c:v>-2.3802812077675135</c:v>
                </c:pt>
                <c:pt idx="97">
                  <c:v>8.1458668999380137</c:v>
                </c:pt>
                <c:pt idx="98">
                  <c:v>12.637835313532896</c:v>
                </c:pt>
                <c:pt idx="99">
                  <c:v>4.5269646203788376</c:v>
                </c:pt>
                <c:pt idx="100">
                  <c:v>1.8956240330171461</c:v>
                </c:pt>
                <c:pt idx="101">
                  <c:v>-0.76696233605933983</c:v>
                </c:pt>
                <c:pt idx="102">
                  <c:v>-5.8548162489356841</c:v>
                </c:pt>
                <c:pt idx="103">
                  <c:v>-2.4851775648757304</c:v>
                </c:pt>
                <c:pt idx="104">
                  <c:v>-2.7397323475470969</c:v>
                </c:pt>
                <c:pt idx="105">
                  <c:v>0.59347197701098153</c:v>
                </c:pt>
                <c:pt idx="106">
                  <c:v>2.6740800617409839</c:v>
                </c:pt>
                <c:pt idx="107">
                  <c:v>-0.76764548493303764</c:v>
                </c:pt>
                <c:pt idx="108">
                  <c:v>-3.0967353087725797</c:v>
                </c:pt>
                <c:pt idx="109">
                  <c:v>-0.38057342844636821</c:v>
                </c:pt>
                <c:pt idx="110">
                  <c:v>-0.50319928052924823</c:v>
                </c:pt>
                <c:pt idx="111">
                  <c:v>-2.1013394452019405</c:v>
                </c:pt>
                <c:pt idx="112">
                  <c:v>-0.353540854966095</c:v>
                </c:pt>
                <c:pt idx="113">
                  <c:v>0.38250257634093643</c:v>
                </c:pt>
                <c:pt idx="114">
                  <c:v>-6.1258251326121247</c:v>
                </c:pt>
                <c:pt idx="115">
                  <c:v>-1.2810630641571912</c:v>
                </c:pt>
                <c:pt idx="116">
                  <c:v>-1.9152466601369191</c:v>
                </c:pt>
                <c:pt idx="117">
                  <c:v>-5.5683325356758218</c:v>
                </c:pt>
                <c:pt idx="118">
                  <c:v>0.44841768787718905</c:v>
                </c:pt>
                <c:pt idx="119">
                  <c:v>-2.323669174736871</c:v>
                </c:pt>
                <c:pt idx="120">
                  <c:v>1.0983683341192005</c:v>
                </c:pt>
                <c:pt idx="121">
                  <c:v>-0.69663660125659632</c:v>
                </c:pt>
                <c:pt idx="122">
                  <c:v>2.980544033497651</c:v>
                </c:pt>
                <c:pt idx="123">
                  <c:v>6.8869131996074238</c:v>
                </c:pt>
                <c:pt idx="124">
                  <c:v>0.94802675968235306</c:v>
                </c:pt>
                <c:pt idx="125">
                  <c:v>0.91639004977271554</c:v>
                </c:pt>
                <c:pt idx="126">
                  <c:v>7.0445045040597094</c:v>
                </c:pt>
                <c:pt idx="127">
                  <c:v>-2.0224924882832624</c:v>
                </c:pt>
                <c:pt idx="128">
                  <c:v>-1.9325813250476465</c:v>
                </c:pt>
                <c:pt idx="129">
                  <c:v>-2.8299357314615712</c:v>
                </c:pt>
                <c:pt idx="130">
                  <c:v>-3.3832190220324456</c:v>
                </c:pt>
                <c:pt idx="131">
                  <c:v>-3.3062358023101588</c:v>
                </c:pt>
                <c:pt idx="132">
                  <c:v>-0.9892920655942703</c:v>
                </c:pt>
                <c:pt idx="133">
                  <c:v>-1.8745990924005262</c:v>
                </c:pt>
                <c:pt idx="134">
                  <c:v>-2.508486565832305</c:v>
                </c:pt>
                <c:pt idx="135">
                  <c:v>-0.34100383964759828</c:v>
                </c:pt>
                <c:pt idx="136">
                  <c:v>-1.0980068008730832</c:v>
                </c:pt>
                <c:pt idx="137">
                  <c:v>-3.5926208080540363</c:v>
                </c:pt>
                <c:pt idx="138">
                  <c:v>-0.99878865726275734</c:v>
                </c:pt>
                <c:pt idx="139">
                  <c:v>0.78407019098938591</c:v>
                </c:pt>
                <c:pt idx="140">
                  <c:v>2.3993515074099356</c:v>
                </c:pt>
                <c:pt idx="141">
                  <c:v>12.53735738342934</c:v>
                </c:pt>
                <c:pt idx="142">
                  <c:v>4.326482788406194</c:v>
                </c:pt>
                <c:pt idx="143">
                  <c:v>6.1464630469029959</c:v>
                </c:pt>
                <c:pt idx="144">
                  <c:v>5.07310469218843</c:v>
                </c:pt>
                <c:pt idx="145">
                  <c:v>5.6575311550890248</c:v>
                </c:pt>
                <c:pt idx="146">
                  <c:v>-3.1355191393125796</c:v>
                </c:pt>
                <c:pt idx="147">
                  <c:v>8.1011165370903502</c:v>
                </c:pt>
                <c:pt idx="148">
                  <c:v>10.151556819043179</c:v>
                </c:pt>
                <c:pt idx="149">
                  <c:v>1.2247177587257791</c:v>
                </c:pt>
                <c:pt idx="150">
                  <c:v>0.34185500860454354</c:v>
                </c:pt>
                <c:pt idx="151">
                  <c:v>-2.3371854614770058</c:v>
                </c:pt>
                <c:pt idx="152">
                  <c:v>-7.7392427118362797</c:v>
                </c:pt>
                <c:pt idx="153">
                  <c:v>-0.15256158354445404</c:v>
                </c:pt>
                <c:pt idx="154">
                  <c:v>-3.1890946505623035</c:v>
                </c:pt>
                <c:pt idx="155">
                  <c:v>-4.6840995859381049</c:v>
                </c:pt>
                <c:pt idx="156">
                  <c:v>-6.1200443097291544</c:v>
                </c:pt>
                <c:pt idx="157">
                  <c:v>11.106885654366046</c:v>
                </c:pt>
                <c:pt idx="158">
                  <c:v>-4.1450235347192468</c:v>
                </c:pt>
                <c:pt idx="159">
                  <c:v>-4.2329761551115759</c:v>
                </c:pt>
                <c:pt idx="160">
                  <c:v>-2.3285694337141791</c:v>
                </c:pt>
                <c:pt idx="161">
                  <c:v>17.089744502618196</c:v>
                </c:pt>
                <c:pt idx="162">
                  <c:v>17.270253879832211</c:v>
                </c:pt>
                <c:pt idx="163">
                  <c:v>18.600322975093398</c:v>
                </c:pt>
                <c:pt idx="164">
                  <c:v>-0.79526640164011653</c:v>
                </c:pt>
                <c:pt idx="165">
                  <c:v>-0.23385671901723981</c:v>
                </c:pt>
                <c:pt idx="166">
                  <c:v>18.961341729521436</c:v>
                </c:pt>
                <c:pt idx="167">
                  <c:v>0.77975827523888341</c:v>
                </c:pt>
                <c:pt idx="168">
                  <c:v>-0.2082930526694291</c:v>
                </c:pt>
                <c:pt idx="169">
                  <c:v>-1.4992821948426709</c:v>
                </c:pt>
                <c:pt idx="170">
                  <c:v>-3.4446287046553223</c:v>
                </c:pt>
                <c:pt idx="171">
                  <c:v>-4.0247471536744968</c:v>
                </c:pt>
                <c:pt idx="172">
                  <c:v>2.5023841273217613</c:v>
                </c:pt>
                <c:pt idx="173">
                  <c:v>-2.3653947214108904</c:v>
                </c:pt>
                <c:pt idx="174">
                  <c:v>-2.7953651091560943</c:v>
                </c:pt>
                <c:pt idx="175">
                  <c:v>-9.0077823853039973E-2</c:v>
                </c:pt>
                <c:pt idx="176">
                  <c:v>-1.7488419128898407</c:v>
                </c:pt>
                <c:pt idx="177">
                  <c:v>-3.9780304442453662</c:v>
                </c:pt>
                <c:pt idx="178">
                  <c:v>1.9205006486221663</c:v>
                </c:pt>
                <c:pt idx="179">
                  <c:v>7.4344078635571478</c:v>
                </c:pt>
                <c:pt idx="180">
                  <c:v>12.42853223502728</c:v>
                </c:pt>
                <c:pt idx="181">
                  <c:v>10.624125513629888</c:v>
                </c:pt>
                <c:pt idx="182">
                  <c:v>7.9253970057303853</c:v>
                </c:pt>
                <c:pt idx="183">
                  <c:v>3.3424394499622565</c:v>
                </c:pt>
                <c:pt idx="184">
                  <c:v>5.127849086153585</c:v>
                </c:pt>
                <c:pt idx="185">
                  <c:v>7.5393081225344538</c:v>
                </c:pt>
                <c:pt idx="186">
                  <c:v>19.673878744839932</c:v>
                </c:pt>
                <c:pt idx="187">
                  <c:v>3.79248880372025</c:v>
                </c:pt>
                <c:pt idx="188">
                  <c:v>-0.42161582624668981</c:v>
                </c:pt>
                <c:pt idx="189">
                  <c:v>5.4669251373724386</c:v>
                </c:pt>
                <c:pt idx="190">
                  <c:v>7.2914108247826235</c:v>
                </c:pt>
                <c:pt idx="191">
                  <c:v>0.40189058974184633</c:v>
                </c:pt>
                <c:pt idx="192">
                  <c:v>4.5728007659023007</c:v>
                </c:pt>
                <c:pt idx="193">
                  <c:v>1.3249073700195666</c:v>
                </c:pt>
                <c:pt idx="194">
                  <c:v>-1.2926247099231283</c:v>
                </c:pt>
                <c:pt idx="195">
                  <c:v>18.267805701278103</c:v>
                </c:pt>
                <c:pt idx="196">
                  <c:v>2.6223604839494712</c:v>
                </c:pt>
                <c:pt idx="197">
                  <c:v>3.9260840564731723</c:v>
                </c:pt>
                <c:pt idx="198">
                  <c:v>6.3354858424947729</c:v>
                </c:pt>
                <c:pt idx="199">
                  <c:v>4.6783841737533081</c:v>
                </c:pt>
                <c:pt idx="200">
                  <c:v>2.5738787448399307</c:v>
                </c:pt>
                <c:pt idx="201">
                  <c:v>-3.3949741809612561</c:v>
                </c:pt>
                <c:pt idx="202">
                  <c:v>10.700812610804221</c:v>
                </c:pt>
                <c:pt idx="203">
                  <c:v>17.565847158434817</c:v>
                </c:pt>
                <c:pt idx="204">
                  <c:v>18.182301259439882</c:v>
                </c:pt>
                <c:pt idx="205">
                  <c:v>-1.6268044040337664</c:v>
                </c:pt>
                <c:pt idx="206">
                  <c:v>0.26820053134203192</c:v>
                </c:pt>
                <c:pt idx="207">
                  <c:v>5.1040504494861878</c:v>
                </c:pt>
                <c:pt idx="208">
                  <c:v>3.7738826467090192</c:v>
                </c:pt>
                <c:pt idx="209">
                  <c:v>7.3827986988888838</c:v>
                </c:pt>
                <c:pt idx="210">
                  <c:v>3.5535114600173756</c:v>
                </c:pt>
                <c:pt idx="211">
                  <c:v>7.5283426237334972</c:v>
                </c:pt>
                <c:pt idx="212">
                  <c:v>3.0754502613574672</c:v>
                </c:pt>
                <c:pt idx="213">
                  <c:v>2.4576220588668285</c:v>
                </c:pt>
                <c:pt idx="214">
                  <c:v>17.220117524165509</c:v>
                </c:pt>
                <c:pt idx="215">
                  <c:v>-0.55687349929495156</c:v>
                </c:pt>
                <c:pt idx="216">
                  <c:v>1.5813258898873279</c:v>
                </c:pt>
                <c:pt idx="217">
                  <c:v>3.3521373585318024</c:v>
                </c:pt>
                <c:pt idx="218">
                  <c:v>3.9710435399600712</c:v>
                </c:pt>
                <c:pt idx="219">
                  <c:v>-1.5783226649242224</c:v>
                </c:pt>
                <c:pt idx="220">
                  <c:v>1.3711383456069619</c:v>
                </c:pt>
                <c:pt idx="221">
                  <c:v>7.5342182522633578</c:v>
                </c:pt>
                <c:pt idx="222">
                  <c:v>2.3801492034337208</c:v>
                </c:pt>
                <c:pt idx="223">
                  <c:v>2.7665342091776033</c:v>
                </c:pt>
                <c:pt idx="224">
                  <c:v>14.17936344517495</c:v>
                </c:pt>
                <c:pt idx="225">
                  <c:v>19.844887628516368</c:v>
                </c:pt>
                <c:pt idx="226">
                  <c:v>6.0198135978793843</c:v>
                </c:pt>
                <c:pt idx="227">
                  <c:v>3.0884730105176956</c:v>
                </c:pt>
                <c:pt idx="228">
                  <c:v>15.870352587348197</c:v>
                </c:pt>
                <c:pt idx="229">
                  <c:v>0.51834469074691469</c:v>
                </c:pt>
                <c:pt idx="230">
                  <c:v>0.81423409189746465</c:v>
                </c:pt>
                <c:pt idx="231">
                  <c:v>2.1339182278463227</c:v>
                </c:pt>
                <c:pt idx="232">
                  <c:v>9.4927810243991075</c:v>
                </c:pt>
                <c:pt idx="233">
                  <c:v>17.498854067960931</c:v>
                </c:pt>
                <c:pt idx="234">
                  <c:v>2.094056418368698</c:v>
                </c:pt>
                <c:pt idx="235">
                  <c:v>-0.21730391049618447</c:v>
                </c:pt>
                <c:pt idx="236">
                  <c:v>-0.39037004453189539</c:v>
                </c:pt>
                <c:pt idx="237">
                  <c:v>1.4398925638921689</c:v>
                </c:pt>
                <c:pt idx="238">
                  <c:v>-4.8115269894823065</c:v>
                </c:pt>
                <c:pt idx="239">
                  <c:v>-4.2519771421867354</c:v>
                </c:pt>
                <c:pt idx="240">
                  <c:v>-1.7422792336171895</c:v>
                </c:pt>
                <c:pt idx="241">
                  <c:v>-2.6732288927840386</c:v>
                </c:pt>
                <c:pt idx="242">
                  <c:v>-1.6942871302184699</c:v>
                </c:pt>
                <c:pt idx="243">
                  <c:v>-5.9230847333791559</c:v>
                </c:pt>
                <c:pt idx="244">
                  <c:v>-5.0782239574082411</c:v>
                </c:pt>
                <c:pt idx="245">
                  <c:v>1.4840701909893852</c:v>
                </c:pt>
                <c:pt idx="246">
                  <c:v>-1.5513887989599304</c:v>
                </c:pt>
                <c:pt idx="247">
                  <c:v>-4.410839938739521</c:v>
                </c:pt>
                <c:pt idx="248">
                  <c:v>-1.0093710316070563</c:v>
                </c:pt>
                <c:pt idx="249">
                  <c:v>-2.1215171187307114</c:v>
                </c:pt>
                <c:pt idx="250">
                  <c:v>-4.5485496922109832</c:v>
                </c:pt>
                <c:pt idx="251">
                  <c:v>-6.3431636993919405</c:v>
                </c:pt>
                <c:pt idx="252">
                  <c:v>-1.6001666606174219</c:v>
                </c:pt>
                <c:pt idx="253">
                  <c:v>11.609333832920154</c:v>
                </c:pt>
                <c:pt idx="254">
                  <c:v>-6.4120166251931323</c:v>
                </c:pt>
                <c:pt idx="255">
                  <c:v>-4.8658843571217147</c:v>
                </c:pt>
                <c:pt idx="256">
                  <c:v>12.400812610804223</c:v>
                </c:pt>
                <c:pt idx="257">
                  <c:v>20.310411811857783</c:v>
                </c:pt>
                <c:pt idx="258">
                  <c:v>8.8470435863916208</c:v>
                </c:pt>
                <c:pt idx="259">
                  <c:v>2.1014996615470096</c:v>
                </c:pt>
                <c:pt idx="260">
                  <c:v>8.3571324231560027</c:v>
                </c:pt>
                <c:pt idx="261">
                  <c:v>15.443517428899888</c:v>
                </c:pt>
                <c:pt idx="262">
                  <c:v>19.860950801326595</c:v>
                </c:pt>
                <c:pt idx="263">
                  <c:v>7.1342143503942701</c:v>
                </c:pt>
                <c:pt idx="264">
                  <c:v>9.6415588860565968</c:v>
                </c:pt>
                <c:pt idx="265">
                  <c:v>-1.825825132612124</c:v>
                </c:pt>
                <c:pt idx="266">
                  <c:v>10.197389062697557</c:v>
                </c:pt>
                <c:pt idx="267">
                  <c:v>22.514526312576322</c:v>
                </c:pt>
                <c:pt idx="268">
                  <c:v>11.948315078492122</c:v>
                </c:pt>
                <c:pt idx="269">
                  <c:v>-0.8856672005865498</c:v>
                </c:pt>
                <c:pt idx="270">
                  <c:v>-1.1031992805292461</c:v>
                </c:pt>
                <c:pt idx="271">
                  <c:v>-3.0930156381179721</c:v>
                </c:pt>
                <c:pt idx="272">
                  <c:v>-2.8099593748338592</c:v>
                </c:pt>
                <c:pt idx="273">
                  <c:v>6.8974838683444517</c:v>
                </c:pt>
                <c:pt idx="274">
                  <c:v>1.1998333393825753</c:v>
                </c:pt>
                <c:pt idx="275">
                  <c:v>0.27730619481568297</c:v>
                </c:pt>
                <c:pt idx="276">
                  <c:v>4.3939577108527175</c:v>
                </c:pt>
                <c:pt idx="277">
                  <c:v>2.4983644322501135</c:v>
                </c:pt>
                <c:pt idx="278">
                  <c:v>1.3770139741368261</c:v>
                </c:pt>
                <c:pt idx="279">
                  <c:v>5.1538984863431274</c:v>
                </c:pt>
                <c:pt idx="280">
                  <c:v>14.418344690746913</c:v>
                </c:pt>
                <c:pt idx="281">
                  <c:v>5.2068856543660473</c:v>
                </c:pt>
                <c:pt idx="282">
                  <c:v>14.305807675428422</c:v>
                </c:pt>
                <c:pt idx="283">
                  <c:v>18.448315078492122</c:v>
                </c:pt>
                <c:pt idx="284">
                  <c:v>5.1040465476171022</c:v>
                </c:pt>
                <c:pt idx="285">
                  <c:v>-4.7349346979548628</c:v>
                </c:pt>
                <c:pt idx="286">
                  <c:v>-2.1697027352923044</c:v>
                </c:pt>
                <c:pt idx="287">
                  <c:v>-4.5704884935510748</c:v>
                </c:pt>
                <c:pt idx="288">
                  <c:v>-5.0334657908223974</c:v>
                </c:pt>
                <c:pt idx="289">
                  <c:v>-0.71887152514463182</c:v>
                </c:pt>
                <c:pt idx="290">
                  <c:v>-2.890176531369022</c:v>
                </c:pt>
                <c:pt idx="291">
                  <c:v>6.1283348199953167</c:v>
                </c:pt>
                <c:pt idx="292">
                  <c:v>-2.1886089167205753</c:v>
                </c:pt>
                <c:pt idx="293">
                  <c:v>-2.5024174241395656</c:v>
                </c:pt>
                <c:pt idx="294">
                  <c:v>-2.9733276003000206</c:v>
                </c:pt>
                <c:pt idx="295">
                  <c:v>2.9685686794742594E-3</c:v>
                </c:pt>
                <c:pt idx="296">
                  <c:v>-0.43297615511157517</c:v>
                </c:pt>
                <c:pt idx="297">
                  <c:v>0.79494088414345043</c:v>
                </c:pt>
                <c:pt idx="298">
                  <c:v>-7.3320955912059134</c:v>
                </c:pt>
                <c:pt idx="299">
                  <c:v>-1.0506069425702513</c:v>
                </c:pt>
                <c:pt idx="300">
                  <c:v>-3.9870413020721251</c:v>
                </c:pt>
                <c:pt idx="301">
                  <c:v>-3.5283720186822123</c:v>
                </c:pt>
                <c:pt idx="302">
                  <c:v>8.3087017698652232E-2</c:v>
                </c:pt>
                <c:pt idx="303">
                  <c:v>3.1633989798807072</c:v>
                </c:pt>
                <c:pt idx="304">
                  <c:v>8.1300011421597489</c:v>
                </c:pt>
                <c:pt idx="305">
                  <c:v>2.3300998496757259</c:v>
                </c:pt>
                <c:pt idx="306">
                  <c:v>4.9929784394310701</c:v>
                </c:pt>
                <c:pt idx="307">
                  <c:v>0.80003075441454286</c:v>
                </c:pt>
                <c:pt idx="308">
                  <c:v>-7.4406168133218493</c:v>
                </c:pt>
                <c:pt idx="309">
                  <c:v>-4.7818488224159559</c:v>
                </c:pt>
                <c:pt idx="310">
                  <c:v>-6.4452170478821209</c:v>
                </c:pt>
                <c:pt idx="311">
                  <c:v>-6.7725457439103423</c:v>
                </c:pt>
                <c:pt idx="312">
                  <c:v>-4.0192624533394756</c:v>
                </c:pt>
                <c:pt idx="313">
                  <c:v>-5.4484509846950004</c:v>
                </c:pt>
                <c:pt idx="314">
                  <c:v>-1.9373828765089733</c:v>
                </c:pt>
                <c:pt idx="315">
                  <c:v>-7.4282733111662331</c:v>
                </c:pt>
                <c:pt idx="316">
                  <c:v>0.66056377500084551</c:v>
                </c:pt>
                <c:pt idx="317">
                  <c:v>0.389945819519248</c:v>
                </c:pt>
                <c:pt idx="318">
                  <c:v>-1.6113295744503411</c:v>
                </c:pt>
                <c:pt idx="319">
                  <c:v>-1.459712606043901</c:v>
                </c:pt>
                <c:pt idx="320">
                  <c:v>-3.9134855323255948</c:v>
                </c:pt>
                <c:pt idx="321">
                  <c:v>-4.9270018190657296</c:v>
                </c:pt>
                <c:pt idx="322">
                  <c:v>-6.8384608554465984</c:v>
                </c:pt>
                <c:pt idx="323">
                  <c:v>-4.9002614662643147</c:v>
                </c:pt>
                <c:pt idx="324">
                  <c:v>-3.7395388343842271</c:v>
                </c:pt>
                <c:pt idx="325">
                  <c:v>-5.1275901622925346</c:v>
                </c:pt>
                <c:pt idx="326">
                  <c:v>-5.7110373537714842</c:v>
                </c:pt>
                <c:pt idx="327">
                  <c:v>-0.20270964481842313</c:v>
                </c:pt>
                <c:pt idx="328">
                  <c:v>-5.7818488224159559</c:v>
                </c:pt>
                <c:pt idx="329">
                  <c:v>-4.980478622799474</c:v>
                </c:pt>
                <c:pt idx="330">
                  <c:v>-6.1178922537229887</c:v>
                </c:pt>
                <c:pt idx="331">
                  <c:v>-5.6447274121712994</c:v>
                </c:pt>
                <c:pt idx="332">
                  <c:v>-7.7149544394580616</c:v>
                </c:pt>
                <c:pt idx="333">
                  <c:v>-6.9575605500377442</c:v>
                </c:pt>
                <c:pt idx="334">
                  <c:v>-7.4410077415166924</c:v>
                </c:pt>
                <c:pt idx="335">
                  <c:v>-5.8439455557816196</c:v>
                </c:pt>
                <c:pt idx="336">
                  <c:v>-5.743357212554816</c:v>
                </c:pt>
                <c:pt idx="337">
                  <c:v>-6.0213197036987438</c:v>
                </c:pt>
                <c:pt idx="338">
                  <c:v>-5.8689208789026246</c:v>
                </c:pt>
                <c:pt idx="339">
                  <c:v>-6.3003601737802981</c:v>
                </c:pt>
                <c:pt idx="340">
                  <c:v>-7.027882382971395</c:v>
                </c:pt>
                <c:pt idx="341">
                  <c:v>3.361930072748244</c:v>
                </c:pt>
                <c:pt idx="342">
                  <c:v>-9.8359139693765059</c:v>
                </c:pt>
                <c:pt idx="343">
                  <c:v>-3.8324865194007565</c:v>
                </c:pt>
                <c:pt idx="344">
                  <c:v>1.0258866414412076</c:v>
                </c:pt>
                <c:pt idx="345">
                  <c:v>-7.0498211843114831</c:v>
                </c:pt>
                <c:pt idx="346">
                  <c:v>-5.3167155672693838</c:v>
                </c:pt>
                <c:pt idx="347">
                  <c:v>-5.4115269894823044</c:v>
                </c:pt>
                <c:pt idx="348">
                  <c:v>-4.3630452503727639</c:v>
                </c:pt>
                <c:pt idx="349">
                  <c:v>-2.3580501857485601</c:v>
                </c:pt>
                <c:pt idx="350">
                  <c:v>-5.9725457439103451</c:v>
                </c:pt>
                <c:pt idx="351">
                  <c:v>-5.2380699272517575</c:v>
                </c:pt>
                <c:pt idx="352">
                  <c:v>-8.5529564136083778</c:v>
                </c:pt>
                <c:pt idx="353">
                  <c:v>-0.17861878747216764</c:v>
                </c:pt>
                <c:pt idx="354">
                  <c:v>-8.7059435816313027</c:v>
                </c:pt>
                <c:pt idx="355">
                  <c:v>-8.6620659789511194</c:v>
                </c:pt>
                <c:pt idx="356">
                  <c:v>-3.2972253242483873E-2</c:v>
                </c:pt>
                <c:pt idx="357">
                  <c:v>-0.24668595501458768</c:v>
                </c:pt>
                <c:pt idx="358">
                  <c:v>-0.94727429824139264</c:v>
                </c:pt>
                <c:pt idx="359">
                  <c:v>8.3284432730618363E-2</c:v>
                </c:pt>
                <c:pt idx="360">
                  <c:v>-2.1529564136083792</c:v>
                </c:pt>
                <c:pt idx="361">
                  <c:v>-1.1726405495572365</c:v>
                </c:pt>
                <c:pt idx="362">
                  <c:v>-4.0728379645892012</c:v>
                </c:pt>
                <c:pt idx="363">
                  <c:v>-3.8451183403661382</c:v>
                </c:pt>
                <c:pt idx="364">
                  <c:v>-7.628079798003359</c:v>
                </c:pt>
                <c:pt idx="365">
                  <c:v>-0.28948948062623359</c:v>
                </c:pt>
                <c:pt idx="366">
                  <c:v>0.64685007322874455</c:v>
                </c:pt>
                <c:pt idx="367">
                  <c:v>1.210317006210893</c:v>
                </c:pt>
                <c:pt idx="368">
                  <c:v>18.54332001386792</c:v>
                </c:pt>
                <c:pt idx="369">
                  <c:v>18.989843210134175</c:v>
                </c:pt>
                <c:pt idx="370">
                  <c:v>18.258305207740523</c:v>
                </c:pt>
                <c:pt idx="371">
                  <c:v>24.500129461930523</c:v>
                </c:pt>
                <c:pt idx="372">
                  <c:v>23.882597381987832</c:v>
                </c:pt>
                <c:pt idx="373">
                  <c:v>12.279375150782226</c:v>
                </c:pt>
                <c:pt idx="374">
                  <c:v>15.319533082807791</c:v>
                </c:pt>
                <c:pt idx="375">
                  <c:v>-6.7851775648757311</c:v>
                </c:pt>
                <c:pt idx="376">
                  <c:v>1.4253061019525841</c:v>
                </c:pt>
                <c:pt idx="377">
                  <c:v>-1.074792605563399</c:v>
                </c:pt>
                <c:pt idx="378">
                  <c:v>1.0528283111436796</c:v>
                </c:pt>
                <c:pt idx="379">
                  <c:v>-3.6617659545340828</c:v>
                </c:pt>
                <c:pt idx="380">
                  <c:v>-7.8034915012081019</c:v>
                </c:pt>
                <c:pt idx="381">
                  <c:v>-3.626800502164679</c:v>
                </c:pt>
                <c:pt idx="382">
                  <c:v>-0.83267613069453716</c:v>
                </c:pt>
                <c:pt idx="383">
                  <c:v>1.0793712489131302</c:v>
                </c:pt>
                <c:pt idx="384">
                  <c:v>3.3461708262241388</c:v>
                </c:pt>
                <c:pt idx="385">
                  <c:v>1.9171797099005738</c:v>
                </c:pt>
                <c:pt idx="386">
                  <c:v>2.8135548448928596</c:v>
                </c:pt>
                <c:pt idx="387">
                  <c:v>3.2382379473350067</c:v>
                </c:pt>
                <c:pt idx="388">
                  <c:v>4.7366703326865576</c:v>
                </c:pt>
                <c:pt idx="389">
                  <c:v>-3.2453118535290137</c:v>
                </c:pt>
                <c:pt idx="390">
                  <c:v>-3.1984964365839037</c:v>
                </c:pt>
                <c:pt idx="391">
                  <c:v>6.4690849971167843</c:v>
                </c:pt>
                <c:pt idx="392">
                  <c:v>-0.45657347487792066</c:v>
                </c:pt>
                <c:pt idx="393">
                  <c:v>-6.341592182874404</c:v>
                </c:pt>
                <c:pt idx="394">
                  <c:v>-6.3205339454399727</c:v>
                </c:pt>
                <c:pt idx="395">
                  <c:v>-5.1889959430463204</c:v>
                </c:pt>
                <c:pt idx="396">
                  <c:v>-3.6513848970908427</c:v>
                </c:pt>
                <c:pt idx="397">
                  <c:v>-7.1288577525239454</c:v>
                </c:pt>
                <c:pt idx="398">
                  <c:v>-0.49183114792618099</c:v>
                </c:pt>
                <c:pt idx="399">
                  <c:v>0.21913825274386323</c:v>
                </c:pt>
                <c:pt idx="400">
                  <c:v>-3.521019679281709</c:v>
                </c:pt>
                <c:pt idx="401">
                  <c:v>-8.0488380110207522</c:v>
                </c:pt>
                <c:pt idx="402">
                  <c:v>-3.1583385045583316</c:v>
                </c:pt>
                <c:pt idx="403">
                  <c:v>-7.4713651555876446</c:v>
                </c:pt>
                <c:pt idx="404">
                  <c:v>-4.1489573489332798E-2</c:v>
                </c:pt>
                <c:pt idx="405">
                  <c:v>-7.7217067300244935</c:v>
                </c:pt>
                <c:pt idx="406">
                  <c:v>-0.47968896267161831</c:v>
                </c:pt>
                <c:pt idx="407">
                  <c:v>4.8702577817013015</c:v>
                </c:pt>
                <c:pt idx="408">
                  <c:v>7.7274620598278325</c:v>
                </c:pt>
                <c:pt idx="409">
                  <c:v>11.738135337949934</c:v>
                </c:pt>
                <c:pt idx="410">
                  <c:v>-9.94884191288984</c:v>
                </c:pt>
                <c:pt idx="411">
                  <c:v>2.8062064073614401</c:v>
                </c:pt>
                <c:pt idx="412">
                  <c:v>15.999355409279019</c:v>
                </c:pt>
                <c:pt idx="413">
                  <c:v>0.82315014407733145</c:v>
                </c:pt>
                <c:pt idx="414">
                  <c:v>7.5789842225873798</c:v>
                </c:pt>
                <c:pt idx="415">
                  <c:v>0.24509284728651171</c:v>
                </c:pt>
                <c:pt idx="416">
                  <c:v>-2.5520680459645391</c:v>
                </c:pt>
                <c:pt idx="417">
                  <c:v>1.1554739047297549</c:v>
                </c:pt>
                <c:pt idx="418">
                  <c:v>-6.163823204893351</c:v>
                </c:pt>
                <c:pt idx="419">
                  <c:v>-4.5497185749264144</c:v>
                </c:pt>
                <c:pt idx="420">
                  <c:v>-3.5840995859381053</c:v>
                </c:pt>
                <c:pt idx="421">
                  <c:v>-5.4380660253826711</c:v>
                </c:pt>
                <c:pt idx="422">
                  <c:v>-0.35814499139545575</c:v>
                </c:pt>
                <c:pt idx="423">
                  <c:v>0.9728085696404829</c:v>
                </c:pt>
                <c:pt idx="424">
                  <c:v>-6.5509939688960017</c:v>
                </c:pt>
                <c:pt idx="425">
                  <c:v>-3.0821371412257257</c:v>
                </c:pt>
                <c:pt idx="426">
                  <c:v>-9.4475665189202509</c:v>
                </c:pt>
                <c:pt idx="427">
                  <c:v>-9.8591242628170992</c:v>
                </c:pt>
                <c:pt idx="428">
                  <c:v>-3.1087787865111629</c:v>
                </c:pt>
                <c:pt idx="429">
                  <c:v>-2.176652440890706</c:v>
                </c:pt>
                <c:pt idx="430">
                  <c:v>-3.2949702790921656</c:v>
                </c:pt>
                <c:pt idx="431">
                  <c:v>-1.7473691038882837</c:v>
                </c:pt>
                <c:pt idx="432">
                  <c:v>-7.0247471536744968</c:v>
                </c:pt>
                <c:pt idx="433">
                  <c:v>-4.8440403614285152</c:v>
                </c:pt>
                <c:pt idx="434">
                  <c:v>-8.4415921828744054</c:v>
                </c:pt>
                <c:pt idx="435">
                  <c:v>0.95380758256532339</c:v>
                </c:pt>
                <c:pt idx="436">
                  <c:v>-7.8054500440513888</c:v>
                </c:pt>
                <c:pt idx="437">
                  <c:v>-0.72503547248426514</c:v>
                </c:pt>
                <c:pt idx="438">
                  <c:v>6.1668381354637294</c:v>
                </c:pt>
                <c:pt idx="439">
                  <c:v>-1.6711665400293896E-2</c:v>
                </c:pt>
                <c:pt idx="440">
                  <c:v>-3.0482496677939466</c:v>
                </c:pt>
                <c:pt idx="441">
                  <c:v>1.0911225059728586</c:v>
                </c:pt>
                <c:pt idx="442">
                  <c:v>-0.39252210053805925</c:v>
                </c:pt>
                <c:pt idx="443">
                  <c:v>-1.2454105610449968</c:v>
                </c:pt>
                <c:pt idx="444">
                  <c:v>-1.1521667534805218</c:v>
                </c:pt>
                <c:pt idx="445">
                  <c:v>2.8342623733497163E-2</c:v>
                </c:pt>
                <c:pt idx="446">
                  <c:v>-2.7524628760284688</c:v>
                </c:pt>
                <c:pt idx="447">
                  <c:v>-6.3350295036017545</c:v>
                </c:pt>
                <c:pt idx="448">
                  <c:v>-3.2294460957507543</c:v>
                </c:pt>
                <c:pt idx="449">
                  <c:v>-3.2083878583163212</c:v>
                </c:pt>
                <c:pt idx="450">
                  <c:v>-4.5849801498437639</c:v>
                </c:pt>
                <c:pt idx="451">
                  <c:v>-2.5094658372539485</c:v>
                </c:pt>
                <c:pt idx="452">
                  <c:v>-2.0464885399826223</c:v>
                </c:pt>
                <c:pt idx="453">
                  <c:v>-0.85001469747436076</c:v>
                </c:pt>
                <c:pt idx="454">
                  <c:v>-1.878417470571117</c:v>
                </c:pt>
                <c:pt idx="455">
                  <c:v>-3.2294460957507543</c:v>
                </c:pt>
                <c:pt idx="456">
                  <c:v>-3.7934026644437182</c:v>
                </c:pt>
                <c:pt idx="457">
                  <c:v>-4.9600048267227592</c:v>
                </c:pt>
                <c:pt idx="458">
                  <c:v>-4.2345398678909358</c:v>
                </c:pt>
                <c:pt idx="459">
                  <c:v>-0.58811537914066037</c:v>
                </c:pt>
                <c:pt idx="460">
                  <c:v>-2.5540304906769151</c:v>
                </c:pt>
                <c:pt idx="461">
                  <c:v>-2.9356178468285599</c:v>
                </c:pt>
                <c:pt idx="462">
                  <c:v>-1.7626504203088338</c:v>
                </c:pt>
                <c:pt idx="463">
                  <c:v>-4.5778330292134051</c:v>
                </c:pt>
                <c:pt idx="464">
                  <c:v>-0.59418842270248717</c:v>
                </c:pt>
                <c:pt idx="465">
                  <c:v>-1.2296435107827151</c:v>
                </c:pt>
                <c:pt idx="466">
                  <c:v>0.73950553756641568</c:v>
                </c:pt>
                <c:pt idx="467">
                  <c:v>4.8012113427372434</c:v>
                </c:pt>
                <c:pt idx="468">
                  <c:v>1.7705539042492475</c:v>
                </c:pt>
                <c:pt idx="469">
                  <c:v>-0.4311124179151804</c:v>
                </c:pt>
                <c:pt idx="470">
                  <c:v>0.82246309333454093</c:v>
                </c:pt>
                <c:pt idx="471">
                  <c:v>-2.7267056965177829</c:v>
                </c:pt>
                <c:pt idx="472">
                  <c:v>2.2888678405816201</c:v>
                </c:pt>
                <c:pt idx="473">
                  <c:v>6.3237345854350444</c:v>
                </c:pt>
                <c:pt idx="474">
                  <c:v>-3.5199456022131699</c:v>
                </c:pt>
                <c:pt idx="475">
                  <c:v>1.6423485461844578</c:v>
                </c:pt>
                <c:pt idx="476">
                  <c:v>-0.1069189511838573</c:v>
                </c:pt>
                <c:pt idx="477">
                  <c:v>1.1118885227284281</c:v>
                </c:pt>
                <c:pt idx="478">
                  <c:v>-2.8244510311265483</c:v>
                </c:pt>
                <c:pt idx="479">
                  <c:v>-0.69869385161586806</c:v>
                </c:pt>
                <c:pt idx="480">
                  <c:v>-1.3503108200223082</c:v>
                </c:pt>
                <c:pt idx="481">
                  <c:v>-3.5004588812962787</c:v>
                </c:pt>
                <c:pt idx="482">
                  <c:v>-2.8939949095396145</c:v>
                </c:pt>
                <c:pt idx="483">
                  <c:v>-2.8543266132248633</c:v>
                </c:pt>
                <c:pt idx="484">
                  <c:v>-1.2801825002515272</c:v>
                </c:pt>
                <c:pt idx="485">
                  <c:v>-3.302318716623585</c:v>
                </c:pt>
                <c:pt idx="486">
                  <c:v>-1.2221015600884222</c:v>
                </c:pt>
                <c:pt idx="487">
                  <c:v>-3.0757757788541298</c:v>
                </c:pt>
                <c:pt idx="488">
                  <c:v>-2.1959495505138129</c:v>
                </c:pt>
                <c:pt idx="489">
                  <c:v>-4.7811578698040833</c:v>
                </c:pt>
                <c:pt idx="490">
                  <c:v>1.7436239401540465</c:v>
                </c:pt>
                <c:pt idx="491">
                  <c:v>-3.7864490569762292</c:v>
                </c:pt>
                <c:pt idx="492">
                  <c:v>-1.7706820067139475</c:v>
                </c:pt>
                <c:pt idx="493">
                  <c:v>-1.343748140749657</c:v>
                </c:pt>
                <c:pt idx="494">
                  <c:v>2.8573298381879688</c:v>
                </c:pt>
                <c:pt idx="495">
                  <c:v>5.2670277467575168</c:v>
                </c:pt>
                <c:pt idx="496">
                  <c:v>5.2302024590608021</c:v>
                </c:pt>
                <c:pt idx="497">
                  <c:v>-2.8581449913954557</c:v>
                </c:pt>
                <c:pt idx="498">
                  <c:v>-1.0792032288298863</c:v>
                </c:pt>
                <c:pt idx="499">
                  <c:v>-2.708095637637463</c:v>
                </c:pt>
                <c:pt idx="500">
                  <c:v>-4.1396336400311178</c:v>
                </c:pt>
                <c:pt idx="501">
                  <c:v>-2.9668636285433578</c:v>
                </c:pt>
                <c:pt idx="502">
                  <c:v>-5.3273927472605678</c:v>
                </c:pt>
                <c:pt idx="503">
                  <c:v>-5.2955625241880639</c:v>
                </c:pt>
                <c:pt idx="504">
                  <c:v>-6.3975210670313487</c:v>
                </c:pt>
                <c:pt idx="505">
                  <c:v>-15.167451971770161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02-4440-B5B5-23082AF5F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434784"/>
        <c:axId val="1110866272"/>
      </c:scatterChart>
      <c:valAx>
        <c:axId val="1100434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LSTAT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10866272"/>
        <c:crosses val="autoZero"/>
        <c:crossBetween val="midCat"/>
      </c:valAx>
      <c:valAx>
        <c:axId val="11108662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00434784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'Q2'!$A$2:$A$507</cx:f>
        <cx:lvl ptCount="506" formatCode="General">
          <cx:pt idx="0">24</cx:pt>
          <cx:pt idx="1">21.600000000000001</cx:pt>
          <cx:pt idx="2">34.700000000000003</cx:pt>
          <cx:pt idx="3">33.399999999999999</cx:pt>
          <cx:pt idx="4">36.200000000000003</cx:pt>
          <cx:pt idx="5">28.699999999999999</cx:pt>
          <cx:pt idx="6">22.899999999999999</cx:pt>
          <cx:pt idx="7">27.100000000000001</cx:pt>
          <cx:pt idx="8">16.5</cx:pt>
          <cx:pt idx="9">18.899999999999999</cx:pt>
          <cx:pt idx="10">15</cx:pt>
          <cx:pt idx="11">18.899999999999999</cx:pt>
          <cx:pt idx="12">21.699999999999999</cx:pt>
          <cx:pt idx="13">20.399999999999999</cx:pt>
          <cx:pt idx="14">18.199999999999999</cx:pt>
          <cx:pt idx="15">19.899999999999999</cx:pt>
          <cx:pt idx="16">23.100000000000001</cx:pt>
          <cx:pt idx="17">17.5</cx:pt>
          <cx:pt idx="18">20.199999999999999</cx:pt>
          <cx:pt idx="19">18.199999999999999</cx:pt>
          <cx:pt idx="20">13.6</cx:pt>
          <cx:pt idx="21">19.600000000000001</cx:pt>
          <cx:pt idx="22">15.199999999999999</cx:pt>
          <cx:pt idx="23">14.5</cx:pt>
          <cx:pt idx="24">15.6</cx:pt>
          <cx:pt idx="25">13.9</cx:pt>
          <cx:pt idx="26">16.600000000000001</cx:pt>
          <cx:pt idx="27">14.800000000000001</cx:pt>
          <cx:pt idx="28">18.399999999999999</cx:pt>
          <cx:pt idx="29">21</cx:pt>
          <cx:pt idx="30">12.699999999999999</cx:pt>
          <cx:pt idx="31">14.5</cx:pt>
          <cx:pt idx="32">13.199999999999999</cx:pt>
          <cx:pt idx="33">13.1</cx:pt>
          <cx:pt idx="34">13.5</cx:pt>
          <cx:pt idx="35">18.899999999999999</cx:pt>
          <cx:pt idx="36">20</cx:pt>
          <cx:pt idx="37">21</cx:pt>
          <cx:pt idx="38">24.699999999999999</cx:pt>
          <cx:pt idx="39">30.800000000000001</cx:pt>
          <cx:pt idx="40">34.899999999999999</cx:pt>
          <cx:pt idx="41">26.600000000000001</cx:pt>
          <cx:pt idx="42">25.300000000000001</cx:pt>
          <cx:pt idx="43">24.699999999999999</cx:pt>
          <cx:pt idx="44">21.199999999999999</cx:pt>
          <cx:pt idx="45">19.300000000000001</cx:pt>
          <cx:pt idx="46">20</cx:pt>
          <cx:pt idx="47">16.600000000000001</cx:pt>
          <cx:pt idx="48">14.4</cx:pt>
          <cx:pt idx="49">19.399999999999999</cx:pt>
          <cx:pt idx="50">19.699999999999999</cx:pt>
          <cx:pt idx="51">20.5</cx:pt>
          <cx:pt idx="52">25</cx:pt>
          <cx:pt idx="53">23.399999999999999</cx:pt>
          <cx:pt idx="54">18.899999999999999</cx:pt>
          <cx:pt idx="55">35.399999999999999</cx:pt>
          <cx:pt idx="56">24.699999999999999</cx:pt>
          <cx:pt idx="57">31.600000000000001</cx:pt>
          <cx:pt idx="58">23.300000000000001</cx:pt>
          <cx:pt idx="59">19.600000000000001</cx:pt>
          <cx:pt idx="60">18.699999999999999</cx:pt>
          <cx:pt idx="61">16</cx:pt>
          <cx:pt idx="62">22.199999999999999</cx:pt>
          <cx:pt idx="63">25</cx:pt>
          <cx:pt idx="64">33</cx:pt>
          <cx:pt idx="65">23.5</cx:pt>
          <cx:pt idx="66">19.399999999999999</cx:pt>
          <cx:pt idx="67">22</cx:pt>
          <cx:pt idx="68">17.399999999999999</cx:pt>
          <cx:pt idx="69">20.899999999999999</cx:pt>
          <cx:pt idx="70">24.199999999999999</cx:pt>
          <cx:pt idx="71">21.699999999999999</cx:pt>
          <cx:pt idx="72">22.800000000000001</cx:pt>
          <cx:pt idx="73">23.399999999999999</cx:pt>
          <cx:pt idx="74">24.100000000000001</cx:pt>
          <cx:pt idx="75">21.399999999999999</cx:pt>
          <cx:pt idx="76">20</cx:pt>
          <cx:pt idx="77">20.800000000000001</cx:pt>
          <cx:pt idx="78">21.199999999999999</cx:pt>
          <cx:pt idx="79">20.300000000000001</cx:pt>
          <cx:pt idx="80">28</cx:pt>
          <cx:pt idx="81">23.899999999999999</cx:pt>
          <cx:pt idx="82">24.800000000000001</cx:pt>
          <cx:pt idx="83">22.899999999999999</cx:pt>
          <cx:pt idx="84">23.899999999999999</cx:pt>
          <cx:pt idx="85">26.600000000000001</cx:pt>
          <cx:pt idx="86">22.5</cx:pt>
          <cx:pt idx="87">22.199999999999999</cx:pt>
          <cx:pt idx="88">23.600000000000001</cx:pt>
          <cx:pt idx="89">28.699999999999999</cx:pt>
          <cx:pt idx="90">22.600000000000001</cx:pt>
          <cx:pt idx="91">22</cx:pt>
          <cx:pt idx="92">22.899999999999999</cx:pt>
          <cx:pt idx="93">25</cx:pt>
          <cx:pt idx="94">20.600000000000001</cx:pt>
          <cx:pt idx="95">28.399999999999999</cx:pt>
          <cx:pt idx="96">21.399999999999999</cx:pt>
          <cx:pt idx="97">38.700000000000003</cx:pt>
          <cx:pt idx="98">43.799999999999997</cx:pt>
          <cx:pt idx="99">33.200000000000003</cx:pt>
          <cx:pt idx="100">27.5</cx:pt>
          <cx:pt idx="101">26.5</cx:pt>
          <cx:pt idx="102">18.600000000000001</cx:pt>
          <cx:pt idx="103">19.300000000000001</cx:pt>
          <cx:pt idx="104">20.100000000000001</cx:pt>
          <cx:pt idx="105">19.5</cx:pt>
          <cx:pt idx="106">19.5</cx:pt>
          <cx:pt idx="107">20.399999999999999</cx:pt>
          <cx:pt idx="108">19.800000000000001</cx:pt>
          <cx:pt idx="109">19.399999999999999</cx:pt>
          <cx:pt idx="110">21.699999999999999</cx:pt>
          <cx:pt idx="111">22.800000000000001</cx:pt>
          <cx:pt idx="112">18.800000000000001</cx:pt>
          <cx:pt idx="113">18.699999999999999</cx:pt>
          <cx:pt idx="114">18.5</cx:pt>
          <cx:pt idx="115">18.300000000000001</cx:pt>
          <cx:pt idx="116">21.199999999999999</cx:pt>
          <cx:pt idx="117">19.199999999999999</cx:pt>
          <cx:pt idx="118">20.399999999999999</cx:pt>
          <cx:pt idx="119">19.300000000000001</cx:pt>
          <cx:pt idx="120">22</cx:pt>
          <cx:pt idx="121">20.300000000000001</cx:pt>
          <cx:pt idx="122">20.5</cx:pt>
          <cx:pt idx="123">17.300000000000001</cx:pt>
          <cx:pt idx="124">18.800000000000001</cx:pt>
          <cx:pt idx="125">21.399999999999999</cx:pt>
          <cx:pt idx="126">15.699999999999999</cx:pt>
          <cx:pt idx="127">16.199999999999999</cx:pt>
          <cx:pt idx="128">18</cx:pt>
          <cx:pt idx="129">14.300000000000001</cx:pt>
          <cx:pt idx="130">19.199999999999999</cx:pt>
          <cx:pt idx="131">19.600000000000001</cx:pt>
          <cx:pt idx="132">23</cx:pt>
          <cx:pt idx="133">18.399999999999999</cx:pt>
          <cx:pt idx="134">15.6</cx:pt>
          <cx:pt idx="135">18.100000000000001</cx:pt>
          <cx:pt idx="136">17.399999999999999</cx:pt>
          <cx:pt idx="137">17.100000000000001</cx:pt>
          <cx:pt idx="138">13.300000000000001</cx:pt>
          <cx:pt idx="139">17.800000000000001</cx:pt>
          <cx:pt idx="140">14</cx:pt>
          <cx:pt idx="141">14.4</cx:pt>
          <cx:pt idx="142">13.4</cx:pt>
          <cx:pt idx="143">15.6</cx:pt>
          <cx:pt idx="144">11.800000000000001</cx:pt>
          <cx:pt idx="145">13.800000000000001</cx:pt>
          <cx:pt idx="146">15.6</cx:pt>
          <cx:pt idx="147">14.6</cx:pt>
          <cx:pt idx="148">17.800000000000001</cx:pt>
          <cx:pt idx="149">15.4</cx:pt>
          <cx:pt idx="150">21.5</cx:pt>
          <cx:pt idx="151">19.600000000000001</cx:pt>
          <cx:pt idx="152">15.300000000000001</cx:pt>
          <cx:pt idx="153">19.399999999999999</cx:pt>
          <cx:pt idx="154">17</cx:pt>
          <cx:pt idx="155">15.6</cx:pt>
          <cx:pt idx="156">13.1</cx:pt>
          <cx:pt idx="157">41.299999999999997</cx:pt>
          <cx:pt idx="158">24.300000000000001</cx:pt>
          <cx:pt idx="159">23.300000000000001</cx:pt>
          <cx:pt idx="160">27</cx:pt>
          <cx:pt idx="161">50</cx:pt>
          <cx:pt idx="162">50</cx:pt>
          <cx:pt idx="163">50</cx:pt>
          <cx:pt idx="164">22.699999999999999</cx:pt>
          <cx:pt idx="165">25</cx:pt>
          <cx:pt idx="166">50</cx:pt>
          <cx:pt idx="167">23.800000000000001</cx:pt>
          <cx:pt idx="168">23.800000000000001</cx:pt>
          <cx:pt idx="169">22.300000000000001</cx:pt>
          <cx:pt idx="170">17.399999999999999</cx:pt>
          <cx:pt idx="171">19.100000000000001</cx:pt>
          <cx:pt idx="172">23.100000000000001</cx:pt>
          <cx:pt idx="173">23.600000000000001</cx:pt>
          <cx:pt idx="174">22.600000000000001</cx:pt>
          <cx:pt idx="175">29.399999999999999</cx:pt>
          <cx:pt idx="176">23.199999999999999</cx:pt>
          <cx:pt idx="177">24.600000000000001</cx:pt>
          <cx:pt idx="178">29.899999999999999</cx:pt>
          <cx:pt idx="179">37.200000000000003</cx:pt>
          <cx:pt idx="180">39.799999999999997</cx:pt>
          <cx:pt idx="181">36.200000000000003</cx:pt>
          <cx:pt idx="182">37.899999999999999</cx:pt>
          <cx:pt idx="183">32.5</cx:pt>
          <cx:pt idx="184">26.399999999999999</cx:pt>
          <cx:pt idx="185">29.600000000000001</cx:pt>
          <cx:pt idx="186">50</cx:pt>
          <cx:pt idx="187">32</cx:pt>
          <cx:pt idx="188">29.800000000000001</cx:pt>
          <cx:pt idx="189">34.899999999999999</cx:pt>
          <cx:pt idx="190">37</cx:pt>
          <cx:pt idx="191">30.5</cx:pt>
          <cx:pt idx="192">36.399999999999999</cx:pt>
          <cx:pt idx="193">31.100000000000001</cx:pt>
          <cx:pt idx="194">29.100000000000001</cx:pt>
          <cx:pt idx="195">50</cx:pt>
          <cx:pt idx="196">33.299999999999997</cx:pt>
          <cx:pt idx="197">30.300000000000001</cx:pt>
          <cx:pt idx="198">34.600000000000001</cx:pt>
          <cx:pt idx="199">34.899999999999999</cx:pt>
          <cx:pt idx="200">32.899999999999999</cx:pt>
          <cx:pt idx="201">24.100000000000001</cx:pt>
          <cx:pt idx="202">42.299999999999997</cx:pt>
          <cx:pt idx="203">48.5</cx:pt>
          <cx:pt idx="204">50</cx:pt>
          <cx:pt idx="205">22.600000000000001</cx:pt>
          <cx:pt idx="206">24.399999999999999</cx:pt>
          <cx:pt idx="207">22.5</cx:pt>
          <cx:pt idx="208">24.399999999999999</cx:pt>
          <cx:pt idx="209">20</cx:pt>
          <cx:pt idx="210">21.699999999999999</cx:pt>
          <cx:pt idx="211">19.300000000000001</cx:pt>
          <cx:pt idx="212">22.399999999999999</cx:pt>
          <cx:pt idx="213">28.100000000000001</cx:pt>
          <cx:pt idx="214">23.699999999999999</cx:pt>
          <cx:pt idx="215">25</cx:pt>
          <cx:pt idx="216">23.300000000000001</cx:pt>
          <cx:pt idx="217">28.699999999999999</cx:pt>
          <cx:pt idx="218">21.5</cx:pt>
          <cx:pt idx="219">23</cx:pt>
          <cx:pt idx="220">26.699999999999999</cx:pt>
          <cx:pt idx="221">21.699999999999999</cx:pt>
          <cx:pt idx="222">27.5</cx:pt>
          <cx:pt idx="223">30.100000000000001</cx:pt>
          <cx:pt idx="224">44.799999999999997</cx:pt>
          <cx:pt idx="225">50</cx:pt>
          <cx:pt idx="226">37.600000000000001</cx:pt>
          <cx:pt idx="227">31.600000000000001</cx:pt>
          <cx:pt idx="228">46.700000000000003</cx:pt>
          <cx:pt idx="229">31.5</cx:pt>
          <cx:pt idx="230">24.300000000000001</cx:pt>
          <cx:pt idx="231">31.699999999999999</cx:pt>
          <cx:pt idx="232">41.700000000000003</cx:pt>
          <cx:pt idx="233">48.299999999999997</cx:pt>
          <cx:pt idx="234">29</cx:pt>
          <cx:pt idx="235">24</cx:pt>
          <cx:pt idx="236">25.100000000000001</cx:pt>
          <cx:pt idx="237">31.5</cx:pt>
          <cx:pt idx="238">23.699999999999999</cx:pt>
          <cx:pt idx="239">23.300000000000001</cx:pt>
          <cx:pt idx="240">22</cx:pt>
          <cx:pt idx="241">20.100000000000001</cx:pt>
          <cx:pt idx="242">22.199999999999999</cx:pt>
          <cx:pt idx="243">23.699999999999999</cx:pt>
          <cx:pt idx="244">17.600000000000001</cx:pt>
          <cx:pt idx="245">18.5</cx:pt>
          <cx:pt idx="246">24.300000000000001</cx:pt>
          <cx:pt idx="247">20.5</cx:pt>
          <cx:pt idx="248">24.5</cx:pt>
          <cx:pt idx="249">26.199999999999999</cx:pt>
          <cx:pt idx="250">24.399999999999999</cx:pt>
          <cx:pt idx="251">24.800000000000001</cx:pt>
          <cx:pt idx="252">29.600000000000001</cx:pt>
          <cx:pt idx="253">42.799999999999997</cx:pt>
          <cx:pt idx="254">21.899999999999999</cx:pt>
          <cx:pt idx="255">20.899999999999999</cx:pt>
          <cx:pt idx="256">44</cx:pt>
          <cx:pt idx="257">50</cx:pt>
          <cx:pt idx="258">36</cx:pt>
          <cx:pt idx="259">30.100000000000001</cx:pt>
          <cx:pt idx="260">33.799999999999997</cx:pt>
          <cx:pt idx="261">43.100000000000001</cx:pt>
          <cx:pt idx="262">48.799999999999997</cx:pt>
          <cx:pt idx="263">31</cx:pt>
          <cx:pt idx="264">36.5</cx:pt>
          <cx:pt idx="265">22.800000000000001</cx:pt>
          <cx:pt idx="266">30.699999999999999</cx:pt>
          <cx:pt idx="267">50</cx:pt>
          <cx:pt idx="268">43.5</cx:pt>
          <cx:pt idx="269">20.699999999999999</cx:pt>
          <cx:pt idx="270">21.100000000000001</cx:pt>
          <cx:pt idx="271">25.199999999999999</cx:pt>
          <cx:pt idx="272">24.399999999999999</cx:pt>
          <cx:pt idx="273">35.200000000000003</cx:pt>
          <cx:pt idx="274">32.399999999999999</cx:pt>
          <cx:pt idx="275">32</cx:pt>
          <cx:pt idx="276">33.200000000000003</cx:pt>
          <cx:pt idx="277">33.100000000000001</cx:pt>
          <cx:pt idx="278">29.100000000000001</cx:pt>
          <cx:pt idx="279">35.100000000000001</cx:pt>
          <cx:pt idx="280">45.399999999999999</cx:pt>
          <cx:pt idx="281">35.399999999999999</cx:pt>
          <cx:pt idx="282">46</cx:pt>
          <cx:pt idx="283">50</cx:pt>
          <cx:pt idx="284">32.200000000000003</cx:pt>
          <cx:pt idx="285">22</cx:pt>
          <cx:pt idx="286">20.100000000000001</cx:pt>
          <cx:pt idx="287">23.199999999999999</cx:pt>
          <cx:pt idx="288">22.300000000000001</cx:pt>
          <cx:pt idx="289">24.800000000000001</cx:pt>
          <cx:pt idx="290">28.5</cx:pt>
          <cx:pt idx="291">37.299999999999997</cx:pt>
          <cx:pt idx="292">27.899999999999999</cx:pt>
          <cx:pt idx="293">23.899999999999999</cx:pt>
          <cx:pt idx="294">21.699999999999999</cx:pt>
          <cx:pt idx="295">28.600000000000001</cx:pt>
          <cx:pt idx="296">27.100000000000001</cx:pt>
          <cx:pt idx="297">20.300000000000001</cx:pt>
          <cx:pt idx="298">22.5</cx:pt>
          <cx:pt idx="299">29</cx:pt>
          <cx:pt idx="300">24.800000000000001</cx:pt>
          <cx:pt idx="301">22</cx:pt>
          <cx:pt idx="302">26.399999999999999</cx:pt>
          <cx:pt idx="303">33.100000000000001</cx:pt>
          <cx:pt idx="304">36.100000000000001</cx:pt>
          <cx:pt idx="305">28.399999999999999</cx:pt>
          <cx:pt idx="306">33.399999999999999</cx:pt>
          <cx:pt idx="307">28.199999999999999</cx:pt>
          <cx:pt idx="308">22.800000000000001</cx:pt>
          <cx:pt idx="309">20.300000000000001</cx:pt>
          <cx:pt idx="310">16.100000000000001</cx:pt>
          <cx:pt idx="311">22.100000000000001</cx:pt>
          <cx:pt idx="312">19.399999999999999</cx:pt>
          <cx:pt idx="313">21.600000000000001</cx:pt>
          <cx:pt idx="314">23.800000000000001</cx:pt>
          <cx:pt idx="315">16.199999999999999</cx:pt>
          <cx:pt idx="316">17.800000000000001</cx:pt>
          <cx:pt idx="317">19.800000000000001</cx:pt>
          <cx:pt idx="318">23.100000000000001</cx:pt>
          <cx:pt idx="319">21</cx:pt>
          <cx:pt idx="320">23.800000000000001</cx:pt>
          <cx:pt idx="321">23.100000000000001</cx:pt>
          <cx:pt idx="322">20.399999999999999</cx:pt>
          <cx:pt idx="323">18.5</cx:pt>
          <cx:pt idx="324">25</cx:pt>
          <cx:pt idx="325">24.600000000000001</cx:pt>
          <cx:pt idx="326">23</cx:pt>
          <cx:pt idx="327">22.199999999999999</cx:pt>
          <cx:pt idx="328">19.300000000000001</cx:pt>
          <cx:pt idx="329">22.600000000000001</cx:pt>
          <cx:pt idx="330">19.800000000000001</cx:pt>
          <cx:pt idx="331">17.100000000000001</cx:pt>
          <cx:pt idx="332">19.399999999999999</cx:pt>
          <cx:pt idx="333">22.199999999999999</cx:pt>
          <cx:pt idx="334">20.699999999999999</cx:pt>
          <cx:pt idx="335">21.100000000000001</cx:pt>
          <cx:pt idx="336">19.5</cx:pt>
          <cx:pt idx="337">18.5</cx:pt>
          <cx:pt idx="338">20.600000000000001</cx:pt>
          <cx:pt idx="339">19</cx:pt>
          <cx:pt idx="340">18.699999999999999</cx:pt>
          <cx:pt idx="341">32.700000000000003</cx:pt>
          <cx:pt idx="342">16.5</cx:pt>
          <cx:pt idx="343">23.899999999999999</cx:pt>
          <cx:pt idx="344">31.199999999999999</cx:pt>
          <cx:pt idx="345">17.5</cx:pt>
          <cx:pt idx="346">17.199999999999999</cx:pt>
          <cx:pt idx="347">23.100000000000001</cx:pt>
          <cx:pt idx="348">24.5</cx:pt>
          <cx:pt idx="349">26.600000000000001</cx:pt>
          <cx:pt idx="350">22.899999999999999</cx:pt>
          <cx:pt idx="351">24.100000000000001</cx:pt>
          <cx:pt idx="352">18.600000000000001</cx:pt>
          <cx:pt idx="353">30.100000000000001</cx:pt>
          <cx:pt idx="354">18.199999999999999</cx:pt>
          <cx:pt idx="355">20.600000000000001</cx:pt>
          <cx:pt idx="356">17.800000000000001</cx:pt>
          <cx:pt idx="357">21.699999999999999</cx:pt>
          <cx:pt idx="358">22.699999999999999</cx:pt>
          <cx:pt idx="359">22.600000000000001</cx:pt>
          <cx:pt idx="360">25</cx:pt>
          <cx:pt idx="361">19.899999999999999</cx:pt>
          <cx:pt idx="362">20.800000000000001</cx:pt>
          <cx:pt idx="363">16.800000000000001</cx:pt>
          <cx:pt idx="364">21.899999999999999</cx:pt>
          <cx:pt idx="365">27.5</cx:pt>
          <cx:pt idx="366">21.899999999999999</cx:pt>
          <cx:pt idx="367">23.100000000000001</cx:pt>
          <cx:pt idx="368">50</cx:pt>
          <cx:pt idx="369">50</cx:pt>
          <cx:pt idx="370">50</cx:pt>
          <cx:pt idx="371">50</cx:pt>
          <cx:pt idx="372">50</cx:pt>
          <cx:pt idx="373">13.800000000000001</cx:pt>
          <cx:pt idx="374">13.800000000000001</cx:pt>
          <cx:pt idx="375">15</cx:pt>
          <cx:pt idx="376">13.9</cx:pt>
          <cx:pt idx="377">13.300000000000001</cx:pt>
          <cx:pt idx="378">13.1</cx:pt>
          <cx:pt idx="379">10.199999999999999</cx:pt>
          <cx:pt idx="380">10.4</cx:pt>
          <cx:pt idx="381">10.9</cx:pt>
          <cx:pt idx="382">11.300000000000001</cx:pt>
          <cx:pt idx="383">12.300000000000001</cx:pt>
          <cx:pt idx="384">8.8000000000000007</cx:pt>
          <cx:pt idx="385">7.2000000000000002</cx:pt>
          <cx:pt idx="386">10.5</cx:pt>
          <cx:pt idx="387">7.4000000000000004</cx:pt>
          <cx:pt idx="388">10.199999999999999</cx:pt>
          <cx:pt idx="389">11.5</cx:pt>
          <cx:pt idx="390">15.1</cx:pt>
          <cx:pt idx="391">23.199999999999999</cx:pt>
          <cx:pt idx="392">9.6999999999999993</cx:pt>
          <cx:pt idx="393">13.800000000000001</cx:pt>
          <cx:pt idx="394">12.699999999999999</cx:pt>
          <cx:pt idx="395">13.1</cx:pt>
          <cx:pt idx="396">12.5</cx:pt>
          <cx:pt idx="397">8.5</cx:pt>
          <cx:pt idx="398">5</cx:pt>
          <cx:pt idx="399">6.2999999999999998</cx:pt>
          <cx:pt idx="400">5.5999999999999996</cx:pt>
          <cx:pt idx="401">7.2000000000000002</cx:pt>
          <cx:pt idx="402">12.1</cx:pt>
          <cx:pt idx="403">8.3000000000000007</cx:pt>
          <cx:pt idx="404">8.5</cx:pt>
          <cx:pt idx="405">5</cx:pt>
          <cx:pt idx="406">11.9</cx:pt>
          <cx:pt idx="407">27.899999999999999</cx:pt>
          <cx:pt idx="408">17.199999999999999</cx:pt>
          <cx:pt idx="409">27.5</cx:pt>
          <cx:pt idx="410">15</cx:pt>
          <cx:pt idx="411">17.199999999999999</cx:pt>
          <cx:pt idx="412">17.899999999999999</cx:pt>
          <cx:pt idx="413">16.300000000000001</cx:pt>
          <cx:pt idx="414">7</cx:pt>
          <cx:pt idx="415">7.2000000000000002</cx:pt>
          <cx:pt idx="416">7.5</cx:pt>
          <cx:pt idx="417">10.4</cx:pt>
          <cx:pt idx="418">8.8000000000000007</cx:pt>
          <cx:pt idx="419">8.4000000000000004</cx:pt>
          <cx:pt idx="420">16.699999999999999</cx:pt>
          <cx:pt idx="421">14.199999999999999</cx:pt>
          <cx:pt idx="422">20.800000000000001</cx:pt>
          <cx:pt idx="423">13.4</cx:pt>
          <cx:pt idx="424">11.699999999999999</cx:pt>
          <cx:pt idx="425">8.3000000000000007</cx:pt>
          <cx:pt idx="426">10.199999999999999</cx:pt>
          <cx:pt idx="427">10.9</cx:pt>
          <cx:pt idx="428">11</cx:pt>
          <cx:pt idx="429">9.5</cx:pt>
          <cx:pt idx="430">14.5</cx:pt>
          <cx:pt idx="431">14.1</cx:pt>
          <cx:pt idx="432">16.100000000000001</cx:pt>
          <cx:pt idx="433">14.300000000000001</cx:pt>
          <cx:pt idx="434">11.699999999999999</cx:pt>
          <cx:pt idx="435">13.4</cx:pt>
          <cx:pt idx="436">9.5999999999999996</cx:pt>
          <cx:pt idx="437">8.6999999999999993</cx:pt>
          <cx:pt idx="438">8.4000000000000004</cx:pt>
          <cx:pt idx="439">12.800000000000001</cx:pt>
          <cx:pt idx="440">10.5</cx:pt>
          <cx:pt idx="441">17.100000000000001</cx:pt>
          <cx:pt idx="442">18.399999999999999</cx:pt>
          <cx:pt idx="443">15.4</cx:pt>
          <cx:pt idx="444">10.800000000000001</cx:pt>
          <cx:pt idx="445">11.800000000000001</cx:pt>
          <cx:pt idx="446">14.9</cx:pt>
          <cx:pt idx="447">12.6</cx:pt>
          <cx:pt idx="448">14.1</cx:pt>
          <cx:pt idx="449">13</cx:pt>
          <cx:pt idx="450">13.4</cx:pt>
          <cx:pt idx="451">15.199999999999999</cx:pt>
          <cx:pt idx="452">16.100000000000001</cx:pt>
          <cx:pt idx="453">17.800000000000001</cx:pt>
          <cx:pt idx="454">14.9</cx:pt>
          <cx:pt idx="455">14.1</cx:pt>
          <cx:pt idx="456">12.699999999999999</cx:pt>
          <cx:pt idx="457">13.5</cx:pt>
          <cx:pt idx="458">14.9</cx:pt>
          <cx:pt idx="459">20</cx:pt>
          <cx:pt idx="460">16.399999999999999</cx:pt>
          <cx:pt idx="461">17.699999999999999</cx:pt>
          <cx:pt idx="462">19.5</cx:pt>
          <cx:pt idx="463">20.199999999999999</cx:pt>
          <cx:pt idx="464">21.399999999999999</cx:pt>
          <cx:pt idx="465">19.899999999999999</cx:pt>
          <cx:pt idx="466">19</cx:pt>
          <cx:pt idx="467">19.100000000000001</cx:pt>
          <cx:pt idx="468">19.100000000000001</cx:pt>
          <cx:pt idx="469">20.100000000000001</cx:pt>
          <cx:pt idx="470">19.899999999999999</cx:pt>
          <cx:pt idx="471">19.600000000000001</cx:pt>
          <cx:pt idx="472">23.199999999999999</cx:pt>
          <cx:pt idx="473">29.800000000000001</cx:pt>
          <cx:pt idx="474">13.800000000000001</cx:pt>
          <cx:pt idx="475">13.300000000000001</cx:pt>
          <cx:pt idx="476">16.699999999999999</cx:pt>
          <cx:pt idx="477">12</cx:pt>
          <cx:pt idx="478">14.6</cx:pt>
          <cx:pt idx="479">21.399999999999999</cx:pt>
          <cx:pt idx="480">23</cx:pt>
          <cx:pt idx="481">23.699999999999999</cx:pt>
          <cx:pt idx="482">25</cx:pt>
          <cx:pt idx="483">21.800000000000001</cx:pt>
          <cx:pt idx="484">20.600000000000001</cx:pt>
          <cx:pt idx="485">21.199999999999999</cx:pt>
          <cx:pt idx="486">19.100000000000001</cx:pt>
          <cx:pt idx="487">20.600000000000001</cx:pt>
          <cx:pt idx="488">15.199999999999999</cx:pt>
          <cx:pt idx="489">7</cx:pt>
          <cx:pt idx="490">8.0999999999999996</cx:pt>
          <cx:pt idx="491">13.6</cx:pt>
          <cx:pt idx="492">20.100000000000001</cx:pt>
          <cx:pt idx="493">21.800000000000001</cx:pt>
          <cx:pt idx="494">24.5</cx:pt>
          <cx:pt idx="495">23.100000000000001</cx:pt>
          <cx:pt idx="496">19.699999999999999</cx:pt>
          <cx:pt idx="497">18.300000000000001</cx:pt>
          <cx:pt idx="498">21.199999999999999</cx:pt>
          <cx:pt idx="499">17.5</cx:pt>
          <cx:pt idx="500">16.800000000000001</cx:pt>
          <cx:pt idx="501">22.399999999999999</cx:pt>
          <cx:pt idx="502">20.600000000000001</cx:pt>
          <cx:pt idx="503">23.899999999999999</cx:pt>
          <cx:pt idx="504">22</cx:pt>
          <cx:pt idx="505">11.9</cx:pt>
        </cx:lvl>
      </cx:numDim>
    </cx:data>
  </cx:chartData>
  <cx:chart>
    <cx:title pos="t" align="ctr" overlay="0"/>
    <cx:plotArea>
      <cx:plotAreaRegion>
        <cx:series layoutId="clusteredColumn" uniqueId="{6DDB046A-958A-401D-870A-7ADADE395DFC}">
          <cx:tx>
            <cx:txData>
              <cx:f>'Q2'!$A$1</cx:f>
              <cx:v>AVG_PRICE</cx:v>
            </cx:txData>
          </cx:tx>
          <cx:dataLabels/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C2A-31E7-4DE8-80AB-9675A3C90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9EDD-FCB6-4F66-8A2D-D33BC7FCB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C297-60D1-4102-9B60-BF5257C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FFF2-119E-4C58-81D7-9918F30A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1371-38E4-4243-A587-7F37C8DC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974E-8C11-4991-BC91-E672777B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3C898-96A0-47B7-891E-E87E94E43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76DB-FFEC-405D-9E3D-552112C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5049-6E3F-4345-BC0B-55ACC2EC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19DD-BC34-4BFA-B73D-525CFB12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5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6CBF5-ECF1-4137-8AEA-3CAC3C6D8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D532-B24F-4ED9-8608-C0CF8C9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8C0C-C9E3-4059-B404-CAF45A95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DF54-2C2E-4728-82E6-EF4AABA4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B9053-FD66-4951-8E21-4CDC5A4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1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C606-5787-4C1B-BD46-7E71BBA0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DD17-E04F-4CCA-8032-001A6E41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19F4-3D52-4926-B260-E4A412BB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F4C3-B31F-4060-85B7-7BD946F4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F881-EF89-495C-8A66-2E8E7F2D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0B13-D253-4EAA-B156-4D591C94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CDE4-4D19-4BE9-97B6-9532A5BB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98CF-07CC-4F74-90B3-6E99B18E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4F00-366D-41FC-8D4C-8F98B50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49B0-D42F-4C85-84FB-D52747DD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FDF1-0597-4EE9-9521-27992DBB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2AFA-A7C4-4B6B-8ED3-AC9E179D9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4653-E7D8-4961-9ACC-D7525E3E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D528F-2EF5-445C-A003-71A5F393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B6E2-D091-4D1C-A705-9C998ED2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48C7D-B6EC-40BE-B0A8-4316A35F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AA58-69B5-4EAD-B93F-CED52FB5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1452C-2BF9-4D3C-A180-BAFEBF37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487A3-41C8-46AA-BD46-41FB52121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A1F35-66AD-4868-A019-EB4F6941C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5902C-1813-4A13-B6F4-70F9D419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FEA94-80A6-4B82-A526-19A17BA7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836A9-BA20-4E09-8FCD-65891391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7D8C-970D-4F3C-B64F-F885BAD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D7CC-3B4E-443E-BD6E-9C8BB05F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637D-F141-4D9E-B503-C9C7167B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5BCFB-B04E-4C6F-BAB4-4F5368BA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8DAE-2CB3-4C26-A968-83EB210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2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3DB5F-068C-44E7-8A43-B4C3986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B7DD6-9A5E-4028-9B10-55F1B30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CAB50-88E1-4603-9434-2AD337F4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4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7D6C-7837-4E46-9010-98428B59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390A-DB3B-4F5F-AC6C-7D52F7E1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693B9-033B-4BD3-B202-C338CE41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D85A-43C4-424F-934D-6830BF91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CA5BB-6D41-48F4-9FC1-87B1D7A5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DCB1-1CFD-4436-92F9-AA87701E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4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8AD8-84B2-4E39-8BA4-A79A765B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695B0-A7AF-472D-8A40-E3A9FA89C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7BDE-11B2-4251-B48D-36E23B17E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AB8A-090D-43A4-91E2-81FD9CDD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AF20F-6A2C-4EF5-BB49-A4C859C9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2531-18FF-4755-993F-E2C48F93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F5581-75D8-4284-BD0E-7E48E31F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E1DD9-6302-45AF-92D2-379C7DD1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A7E9-5FB1-446D-A986-2679A35C6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FDE8-FAAA-4E85-8F34-5DFF2BD80513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289C-A790-4F19-BAE2-8CD85DA2E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F3E6-DCE6-4E46-A60A-3ACA6183C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2B64-EDFC-4FA2-BF49-1FFD6F3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AF1-876E-46FA-A19B-8AF1498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Q1. The first step to any project is understanding the data. So for this step, generate the summary statistics for each of the variables. What do you observe?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F1A0-9D29-4947-A98C-57D5CA2A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 OBSERVE THE CENTER OF THE DATA AROUND WHICH THE DATA IS SPREAD. </a:t>
            </a:r>
          </a:p>
          <a:p>
            <a:r>
              <a:rPr lang="en-US" dirty="0"/>
              <a:t>IN SOME VARIABLES MEAN AND MEDIAN ARE SAME WHERE AS SAME POINTS HAVE SLITE DIFFERENCE BETWEEN MEAN AND MEDIAN.</a:t>
            </a:r>
          </a:p>
          <a:p>
            <a:r>
              <a:rPr lang="en-US" dirty="0"/>
              <a:t>IT ALSO TELL US ABOUT THE SYMMETRY OF THE DATA.</a:t>
            </a:r>
          </a:p>
          <a:p>
            <a:r>
              <a:rPr lang="en-US" dirty="0"/>
              <a:t> RANGE AND OTHER FACTORS THAT ARE USED FOR ANALYSING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03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BBA5-D976-4FBE-AB8E-84B2AE1A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Q6. Build another instance of the Regression model but this time including LSTAT and AVG_ROOM together as Independent variables and AVG_PRICE as the dependent variable.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E18F-1BC3-4E33-9450-FBC1FB3B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Write the Regression equation. If a new house in this locality has 7 rooms (on an average) and has a value of 20 for L-STAT, then what will be the value of AVG_PRICE? How does it compare to the company quoting a value of 30000 USD for this locality? Is the company Overcharging/ Undercharging? </a:t>
            </a:r>
          </a:p>
          <a:p>
            <a:r>
              <a:rPr lang="en-US" dirty="0"/>
              <a:t>b. Is the performance of this model better than the previous model you built in Question 5? Compare in terms of adjusted R-square. Explain.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7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AC3B4B-F898-4CF9-AD99-B552D8D3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52649"/>
              </p:ext>
            </p:extLst>
          </p:nvPr>
        </p:nvGraphicFramePr>
        <p:xfrm>
          <a:off x="565078" y="544530"/>
          <a:ext cx="10900879" cy="4174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661">
                  <a:extLst>
                    <a:ext uri="{9D8B030D-6E8A-4147-A177-3AD203B41FA5}">
                      <a16:colId xmlns:a16="http://schemas.microsoft.com/office/drawing/2014/main" val="3918715422"/>
                    </a:ext>
                  </a:extLst>
                </a:gridCol>
                <a:gridCol w="1158953">
                  <a:extLst>
                    <a:ext uri="{9D8B030D-6E8A-4147-A177-3AD203B41FA5}">
                      <a16:colId xmlns:a16="http://schemas.microsoft.com/office/drawing/2014/main" val="3721036607"/>
                    </a:ext>
                  </a:extLst>
                </a:gridCol>
                <a:gridCol w="1259733">
                  <a:extLst>
                    <a:ext uri="{9D8B030D-6E8A-4147-A177-3AD203B41FA5}">
                      <a16:colId xmlns:a16="http://schemas.microsoft.com/office/drawing/2014/main" val="3514601432"/>
                    </a:ext>
                  </a:extLst>
                </a:gridCol>
                <a:gridCol w="1158953">
                  <a:extLst>
                    <a:ext uri="{9D8B030D-6E8A-4147-A177-3AD203B41FA5}">
                      <a16:colId xmlns:a16="http://schemas.microsoft.com/office/drawing/2014/main" val="1143412810"/>
                    </a:ext>
                  </a:extLst>
                </a:gridCol>
                <a:gridCol w="1091767">
                  <a:extLst>
                    <a:ext uri="{9D8B030D-6E8A-4147-A177-3AD203B41FA5}">
                      <a16:colId xmlns:a16="http://schemas.microsoft.com/office/drawing/2014/main" val="1922623678"/>
                    </a:ext>
                  </a:extLst>
                </a:gridCol>
                <a:gridCol w="1158953">
                  <a:extLst>
                    <a:ext uri="{9D8B030D-6E8A-4147-A177-3AD203B41FA5}">
                      <a16:colId xmlns:a16="http://schemas.microsoft.com/office/drawing/2014/main" val="3586840590"/>
                    </a:ext>
                  </a:extLst>
                </a:gridCol>
                <a:gridCol w="1158953">
                  <a:extLst>
                    <a:ext uri="{9D8B030D-6E8A-4147-A177-3AD203B41FA5}">
                      <a16:colId xmlns:a16="http://schemas.microsoft.com/office/drawing/2014/main" val="379317828"/>
                    </a:ext>
                  </a:extLst>
                </a:gridCol>
                <a:gridCol w="1158953">
                  <a:extLst>
                    <a:ext uri="{9D8B030D-6E8A-4147-A177-3AD203B41FA5}">
                      <a16:colId xmlns:a16="http://schemas.microsoft.com/office/drawing/2014/main" val="603496109"/>
                    </a:ext>
                  </a:extLst>
                </a:gridCol>
                <a:gridCol w="1158953">
                  <a:extLst>
                    <a:ext uri="{9D8B030D-6E8A-4147-A177-3AD203B41FA5}">
                      <a16:colId xmlns:a16="http://schemas.microsoft.com/office/drawing/2014/main" val="144207005"/>
                    </a:ext>
                  </a:extLst>
                </a:gridCol>
              </a:tblGrid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SUMMARY OUTPUT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9717101"/>
                  </a:ext>
                </a:extLst>
              </a:tr>
              <a:tr h="203085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6358441"/>
                  </a:ext>
                </a:extLst>
              </a:tr>
              <a:tr h="19631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Regression Statistics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3464657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Multiple 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0.799100498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4331429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 Square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0.638561606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309775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Adjusted R Square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0.637124475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594763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Standard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5.540257367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9353846"/>
                  </a:ext>
                </a:extLst>
              </a:tr>
              <a:tr h="2030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Observations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7983201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2678690"/>
                  </a:ext>
                </a:extLst>
              </a:tr>
              <a:tr h="2030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ANOVA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9305355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Significance 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6730095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Regression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27276.98621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13638.49311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444.3308922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7.0085E-112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6928733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Residual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15439.3092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30.69445169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3041370"/>
                  </a:ext>
                </a:extLst>
              </a:tr>
              <a:tr h="2030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Total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42716.29542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5568365"/>
                  </a:ext>
                </a:extLst>
              </a:tr>
              <a:tr h="203085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0855997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Coefficients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Standard Error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 Stat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P-value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Lower 95%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Upper 95%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Lower 95.0%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Upper 95.0%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889256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Intercept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-1.358272812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3.17282778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-0.428095348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0.668764941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-7.591900282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4.875354658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-7.591900282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4.875354658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4330259"/>
                  </a:ext>
                </a:extLst>
              </a:tr>
              <a:tr h="196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AVG_ROOM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5.094787984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0.4444655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11.46272991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3.47226E-27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4.221550436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5.968025533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4.221550436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5.968025533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6762132"/>
                  </a:ext>
                </a:extLst>
              </a:tr>
              <a:tr h="2030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LSTAT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-0.642358334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0.043731465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-14.68869925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6.66937E-41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-0.728277167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-0.556439501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-0.728277167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-0.556439501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1702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5A384A-3C0D-417B-8763-69104787AEBD}"/>
              </a:ext>
            </a:extLst>
          </p:cNvPr>
          <p:cNvSpPr txBox="1"/>
          <p:nvPr/>
        </p:nvSpPr>
        <p:spPr>
          <a:xfrm>
            <a:off x="565078" y="5250094"/>
            <a:ext cx="1090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 TELLS US ABOUT THE DISPERSION OF DEPENDENT VARIABLE THAT CAN BE EXPLAINED BY INDEPENDENT VARIABLE.</a:t>
            </a:r>
          </a:p>
          <a:p>
            <a:r>
              <a:rPr lang="en-US" dirty="0"/>
              <a:t>THE R SQUARE VALUE IS GREATER IN THIS MODEL  AS COMPARE TO LSTAT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1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AA49-A27D-4C22-A0E4-6966655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Q7. Now, build a Regression model with all variables. AVG_PRICE shall be the Dependent Variable. Interpret the output in terms of adjusted R-square, coefficient and Intercept values, Significance of variables with respect to AVG price. Explain. </a:t>
            </a:r>
            <a:endParaRPr lang="en-IN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6F1C6E-1070-4CAE-941D-00596E74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13093"/>
              </p:ext>
            </p:extLst>
          </p:nvPr>
        </p:nvGraphicFramePr>
        <p:xfrm>
          <a:off x="838200" y="1690687"/>
          <a:ext cx="10515599" cy="4903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264">
                  <a:extLst>
                    <a:ext uri="{9D8B030D-6E8A-4147-A177-3AD203B41FA5}">
                      <a16:colId xmlns:a16="http://schemas.microsoft.com/office/drawing/2014/main" val="2175250825"/>
                    </a:ext>
                  </a:extLst>
                </a:gridCol>
                <a:gridCol w="1117991">
                  <a:extLst>
                    <a:ext uri="{9D8B030D-6E8A-4147-A177-3AD203B41FA5}">
                      <a16:colId xmlns:a16="http://schemas.microsoft.com/office/drawing/2014/main" val="3952690222"/>
                    </a:ext>
                  </a:extLst>
                </a:gridCol>
                <a:gridCol w="1215209">
                  <a:extLst>
                    <a:ext uri="{9D8B030D-6E8A-4147-A177-3AD203B41FA5}">
                      <a16:colId xmlns:a16="http://schemas.microsoft.com/office/drawing/2014/main" val="1467271753"/>
                    </a:ext>
                  </a:extLst>
                </a:gridCol>
                <a:gridCol w="1117991">
                  <a:extLst>
                    <a:ext uri="{9D8B030D-6E8A-4147-A177-3AD203B41FA5}">
                      <a16:colId xmlns:a16="http://schemas.microsoft.com/office/drawing/2014/main" val="3774576979"/>
                    </a:ext>
                  </a:extLst>
                </a:gridCol>
                <a:gridCol w="1053180">
                  <a:extLst>
                    <a:ext uri="{9D8B030D-6E8A-4147-A177-3AD203B41FA5}">
                      <a16:colId xmlns:a16="http://schemas.microsoft.com/office/drawing/2014/main" val="252899526"/>
                    </a:ext>
                  </a:extLst>
                </a:gridCol>
                <a:gridCol w="1117991">
                  <a:extLst>
                    <a:ext uri="{9D8B030D-6E8A-4147-A177-3AD203B41FA5}">
                      <a16:colId xmlns:a16="http://schemas.microsoft.com/office/drawing/2014/main" val="1531304382"/>
                    </a:ext>
                  </a:extLst>
                </a:gridCol>
                <a:gridCol w="1117991">
                  <a:extLst>
                    <a:ext uri="{9D8B030D-6E8A-4147-A177-3AD203B41FA5}">
                      <a16:colId xmlns:a16="http://schemas.microsoft.com/office/drawing/2014/main" val="3395065642"/>
                    </a:ext>
                  </a:extLst>
                </a:gridCol>
                <a:gridCol w="1117991">
                  <a:extLst>
                    <a:ext uri="{9D8B030D-6E8A-4147-A177-3AD203B41FA5}">
                      <a16:colId xmlns:a16="http://schemas.microsoft.com/office/drawing/2014/main" val="2082956889"/>
                    </a:ext>
                  </a:extLst>
                </a:gridCol>
                <a:gridCol w="1117991">
                  <a:extLst>
                    <a:ext uri="{9D8B030D-6E8A-4147-A177-3AD203B41FA5}">
                      <a16:colId xmlns:a16="http://schemas.microsoft.com/office/drawing/2014/main" val="2202903166"/>
                    </a:ext>
                  </a:extLst>
                </a:gridCol>
              </a:tblGrid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SUMMARY OUTPUT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946011384"/>
                  </a:ext>
                </a:extLst>
              </a:tr>
              <a:tr h="179436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686785861"/>
                  </a:ext>
                </a:extLst>
              </a:tr>
              <a:tr h="1734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Regression Statistics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3475702064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Multiple 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0.832978824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704407593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R Square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0.69385372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603446851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Adjusted R Square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0.688298647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485753988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Standard Error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5.1347635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549736534"/>
                  </a:ext>
                </a:extLst>
              </a:tr>
              <a:tr h="179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Observations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497118232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728198212"/>
                  </a:ext>
                </a:extLst>
              </a:tr>
              <a:tr h="179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ANOVA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4024158799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df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SS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MS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F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Significance F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890010874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Regression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29638.8605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3293.206722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124.9045049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1.9328E-121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747876907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Residual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13077.43492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26.3657962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3142581802"/>
                  </a:ext>
                </a:extLst>
              </a:tr>
              <a:tr h="179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42716.29542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578079959"/>
                  </a:ext>
                </a:extLst>
              </a:tr>
              <a:tr h="179436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628726792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Coefficients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Standard Error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 Stat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P-value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Lower 95%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Upper 95%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Lower 95.0%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Upper 95.0%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489967638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Intercept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29.24131526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4.817125596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6.070282926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2.53978E-09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19.77682784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38.70580267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19.77682784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38.70580267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557942431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CRIME_RATE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0.048725141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0.078418647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0.621346369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0.534657201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-0.105348544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0.202798827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-0.105348544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0.202798827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3699732919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AGE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0.032770689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0.013097814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2.501996817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0.012670437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0.00703665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0.058504728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0.00703665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0.058504728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4973916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INDUS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0.130551399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0.063117334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2.068392165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0.03912086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0.006541094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0.254561704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0.006541094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0.254561704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382472106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NOX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-10.3211828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3.894036256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-2.650510195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0.008293859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-17.97202279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-2.670342809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-17.97202279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-2.670342809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4143891663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DISTANCE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0.261093575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0.067947067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3.842602576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0.000137546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0.127594012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0.394593138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0.127594012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0.394593138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109194815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TAX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-0.01440119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0.003905158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-3.687736063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0.000251247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-0.022073881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-0.0067285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-0.022073881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-0.0067285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41491774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PTRATIO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-1.074305348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0.133601722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-8.041104061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6.58642E-15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-1.336800438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-0.811810259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-1.336800438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-0.811810259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149562322"/>
                  </a:ext>
                </a:extLst>
              </a:tr>
              <a:tr h="17345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AVG_ROOM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4.125409152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0.442758999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9.317504929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3.89287E-19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3.255494742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4.995323561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3.255494742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4.995323561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128792939"/>
                  </a:ext>
                </a:extLst>
              </a:tr>
              <a:tr h="179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LSTAT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-0.603486589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0.053081161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-11.36912937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8.91071E-27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-0.70777824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-0.499194938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-0.70777824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-0.499194938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91553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6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450E-3514-4EF5-9487-50ACD50E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Q8. Pick out only the significant variables from the previous question. Make another instance of the Regression model using only the significant variables you just picked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4661-6D0E-4042-BF22-C623A1A0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Interpret the output of this model. </a:t>
            </a:r>
          </a:p>
          <a:p>
            <a:r>
              <a:rPr lang="en-US" dirty="0"/>
              <a:t>b. Compare the adjusted R-square value of this model with the model in the previous question, which model performs better according to the value of adjusted R-square? </a:t>
            </a:r>
          </a:p>
          <a:p>
            <a:r>
              <a:rPr lang="en-US" dirty="0"/>
              <a:t>c. Sort the values of the Coefficients in ascending order. What will happen to the average price if the value of NOX is more in a locality in this town? </a:t>
            </a:r>
          </a:p>
          <a:p>
            <a:r>
              <a:rPr lang="en-US" dirty="0"/>
              <a:t>d. Write the regression equation from this model.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36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3ABE3-2F40-4817-A523-1B818FCF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63168"/>
              </p:ext>
            </p:extLst>
          </p:nvPr>
        </p:nvGraphicFramePr>
        <p:xfrm>
          <a:off x="780836" y="554805"/>
          <a:ext cx="10685127" cy="5619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079">
                  <a:extLst>
                    <a:ext uri="{9D8B030D-6E8A-4147-A177-3AD203B41FA5}">
                      <a16:colId xmlns:a16="http://schemas.microsoft.com/office/drawing/2014/main" val="3922910194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1121618786"/>
                    </a:ext>
                  </a:extLst>
                </a:gridCol>
                <a:gridCol w="1234798">
                  <a:extLst>
                    <a:ext uri="{9D8B030D-6E8A-4147-A177-3AD203B41FA5}">
                      <a16:colId xmlns:a16="http://schemas.microsoft.com/office/drawing/2014/main" val="3792516186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3839529758"/>
                    </a:ext>
                  </a:extLst>
                </a:gridCol>
                <a:gridCol w="1070160">
                  <a:extLst>
                    <a:ext uri="{9D8B030D-6E8A-4147-A177-3AD203B41FA5}">
                      <a16:colId xmlns:a16="http://schemas.microsoft.com/office/drawing/2014/main" val="2958286264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4064675300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171612446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745352132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1014065079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SUMMARY OUTPUT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3597327165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1349471795"/>
                  </a:ext>
                </a:extLst>
              </a:tr>
              <a:tr h="2229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Regression Statistics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298880676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Multiple 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0.832835773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18398388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 Square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0.693615426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298230942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Adjusted R Square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0.688683682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17301549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Standard Error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5.131591113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3360027511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Observations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41298402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3756970692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ANOVA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369510153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df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SS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MS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F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Significance F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71645932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Regression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29628.68142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3703.585178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140.6430411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1.911E-122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263017296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Residual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13087.61399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26.33322735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3324175289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42716.29542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458257561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260475624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Coefficients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Standard Error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 Stat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P-value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Lower 95%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Upper 95%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Lower 95.0%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Upper 95.0%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46735629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Intercept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29.42847349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4.804728624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6.124898157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1.84597E-09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19.98838959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38.8685574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19.98838959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38.8685574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272654387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AGE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0.03293496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0.013087055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2.516605952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0.012162875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0.007222187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0.058647734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0.007222187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0.058647734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40198302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INDUS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0.130710007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0.063077823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2.072202264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0.038761669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0.006777942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0.254642071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0.006777942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0.254642071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21056141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NOX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-10.27270508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3.890849222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-2.640221837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0.008545718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-17.9172457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-2.628164466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-17.9172457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-2.628164466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37593019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DISTANCE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0.261506423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0.067901841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3.851242024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0.000132887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0.128096375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0.394916471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0.128096375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0.394916471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48178996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TAX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-0.014452345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0.003901877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-3.703946406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0.000236072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-0.022118553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-0.006786137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-0.022118553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-0.006786137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62877704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PTRATIO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-1.071702473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0.133453529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-8.030529271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7.08251E-15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-1.333905109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-0.809499836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-1.333905109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-0.809499836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291087495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AVG_ROOM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4.125468959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0.44248544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9.323400461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3.68969E-19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3.256096304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4.994841615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3.256096304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4.994841615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3152675208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LSTAT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-0.605159282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0.0529801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-11.42238841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5.41844E-27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-0.70925186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-0.501066704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-0.70925186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-0.501066704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/>
                </a:tc>
                <a:extLst>
                  <a:ext uri="{0D108BD9-81ED-4DB2-BD59-A6C34878D82A}">
                    <a16:rowId xmlns:a16="http://schemas.microsoft.com/office/drawing/2014/main" val="428462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6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DFC12-1992-4EDB-B350-616FB6F07067}"/>
              </a:ext>
            </a:extLst>
          </p:cNvPr>
          <p:cNvSpPr txBox="1"/>
          <p:nvPr/>
        </p:nvSpPr>
        <p:spPr>
          <a:xfrm>
            <a:off x="750013" y="760287"/>
            <a:ext cx="10633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/>
              <a:t>IN THE ABOVE MODEL THE P- VALUES LOWER THAN 5% AND THEY HAVE SIGNIFICANCE ON HOUSE PRICES.</a:t>
            </a:r>
          </a:p>
          <a:p>
            <a:pPr marL="342900" indent="-342900">
              <a:buAutoNum type="arabicParenR"/>
            </a:pPr>
            <a:r>
              <a:rPr lang="en-US" dirty="0"/>
              <a:t>R SQUARE VALUE OF BOTH THE MODELS ARE SAME. AND </a:t>
            </a:r>
            <a:r>
              <a:rPr lang="en-IN" dirty="0"/>
              <a:t>BOTH THE MODELS ARE EQUALLY POWERFULL.</a:t>
            </a:r>
          </a:p>
          <a:p>
            <a:pPr marL="342900" indent="-342900">
              <a:buAutoNum type="arabicParenR"/>
            </a:pPr>
            <a:r>
              <a:rPr lang="en-IN" dirty="0"/>
              <a:t>The regression type used in this is multiple regression model.</a:t>
            </a:r>
          </a:p>
          <a:p>
            <a:endParaRPr lang="en-IN" dirty="0"/>
          </a:p>
          <a:p>
            <a:r>
              <a:rPr lang="en-IN" dirty="0"/>
              <a:t>Y= b1x1 + b2x2 + b3x3 + </a:t>
            </a:r>
            <a:r>
              <a:rPr lang="en-IN" dirty="0" err="1"/>
              <a:t>bnxn</a:t>
            </a:r>
            <a:r>
              <a:rPr lang="en-IN" dirty="0"/>
              <a:t> + c</a:t>
            </a:r>
          </a:p>
          <a:p>
            <a:r>
              <a:rPr lang="en-IN" dirty="0"/>
              <a:t>1142.807+ 736.5783 -2883.3 1263.599 -2985.39 -10008.1+ 13119.09 -3874.5 + 29.42847 = -3459.78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2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DA2ED9-9C58-4CE3-8765-0717C452C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3219"/>
              </p:ext>
            </p:extLst>
          </p:nvPr>
        </p:nvGraphicFramePr>
        <p:xfrm>
          <a:off x="503434" y="246580"/>
          <a:ext cx="5592566" cy="2979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418">
                  <a:extLst>
                    <a:ext uri="{9D8B030D-6E8A-4147-A177-3AD203B41FA5}">
                      <a16:colId xmlns:a16="http://schemas.microsoft.com/office/drawing/2014/main" val="4067850406"/>
                    </a:ext>
                  </a:extLst>
                </a:gridCol>
                <a:gridCol w="2378148">
                  <a:extLst>
                    <a:ext uri="{9D8B030D-6E8A-4147-A177-3AD203B41FA5}">
                      <a16:colId xmlns:a16="http://schemas.microsoft.com/office/drawing/2014/main" val="1289449701"/>
                    </a:ext>
                  </a:extLst>
                </a:gridCol>
              </a:tblGrid>
              <a:tr h="1989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CRIME_RATE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59957"/>
                  </a:ext>
                </a:extLst>
              </a:tr>
              <a:tr h="187934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35556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4.871976285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2621239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0.129860152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9649795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5370737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5425689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2.921131892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4500840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8.533011532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7685999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-1.189122464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289093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0.021728079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76207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8369743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1821294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0415347"/>
                  </a:ext>
                </a:extLst>
              </a:tr>
              <a:tr h="1989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2465.22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9831108"/>
                  </a:ext>
                </a:extLst>
              </a:tr>
              <a:tr h="2057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2627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2D67FD-1ECC-4E89-9C9D-316FCC61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39157"/>
              </p:ext>
            </p:extLst>
          </p:nvPr>
        </p:nvGraphicFramePr>
        <p:xfrm>
          <a:off x="6308333" y="246579"/>
          <a:ext cx="5239819" cy="2979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1671">
                  <a:extLst>
                    <a:ext uri="{9D8B030D-6E8A-4147-A177-3AD203B41FA5}">
                      <a16:colId xmlns:a16="http://schemas.microsoft.com/office/drawing/2014/main" val="1159586559"/>
                    </a:ext>
                  </a:extLst>
                </a:gridCol>
                <a:gridCol w="2228148">
                  <a:extLst>
                    <a:ext uri="{9D8B030D-6E8A-4147-A177-3AD203B41FA5}">
                      <a16:colId xmlns:a16="http://schemas.microsoft.com/office/drawing/2014/main" val="1939554867"/>
                    </a:ext>
                  </a:extLst>
                </a:gridCol>
              </a:tblGrid>
              <a:tr h="1981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38495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0638841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68.57490119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5985005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1.251369525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7252529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95424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5250174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28.14886141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919002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792.3583985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17533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-0.967715594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7017813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-0.59896264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7261340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955982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3555993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8435293"/>
                  </a:ext>
                </a:extLst>
              </a:tr>
              <a:tr h="198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34698.9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8739134"/>
                  </a:ext>
                </a:extLst>
              </a:tr>
              <a:tr h="205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7654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8B89B9-5C2B-46C5-B5AD-86DF0EE3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00876"/>
              </p:ext>
            </p:extLst>
          </p:nvPr>
        </p:nvGraphicFramePr>
        <p:xfrm>
          <a:off x="503433" y="3631883"/>
          <a:ext cx="5592568" cy="3077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419">
                  <a:extLst>
                    <a:ext uri="{9D8B030D-6E8A-4147-A177-3AD203B41FA5}">
                      <a16:colId xmlns:a16="http://schemas.microsoft.com/office/drawing/2014/main" val="262171955"/>
                    </a:ext>
                  </a:extLst>
                </a:gridCol>
                <a:gridCol w="2378149">
                  <a:extLst>
                    <a:ext uri="{9D8B030D-6E8A-4147-A177-3AD203B41FA5}">
                      <a16:colId xmlns:a16="http://schemas.microsoft.com/office/drawing/2014/main" val="151417139"/>
                    </a:ext>
                  </a:extLst>
                </a:gridCol>
              </a:tblGrid>
              <a:tr h="2046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INDUS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53222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3381767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11.13677866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4014112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0.304979888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1842580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6161945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5829141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6.860352941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803153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47.06444247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4681883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-1.233539601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5408138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0.295021568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969400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677218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60353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2606765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5635.21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5384530"/>
                  </a:ext>
                </a:extLst>
              </a:tr>
              <a:tr h="211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65462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F1E038-9E32-4EBF-96FA-66C6340F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55625"/>
              </p:ext>
            </p:extLst>
          </p:nvPr>
        </p:nvGraphicFramePr>
        <p:xfrm>
          <a:off x="6308331" y="3631871"/>
          <a:ext cx="5239819" cy="3077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1671">
                  <a:extLst>
                    <a:ext uri="{9D8B030D-6E8A-4147-A177-3AD203B41FA5}">
                      <a16:colId xmlns:a16="http://schemas.microsoft.com/office/drawing/2014/main" val="3176154373"/>
                    </a:ext>
                  </a:extLst>
                </a:gridCol>
                <a:gridCol w="2228148">
                  <a:extLst>
                    <a:ext uri="{9D8B030D-6E8A-4147-A177-3AD203B41FA5}">
                      <a16:colId xmlns:a16="http://schemas.microsoft.com/office/drawing/2014/main" val="992532601"/>
                    </a:ext>
                  </a:extLst>
                </a:gridCol>
              </a:tblGrid>
              <a:tr h="2046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NOX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58603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090450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0.554695059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960720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0.005151391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7839492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4335733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190515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0.115877676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9478561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0.013427636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7269263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-0.064667133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4496533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0.729307923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308002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8764202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8175919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750789"/>
                  </a:ext>
                </a:extLst>
              </a:tr>
              <a:tr h="204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280.6757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3877003"/>
                  </a:ext>
                </a:extLst>
              </a:tr>
              <a:tr h="211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47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00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91820-EE8D-48C4-BB5E-9F7718F00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0366"/>
              </p:ext>
            </p:extLst>
          </p:nvPr>
        </p:nvGraphicFramePr>
        <p:xfrm>
          <a:off x="565079" y="143981"/>
          <a:ext cx="10664575" cy="2845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3326">
                  <a:extLst>
                    <a:ext uri="{9D8B030D-6E8A-4147-A177-3AD203B41FA5}">
                      <a16:colId xmlns:a16="http://schemas.microsoft.com/office/drawing/2014/main" val="2731555888"/>
                    </a:ext>
                  </a:extLst>
                </a:gridCol>
                <a:gridCol w="1852054">
                  <a:extLst>
                    <a:ext uri="{9D8B030D-6E8A-4147-A177-3AD203B41FA5}">
                      <a16:colId xmlns:a16="http://schemas.microsoft.com/office/drawing/2014/main" val="787756797"/>
                    </a:ext>
                  </a:extLst>
                </a:gridCol>
                <a:gridCol w="1953815">
                  <a:extLst>
                    <a:ext uri="{9D8B030D-6E8A-4147-A177-3AD203B41FA5}">
                      <a16:colId xmlns:a16="http://schemas.microsoft.com/office/drawing/2014/main" val="1740335878"/>
                    </a:ext>
                  </a:extLst>
                </a:gridCol>
                <a:gridCol w="2503326">
                  <a:extLst>
                    <a:ext uri="{9D8B030D-6E8A-4147-A177-3AD203B41FA5}">
                      <a16:colId xmlns:a16="http://schemas.microsoft.com/office/drawing/2014/main" val="225996312"/>
                    </a:ext>
                  </a:extLst>
                </a:gridCol>
                <a:gridCol w="1852054">
                  <a:extLst>
                    <a:ext uri="{9D8B030D-6E8A-4147-A177-3AD203B41FA5}">
                      <a16:colId xmlns:a16="http://schemas.microsoft.com/office/drawing/2014/main" val="2143517202"/>
                    </a:ext>
                  </a:extLst>
                </a:gridCol>
              </a:tblGrid>
              <a:tr h="18928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PTRATIO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AVG_ROOM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4961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6070683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18.4555336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6.284634387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2032039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0.096243568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0.031235142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755929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6.2085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1772355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5.713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6645259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2.164945524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0.702617143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8738235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4.686989121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0.49367085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383539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-0.285091383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1.891500366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2787363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-0.802324927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0.403612133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3157448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5.219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7237603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2178828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2638323"/>
                  </a:ext>
                </a:extLst>
              </a:tr>
              <a:tr h="1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9338.5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3180.025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797427"/>
                  </a:ext>
                </a:extLst>
              </a:tr>
              <a:tr h="1958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72399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2C6C34-91E2-4815-832E-CC44F1AA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14730"/>
              </p:ext>
            </p:extLst>
          </p:nvPr>
        </p:nvGraphicFramePr>
        <p:xfrm>
          <a:off x="565080" y="3261455"/>
          <a:ext cx="10664574" cy="3344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833">
                  <a:extLst>
                    <a:ext uri="{9D8B030D-6E8A-4147-A177-3AD203B41FA5}">
                      <a16:colId xmlns:a16="http://schemas.microsoft.com/office/drawing/2014/main" val="1437640468"/>
                    </a:ext>
                  </a:extLst>
                </a:gridCol>
                <a:gridCol w="1163641">
                  <a:extLst>
                    <a:ext uri="{9D8B030D-6E8A-4147-A177-3AD203B41FA5}">
                      <a16:colId xmlns:a16="http://schemas.microsoft.com/office/drawing/2014/main" val="2925524534"/>
                    </a:ext>
                  </a:extLst>
                </a:gridCol>
                <a:gridCol w="1227576">
                  <a:extLst>
                    <a:ext uri="{9D8B030D-6E8A-4147-A177-3AD203B41FA5}">
                      <a16:colId xmlns:a16="http://schemas.microsoft.com/office/drawing/2014/main" val="2372247875"/>
                    </a:ext>
                  </a:extLst>
                </a:gridCol>
                <a:gridCol w="1572833">
                  <a:extLst>
                    <a:ext uri="{9D8B030D-6E8A-4147-A177-3AD203B41FA5}">
                      <a16:colId xmlns:a16="http://schemas.microsoft.com/office/drawing/2014/main" val="2526847737"/>
                    </a:ext>
                  </a:extLst>
                </a:gridCol>
                <a:gridCol w="1163641">
                  <a:extLst>
                    <a:ext uri="{9D8B030D-6E8A-4147-A177-3AD203B41FA5}">
                      <a16:colId xmlns:a16="http://schemas.microsoft.com/office/drawing/2014/main" val="2770402442"/>
                    </a:ext>
                  </a:extLst>
                </a:gridCol>
                <a:gridCol w="1227576">
                  <a:extLst>
                    <a:ext uri="{9D8B030D-6E8A-4147-A177-3AD203B41FA5}">
                      <a16:colId xmlns:a16="http://schemas.microsoft.com/office/drawing/2014/main" val="2333111550"/>
                    </a:ext>
                  </a:extLst>
                </a:gridCol>
                <a:gridCol w="1572833">
                  <a:extLst>
                    <a:ext uri="{9D8B030D-6E8A-4147-A177-3AD203B41FA5}">
                      <a16:colId xmlns:a16="http://schemas.microsoft.com/office/drawing/2014/main" val="602369424"/>
                    </a:ext>
                  </a:extLst>
                </a:gridCol>
                <a:gridCol w="1163641">
                  <a:extLst>
                    <a:ext uri="{9D8B030D-6E8A-4147-A177-3AD203B41FA5}">
                      <a16:colId xmlns:a16="http://schemas.microsoft.com/office/drawing/2014/main" val="2264648779"/>
                    </a:ext>
                  </a:extLst>
                </a:gridCol>
              </a:tblGrid>
              <a:tr h="2224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LSTAT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AVG_PRICE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TAX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5437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95702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12.65306324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22.53280632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408.2371542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6301085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0.317458906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0.408861147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7.492388692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794213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5626395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661100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7.141061511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9.197104087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168.5371161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0476573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50.99475951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84.58672359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28404.75949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3025325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0.493239517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1.495196944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-1.142407992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65100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0.906460094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1.108098408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0.669955942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6223784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8029553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4125759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6691743"/>
                  </a:ext>
                </a:extLst>
              </a:tr>
              <a:tr h="222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6402.45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11401.6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206568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4168670"/>
                  </a:ext>
                </a:extLst>
              </a:tr>
              <a:tr h="2301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65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4199-D8C9-4674-9B10-E7045B98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Q2. Plot the histogram of the Avg Price Variable. What do you infer?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B8860-0757-4C4C-BC86-99CD7EF15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HISTOGRAM REFLECTS THE FREQUENCY OF THE INCOME. FROM 5 TO 50.</a:t>
            </a:r>
          </a:p>
          <a:p>
            <a:r>
              <a:rPr lang="en-US" dirty="0"/>
              <a:t>WITH INTERVAL OF 5.</a:t>
            </a:r>
          </a:p>
          <a:p>
            <a:r>
              <a:rPr lang="en-US" dirty="0"/>
              <a:t>IN THIS 20-25 IS MAX FREQUENCY IN DATA WHICH IS 167 PEOPLE.</a:t>
            </a:r>
          </a:p>
          <a:p>
            <a:endParaRPr lang="en-I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356C01-DFCF-4B87-BA5E-B970421DF00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838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6F356C01-DFCF-4B87-BA5E-B970421DF0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42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9F42-CF13-4753-976B-B8981DE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Q3. Compute the covariance matrix. Share your observations.</a:t>
            </a:r>
            <a:endParaRPr lang="en-IN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29F6D-0E64-4DA9-A9F0-EEBB02AB4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322999"/>
              </p:ext>
            </p:extLst>
          </p:nvPr>
        </p:nvGraphicFramePr>
        <p:xfrm>
          <a:off x="838199" y="1690689"/>
          <a:ext cx="10515598" cy="2994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331">
                  <a:extLst>
                    <a:ext uri="{9D8B030D-6E8A-4147-A177-3AD203B41FA5}">
                      <a16:colId xmlns:a16="http://schemas.microsoft.com/office/drawing/2014/main" val="2110104519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924443436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3560371777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1503676282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1504343762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845445023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1444308931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2515193629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1818963342"/>
                    </a:ext>
                  </a:extLst>
                </a:gridCol>
                <a:gridCol w="967435">
                  <a:extLst>
                    <a:ext uri="{9D8B030D-6E8A-4147-A177-3AD203B41FA5}">
                      <a16:colId xmlns:a16="http://schemas.microsoft.com/office/drawing/2014/main" val="1163997116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4046154009"/>
                    </a:ext>
                  </a:extLst>
                </a:gridCol>
              </a:tblGrid>
              <a:tr h="271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CRIME_RATE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AGE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INDUS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NOX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DISTANCE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TAX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PTRATIO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AVG_ROOM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LSTAT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AVG_PRICE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4066511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CRIME_RATE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8.516147873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116648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AGE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0.562915215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790.7924728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794359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INDUS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-0.110215175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124.2678282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46.97142974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848505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NOX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0.000625308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2.381211931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0.605873943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0.013401099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0746259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DISTANCE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-0.229860488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111.5499555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35.47971449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0.615710224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75.66653127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457837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-8.229322439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2397.941723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831.7133331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13.02050236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1333.116741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28348.6236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489309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PTRATIO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0.068168906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15.90542545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5.680854782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0.047303654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8.74340249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167.8208221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4.677726296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8192556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AVG_ROOM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0.056117778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-4.74253803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-1.884225427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-0.024554826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-1.281277391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-34.51510104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-0.539694518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0.492695216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3781742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LSTAT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-0.882680362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120.8384405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29.52181125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0.487979871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30.32539213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653.4206174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5.771300243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-3.073654967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50.89397935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0800961"/>
                  </a:ext>
                </a:extLst>
              </a:tr>
              <a:tr h="28071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AVG_PRICE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1.16201224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-97.39615288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-30.46050499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-0.454512407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-30.50083035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-724.8204284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-10.09067561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4.484565552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-48.35179219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84.41955616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0843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A72787-7BE2-4464-B5E7-76A72587351C}"/>
              </a:ext>
            </a:extLst>
          </p:cNvPr>
          <p:cNvSpPr txBox="1"/>
          <p:nvPr/>
        </p:nvSpPr>
        <p:spPr>
          <a:xfrm>
            <a:off x="838197" y="508570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MATRIX THE FIRST ROW OF </a:t>
            </a:r>
            <a:r>
              <a:rPr lang="en-US" dirty="0" err="1"/>
              <a:t>OF</a:t>
            </a:r>
            <a:r>
              <a:rPr lang="en-US" dirty="0"/>
              <a:t> EVERY COLUMN IS VARIANCE.</a:t>
            </a:r>
          </a:p>
          <a:p>
            <a:r>
              <a:rPr lang="en-US" dirty="0"/>
              <a:t>WHEREAS OTHER VALUES ARE COVARIANCE BETWEEN TO VARIABLE.</a:t>
            </a:r>
          </a:p>
          <a:p>
            <a:r>
              <a:rPr lang="en-US" dirty="0"/>
              <a:t>AS IT TELLS ABOUT THE DISPERSION OF DATA IN 2 DIMENSIONAL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95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952-7091-45AD-8D9C-29DE5F2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Q4.Create a correlation matrix of all the variables as shown in the Videos and various case studies. State top 3 positively correlated pairs and top 3 negatively correlated pairs.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81FF8-F936-487B-B628-492643EE9970}"/>
              </a:ext>
            </a:extLst>
          </p:cNvPr>
          <p:cNvSpPr txBox="1"/>
          <p:nvPr/>
        </p:nvSpPr>
        <p:spPr>
          <a:xfrm>
            <a:off x="838200" y="5301465"/>
            <a:ext cx="1051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TELLS US ABOUT THE RELATION BETWEEN 2 VARIABLES. WHICH CAN BE POSITIVE OR NEGATIVE.</a:t>
            </a:r>
          </a:p>
          <a:p>
            <a:r>
              <a:rPr lang="en-IN" dirty="0"/>
              <a:t>THE VALUES WHICH ARE CORRELATED POSITIVELY ARE HIGHLITED WITH GREEN COLOUR.</a:t>
            </a:r>
          </a:p>
          <a:p>
            <a:r>
              <a:rPr lang="en-IN" dirty="0"/>
              <a:t>THE VALUES WHICH ARE CORRELATED NEGATIVELY ARE HIGHLITED WITH RED COLOUR.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078596B-D221-44DD-A6BC-2EC9F5CEE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529805"/>
              </p:ext>
            </p:extLst>
          </p:nvPr>
        </p:nvGraphicFramePr>
        <p:xfrm>
          <a:off x="838200" y="1690688"/>
          <a:ext cx="10515597" cy="361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322">
                  <a:extLst>
                    <a:ext uri="{9D8B030D-6E8A-4147-A177-3AD203B41FA5}">
                      <a16:colId xmlns:a16="http://schemas.microsoft.com/office/drawing/2014/main" val="2570098514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4113437831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1965423708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4037406455"/>
                    </a:ext>
                  </a:extLst>
                </a:gridCol>
                <a:gridCol w="1460127">
                  <a:extLst>
                    <a:ext uri="{9D8B030D-6E8A-4147-A177-3AD203B41FA5}">
                      <a16:colId xmlns:a16="http://schemas.microsoft.com/office/drawing/2014/main" val="3198237176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3082919608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2114848670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1261817670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894399774"/>
                    </a:ext>
                  </a:extLst>
                </a:gridCol>
                <a:gridCol w="924301">
                  <a:extLst>
                    <a:ext uri="{9D8B030D-6E8A-4147-A177-3AD203B41FA5}">
                      <a16:colId xmlns:a16="http://schemas.microsoft.com/office/drawing/2014/main" val="1175810507"/>
                    </a:ext>
                  </a:extLst>
                </a:gridCol>
                <a:gridCol w="803740">
                  <a:extLst>
                    <a:ext uri="{9D8B030D-6E8A-4147-A177-3AD203B41FA5}">
                      <a16:colId xmlns:a16="http://schemas.microsoft.com/office/drawing/2014/main" val="4029278078"/>
                    </a:ext>
                  </a:extLst>
                </a:gridCol>
              </a:tblGrid>
              <a:tr h="327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CRIME_RATE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AGE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INDUS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NOX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DISTANCE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TAX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PTRATIO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AVG_ROOM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LSTAT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AVG_PRICE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1084387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CRIME_RATE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3558838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AGE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0.006859463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2199056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INDUS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-0.005510651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0.644778511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1440314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NOX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0.001850982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0.731470104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0.763651447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080707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DISTANCE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-0.009055049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0.456022452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0.595129275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0.611440563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2187430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-0.016748522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0.506455594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0.72076018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0.6680232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0.910228189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0768256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PTRATIO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0.010800586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0.261515012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0.383247556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0.188932677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0.464741179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0.460853035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3138200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AVG_ROOM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0.02739616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-0.240264931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-0.391675853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-0.302188188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-0.209846668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-0.292047833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-0.355501495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8901657"/>
                  </a:ext>
                </a:extLst>
              </a:tr>
              <a:tr h="3272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LSTAT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-0.042398321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0.602338529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0.603799716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0.590878921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0.488676335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0.543993412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0.374044317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-0.613808272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8920044"/>
                  </a:ext>
                </a:extLst>
              </a:tr>
              <a:tr h="338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AVG_PRICE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0.043337871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-0.376954565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-0.48372516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-0.427320772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-0.381626231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-0.468535934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-0.507786686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0.695359947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-0.737662726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938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06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F30A-F6E1-404A-916F-127CF7A2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Q5. Build an initial regression model with AVG_PRICE as the y or the Dependent variable and LSTAT variable as the Independent Variable. Generate the residual plot too. 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1E95-B2F0-4E39-BD93-7538AA5F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What do you infer from the Regression Summary Output in terms of variance explained, coefficient value, Intercept and the Residual plot? </a:t>
            </a:r>
          </a:p>
          <a:p>
            <a:r>
              <a:rPr lang="en-US" dirty="0"/>
              <a:t>b. Is LSTAT variable significant for the analysis based on your model?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91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B6B5B7-FC6C-4F84-AF60-65EBEF50D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57402"/>
              </p:ext>
            </p:extLst>
          </p:nvPr>
        </p:nvGraphicFramePr>
        <p:xfrm>
          <a:off x="606175" y="585626"/>
          <a:ext cx="11106364" cy="570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075">
                  <a:extLst>
                    <a:ext uri="{9D8B030D-6E8A-4147-A177-3AD203B41FA5}">
                      <a16:colId xmlns:a16="http://schemas.microsoft.com/office/drawing/2014/main" val="341704170"/>
                    </a:ext>
                  </a:extLst>
                </a:gridCol>
                <a:gridCol w="1709924">
                  <a:extLst>
                    <a:ext uri="{9D8B030D-6E8A-4147-A177-3AD203B41FA5}">
                      <a16:colId xmlns:a16="http://schemas.microsoft.com/office/drawing/2014/main" val="2213684155"/>
                    </a:ext>
                  </a:extLst>
                </a:gridCol>
                <a:gridCol w="1221375">
                  <a:extLst>
                    <a:ext uri="{9D8B030D-6E8A-4147-A177-3AD203B41FA5}">
                      <a16:colId xmlns:a16="http://schemas.microsoft.com/office/drawing/2014/main" val="2139549329"/>
                    </a:ext>
                  </a:extLst>
                </a:gridCol>
                <a:gridCol w="1123664">
                  <a:extLst>
                    <a:ext uri="{9D8B030D-6E8A-4147-A177-3AD203B41FA5}">
                      <a16:colId xmlns:a16="http://schemas.microsoft.com/office/drawing/2014/main" val="3946020923"/>
                    </a:ext>
                  </a:extLst>
                </a:gridCol>
                <a:gridCol w="1058525">
                  <a:extLst>
                    <a:ext uri="{9D8B030D-6E8A-4147-A177-3AD203B41FA5}">
                      <a16:colId xmlns:a16="http://schemas.microsoft.com/office/drawing/2014/main" val="975544835"/>
                    </a:ext>
                  </a:extLst>
                </a:gridCol>
                <a:gridCol w="1123664">
                  <a:extLst>
                    <a:ext uri="{9D8B030D-6E8A-4147-A177-3AD203B41FA5}">
                      <a16:colId xmlns:a16="http://schemas.microsoft.com/office/drawing/2014/main" val="1272142958"/>
                    </a:ext>
                  </a:extLst>
                </a:gridCol>
                <a:gridCol w="1123664">
                  <a:extLst>
                    <a:ext uri="{9D8B030D-6E8A-4147-A177-3AD203B41FA5}">
                      <a16:colId xmlns:a16="http://schemas.microsoft.com/office/drawing/2014/main" val="2742055685"/>
                    </a:ext>
                  </a:extLst>
                </a:gridCol>
                <a:gridCol w="1074809">
                  <a:extLst>
                    <a:ext uri="{9D8B030D-6E8A-4147-A177-3AD203B41FA5}">
                      <a16:colId xmlns:a16="http://schemas.microsoft.com/office/drawing/2014/main" val="531261483"/>
                    </a:ext>
                  </a:extLst>
                </a:gridCol>
                <a:gridCol w="1123664">
                  <a:extLst>
                    <a:ext uri="{9D8B030D-6E8A-4147-A177-3AD203B41FA5}">
                      <a16:colId xmlns:a16="http://schemas.microsoft.com/office/drawing/2014/main" val="1975764389"/>
                    </a:ext>
                  </a:extLst>
                </a:gridCol>
              </a:tblGrid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SUMMARY OUTPUT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2183176"/>
                  </a:ext>
                </a:extLst>
              </a:tr>
              <a:tr h="32398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1808127"/>
                  </a:ext>
                </a:extLst>
              </a:tr>
              <a:tr h="3131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Regression Statistics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3737831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Multiple 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0.737662726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9202794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 Square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0.544146298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3516883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Adjusted R Square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0.543241826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8190309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Standard Error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6.215760405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9276182"/>
                  </a:ext>
                </a:extLst>
              </a:tr>
              <a:tr h="323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Observations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5003612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8384860"/>
                  </a:ext>
                </a:extLst>
              </a:tr>
              <a:tr h="323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ANOVA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2395908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df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SS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MS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F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Significance F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1795415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Regression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23243.914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23243.914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601.6178711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5.0811E-88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0115801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Residual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19472.38142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38.63567742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5959697"/>
                  </a:ext>
                </a:extLst>
              </a:tr>
              <a:tr h="323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42716.29542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7289913"/>
                  </a:ext>
                </a:extLst>
              </a:tr>
              <a:tr h="32398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5253985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Coefficients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Standard Error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 Stat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P-value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Lower 95%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Upper 95%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Lower 95.0%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Upper 95.0%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8428914"/>
                  </a:ext>
                </a:extLst>
              </a:tr>
              <a:tr h="313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Intercept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34.55384088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0.562627355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61.41514552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3.7431E-236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33.44845704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35.65922472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33.44845704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35.65922472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9702012"/>
                  </a:ext>
                </a:extLst>
              </a:tr>
              <a:tr h="323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LSTAT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-0.950049354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0.038733416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-24.52789985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5.0811E-88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-1.0261482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-0.873950508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-1.0261482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-0.873950508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418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0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3AB5D-B581-4157-BB2A-ECE8A218AA1F}"/>
              </a:ext>
            </a:extLst>
          </p:cNvPr>
          <p:cNvSpPr txBox="1"/>
          <p:nvPr/>
        </p:nvSpPr>
        <p:spPr>
          <a:xfrm>
            <a:off x="575353" y="482885"/>
            <a:ext cx="1087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HERE COEFFICIENT INTERCEPT REFLECTS THE “C” (CONSTANT) WHICH IS ALSO KNOWN AS AN ERROR.</a:t>
            </a:r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B9D7DE-51D0-46E0-ABD4-3C4B91563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412875"/>
              </p:ext>
            </p:extLst>
          </p:nvPr>
        </p:nvGraphicFramePr>
        <p:xfrm>
          <a:off x="575353" y="2156619"/>
          <a:ext cx="10870058" cy="237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247C29-0D34-41DE-8167-D51FEE2ABC1A}"/>
              </a:ext>
            </a:extLst>
          </p:cNvPr>
          <p:cNvSpPr txBox="1"/>
          <p:nvPr/>
        </p:nvSpPr>
        <p:spPr>
          <a:xfrm>
            <a:off x="575354" y="5065155"/>
            <a:ext cx="1087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THIS RESIDUAL PLOT STATES THE DIFFERENCE BETWEEN ACTUAL AND FORCASTED VALUE DIFFERENCE.</a:t>
            </a:r>
          </a:p>
          <a:p>
            <a:endParaRPr lang="en-US" dirty="0"/>
          </a:p>
          <a:p>
            <a:r>
              <a:rPr lang="en-US" dirty="0"/>
              <a:t>B) YES, LSTAT VARIABLE IS SIGNIFICANT BECAUSE P-VALUE IS LOWER THAN 5%.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71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1816</Words>
  <Application>Microsoft Office PowerPoint</Application>
  <PresentationFormat>Widescreen</PresentationFormat>
  <Paragraphs>832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Q1. The first step to any project is understanding the data. So for this step, generate the summary statistics for each of the variables. What do you observe?</vt:lpstr>
      <vt:lpstr>PowerPoint Presentation</vt:lpstr>
      <vt:lpstr>PowerPoint Presentation</vt:lpstr>
      <vt:lpstr>Q2. Plot the histogram of the Avg Price Variable. What do you infer?</vt:lpstr>
      <vt:lpstr>Q3. Compute the covariance matrix. Share your observations.</vt:lpstr>
      <vt:lpstr>Q4.Create a correlation matrix of all the variables as shown in the Videos and various case studies. State top 3 positively correlated pairs and top 3 negatively correlated pairs.</vt:lpstr>
      <vt:lpstr>Q5. Build an initial regression model with AVG_PRICE as the y or the Dependent variable and LSTAT variable as the Independent Variable. Generate the residual plot too. </vt:lpstr>
      <vt:lpstr>PowerPoint Presentation</vt:lpstr>
      <vt:lpstr>PowerPoint Presentation</vt:lpstr>
      <vt:lpstr>Q6. Build another instance of the Regression model but this time including LSTAT and AVG_ROOM together as Independent variables and AVG_PRICE as the dependent variable.</vt:lpstr>
      <vt:lpstr>PowerPoint Presentation</vt:lpstr>
      <vt:lpstr>Q7. Now, build a Regression model with all variables. AVG_PRICE shall be the Dependent Variable. Interpret the output in terms of adjusted R-square, coefficient and Intercept values, Significance of variables with respect to AVG price. Explain. </vt:lpstr>
      <vt:lpstr>Q8. Pick out only the significant variables from the previous question. Make another instance of the Regression model using only the significant variables you just picked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20</cp:revision>
  <dcterms:created xsi:type="dcterms:W3CDTF">2022-10-25T07:27:33Z</dcterms:created>
  <dcterms:modified xsi:type="dcterms:W3CDTF">2023-02-03T05:16:27Z</dcterms:modified>
</cp:coreProperties>
</file>