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B0A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6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8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1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2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7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6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3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7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FE52-6B78-4AE0-8608-E383D0DA31B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E077-0C68-470D-B366-12FC41401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0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8338"/>
            <a:ext cx="9144000" cy="57737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</a:t>
            </a:r>
            <a:r>
              <a:rPr lang="en-US" sz="3200" b="1" dirty="0" smtClean="0"/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en-US" sz="3200" b="1" dirty="0" smtClean="0"/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ndex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rediction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 Machin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earning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208206" cy="1655762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b="1" dirty="0">
                <a:sym typeface="+mn-ea"/>
              </a:rPr>
              <a:t>Presented by:</a:t>
            </a:r>
            <a:endParaRPr lang="en-US" b="1" dirty="0"/>
          </a:p>
          <a:p>
            <a:pPr algn="l"/>
            <a:r>
              <a:rPr lang="en-US" b="1" dirty="0">
                <a:sym typeface="+mn-ea"/>
              </a:rPr>
              <a:t>	</a:t>
            </a:r>
            <a:br>
              <a:rPr lang="en-US" b="1" dirty="0">
                <a:sym typeface="+mn-ea"/>
              </a:rPr>
            </a:br>
            <a:r>
              <a:rPr lang="en-US" b="1" dirty="0">
                <a:sym typeface="+mn-ea"/>
              </a:rPr>
              <a:t>Pallavi Singh </a:t>
            </a:r>
            <a:r>
              <a:rPr lang="en-IN" altLang="en-US" b="1" dirty="0">
                <a:sym typeface="+mn-ea"/>
              </a:rPr>
              <a:t>- 1JT15CS034</a:t>
            </a:r>
            <a:endParaRPr lang="en-IN" altLang="en-US" b="1" dirty="0"/>
          </a:p>
          <a:p>
            <a:pPr algn="l"/>
            <a:r>
              <a:rPr lang="en-IN" altLang="en-US" b="1" dirty="0" err="1">
                <a:sym typeface="+mn-ea"/>
              </a:rPr>
              <a:t>Yashashwini</a:t>
            </a:r>
            <a:r>
              <a:rPr lang="en-IN" altLang="en-US" b="1" dirty="0">
                <a:sym typeface="+mn-ea"/>
              </a:rPr>
              <a:t> </a:t>
            </a:r>
            <a:r>
              <a:rPr lang="en-IN" altLang="en-US" b="1" dirty="0" smtClean="0">
                <a:sym typeface="+mn-ea"/>
              </a:rPr>
              <a:t>R - </a:t>
            </a:r>
            <a:r>
              <a:rPr lang="en-IN" altLang="en-US" b="1" dirty="0">
                <a:sym typeface="+mn-ea"/>
              </a:rPr>
              <a:t>1JT16CS061</a:t>
            </a:r>
            <a:endParaRPr lang="en-IN" b="1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91" y="418138"/>
            <a:ext cx="1905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6"/>
          <p:cNvSpPr txBox="1"/>
          <p:nvPr/>
        </p:nvSpPr>
        <p:spPr>
          <a:xfrm>
            <a:off x="7374193" y="3534196"/>
            <a:ext cx="481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/>
              <a:t>Under </a:t>
            </a:r>
            <a:r>
              <a:rPr lang="en-IN" altLang="en-US" sz="2000" b="1" dirty="0"/>
              <a:t>the guidance of </a:t>
            </a:r>
            <a:r>
              <a:rPr lang="en-IN" altLang="en-US" sz="2000" b="1" dirty="0"/>
              <a:t>:</a:t>
            </a:r>
          </a:p>
          <a:p>
            <a:endParaRPr lang="en-IN" altLang="en-US" sz="2000" b="1" dirty="0"/>
          </a:p>
          <a:p>
            <a:r>
              <a:rPr lang="en-US" altLang="en-US" sz="2000" b="1" dirty="0" smtClean="0"/>
              <a:t>       </a:t>
            </a:r>
            <a:r>
              <a:rPr lang="en-US" altLang="en-US" sz="2000" b="1" dirty="0" err="1" smtClean="0"/>
              <a:t>Srinidhi</a:t>
            </a:r>
            <a:r>
              <a:rPr lang="en-US" altLang="en-US" sz="2000" b="1" dirty="0" smtClean="0"/>
              <a:t> Kulkarni Asst. Professor CSE,JIT</a:t>
            </a:r>
            <a:endParaRPr lang="en-IN" altLang="en-US" sz="2000" b="1" dirty="0" smtClean="0"/>
          </a:p>
          <a:p>
            <a:pPr algn="ctr"/>
            <a:r>
              <a:rPr lang="en-IN" altLang="en-US" sz="2000" b="1" dirty="0" smtClean="0"/>
              <a:t> </a:t>
            </a:r>
            <a:r>
              <a:rPr lang="en-IN" altLang="en-US" sz="2000" b="1" dirty="0" err="1" smtClean="0"/>
              <a:t>Saravana</a:t>
            </a:r>
            <a:r>
              <a:rPr lang="en-IN" altLang="en-US" sz="2000" b="1" dirty="0" smtClean="0"/>
              <a:t> M K  Asst. Professor CSE, JIT</a:t>
            </a:r>
            <a:endParaRPr lang="en-I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48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94587" y="2368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latin typeface="Arial Black" panose="020B0A04020102020204" pitchFamily="34" charset="0"/>
              </a:rPr>
              <a:t>Thank you </a:t>
            </a:r>
            <a:endParaRPr lang="en-IN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CC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   </a:t>
            </a:r>
            <a:r>
              <a:rPr lang="en-I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I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Contents</a:t>
            </a:r>
            <a:r>
              <a:rPr lang="en-I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CC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I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CC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IN" dirty="0">
              <a:solidFill>
                <a:srgbClr val="00CC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Data Flow Diagram – Level 0</a:t>
            </a:r>
          </a:p>
          <a:p>
            <a:r>
              <a:rPr lang="en-US" b="1" dirty="0" smtClean="0"/>
              <a:t>Data Flow Diagram – Level 1</a:t>
            </a:r>
          </a:p>
          <a:p>
            <a:r>
              <a:rPr lang="en-US" b="1" dirty="0" smtClean="0"/>
              <a:t>Data Flow Diagram – Level 2</a:t>
            </a:r>
          </a:p>
          <a:p>
            <a:r>
              <a:rPr lang="en-US" b="1" dirty="0" smtClean="0"/>
              <a:t>Flow Chart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Introduction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065" y="1779639"/>
            <a:ext cx="100682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Air pollution causes conspicuous damage to the environment as well as to human health resulting in acid rain, heart diseases, global warming and skin cancer to all humankind.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Urbanized Air quality monitoring has been a constant challenge with the advent of industrialization.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It </a:t>
            </a:r>
            <a:r>
              <a:rPr lang="en-IN" sz="2400" b="1" dirty="0"/>
              <a:t>is aimed to predict the Air Quality Index (AQI) by </a:t>
            </a:r>
            <a:r>
              <a:rPr lang="en-IN" sz="2400" b="1" dirty="0" smtClean="0"/>
              <a:t>the use </a:t>
            </a:r>
            <a:r>
              <a:rPr lang="en-IN" sz="2400" b="1" dirty="0"/>
              <a:t>of Machine </a:t>
            </a:r>
            <a:r>
              <a:rPr lang="en-IN" sz="2400" b="1" dirty="0" smtClean="0"/>
              <a:t>       learning </a:t>
            </a:r>
            <a:r>
              <a:rPr lang="en-IN" sz="2400" b="1" dirty="0"/>
              <a:t>algorithms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To </a:t>
            </a:r>
            <a:r>
              <a:rPr lang="en-IN" sz="2400" b="1" dirty="0"/>
              <a:t>reach this, the key </a:t>
            </a:r>
            <a:r>
              <a:rPr lang="en-IN" sz="2400" b="1" dirty="0" smtClean="0"/>
              <a:t>parameters have </a:t>
            </a:r>
            <a:r>
              <a:rPr lang="en-IN" sz="2400" b="1" dirty="0"/>
              <a:t>been selected which can affect the Air quality index </a:t>
            </a:r>
            <a:r>
              <a:rPr lang="en-IN" sz="2400" b="1" dirty="0" smtClean="0"/>
              <a:t>are temperature</a:t>
            </a:r>
            <a:r>
              <a:rPr lang="en-IN" sz="2400" b="1" dirty="0"/>
              <a:t>, humidity, pressure, </a:t>
            </a:r>
            <a:r>
              <a:rPr lang="en-IN" sz="2400" b="1" dirty="0" smtClean="0"/>
              <a:t>wind speed</a:t>
            </a:r>
            <a:r>
              <a:rPr lang="en-IN" sz="2400" b="1" dirty="0"/>
              <a:t>, PM10 </a:t>
            </a:r>
            <a:r>
              <a:rPr lang="en-IN" sz="2400" b="1" dirty="0" smtClean="0"/>
              <a:t>and SO </a:t>
            </a:r>
            <a:r>
              <a:rPr lang="en-IN" sz="2400" b="1" dirty="0"/>
              <a:t>2 respectively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4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Level- 0</a:t>
            </a:r>
            <a:b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*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6" y="1248697"/>
            <a:ext cx="10176388" cy="52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Data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Level- 1</a:t>
            </a:r>
            <a:b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289304"/>
            <a:ext cx="11146535" cy="5413248"/>
          </a:xfrm>
        </p:spPr>
      </p:pic>
    </p:spTree>
    <p:extLst>
      <p:ext uri="{BB962C8B-B14F-4D97-AF65-F5344CB8AC3E}">
        <p14:creationId xmlns:p14="http://schemas.microsoft.com/office/powerpoint/2010/main" val="19384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90" y="207808"/>
            <a:ext cx="12150213" cy="1325563"/>
          </a:xfrm>
        </p:spPr>
        <p:txBody>
          <a:bodyPr>
            <a:normAutofit/>
          </a:bodyPr>
          <a:lstStyle/>
          <a:p>
            <a:pPr marL="982663" indent="1258888">
              <a:tabLst>
                <a:tab pos="2152650" algn="l"/>
              </a:tabLst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Level- </a:t>
            </a: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 -</a:t>
            </a:r>
            <a:r>
              <a:rPr lang="en-US" alt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Pandamic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life in </a:t>
            </a:r>
            <a:r>
              <a:rPr lang="en-US" alt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Pandamic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48" y="1412404"/>
            <a:ext cx="9668256" cy="4983480"/>
          </a:xfrm>
        </p:spPr>
      </p:pic>
    </p:spTree>
    <p:extLst>
      <p:ext uri="{BB962C8B-B14F-4D97-AF65-F5344CB8AC3E}">
        <p14:creationId xmlns:p14="http://schemas.microsoft.com/office/powerpoint/2010/main" val="13240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038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Forecast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453896"/>
            <a:ext cx="10579608" cy="5047488"/>
          </a:xfrm>
        </p:spPr>
      </p:pic>
    </p:spTree>
    <p:extLst>
      <p:ext uri="{BB962C8B-B14F-4D97-AF65-F5344CB8AC3E}">
        <p14:creationId xmlns:p14="http://schemas.microsoft.com/office/powerpoint/2010/main" val="10083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-15598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Live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1294682"/>
            <a:ext cx="10177272" cy="5032375"/>
          </a:xfrm>
        </p:spPr>
      </p:pic>
    </p:spTree>
    <p:extLst>
      <p:ext uri="{BB962C8B-B14F-4D97-AF65-F5344CB8AC3E}">
        <p14:creationId xmlns:p14="http://schemas.microsoft.com/office/powerpoint/2010/main" val="2115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682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Flowchart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" y="1497551"/>
            <a:ext cx="10137648" cy="5033963"/>
          </a:xfrm>
        </p:spPr>
      </p:pic>
    </p:spTree>
    <p:extLst>
      <p:ext uri="{BB962C8B-B14F-4D97-AF65-F5344CB8AC3E}">
        <p14:creationId xmlns:p14="http://schemas.microsoft.com/office/powerpoint/2010/main" val="5609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187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Office Theme</vt:lpstr>
      <vt:lpstr>Air Quality Index Prediction Using Machine Learning</vt:lpstr>
      <vt:lpstr>                        Table Of Contents </vt:lpstr>
      <vt:lpstr>                        Introduction </vt:lpstr>
      <vt:lpstr>              Data Flow Diagram Level- 0   </vt:lpstr>
      <vt:lpstr>                Data Flow Diagram Level- 1 </vt:lpstr>
      <vt:lpstr>Data Flow Diagram Level- 2 Pre -Pandamic and life in Pandamic module</vt:lpstr>
      <vt:lpstr>                      Forecast module </vt:lpstr>
      <vt:lpstr>                            Live module </vt:lpstr>
      <vt:lpstr>                          Flowchart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Singh</dc:creator>
  <cp:lastModifiedBy>Pallavi Singh</cp:lastModifiedBy>
  <cp:revision>21</cp:revision>
  <dcterms:created xsi:type="dcterms:W3CDTF">2021-05-25T13:11:22Z</dcterms:created>
  <dcterms:modified xsi:type="dcterms:W3CDTF">2021-05-26T08:50:58Z</dcterms:modified>
</cp:coreProperties>
</file>