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</p:sldMasterIdLst>
  <p:notesMasterIdLst>
    <p:notesMasterId r:id="rId11"/>
  </p:notesMasterIdLst>
  <p:handoutMasterIdLst>
    <p:handoutMasterId r:id="rId23"/>
  </p:handoutMasterIdLst>
  <p:sldIdLst>
    <p:sldId id="269" r:id="rId10"/>
    <p:sldId id="270" r:id="rId12"/>
    <p:sldId id="272" r:id="rId13"/>
    <p:sldId id="271" r:id="rId14"/>
    <p:sldId id="273" r:id="rId15"/>
    <p:sldId id="279" r:id="rId16"/>
    <p:sldId id="274" r:id="rId17"/>
    <p:sldId id="275" r:id="rId18"/>
    <p:sldId id="276" r:id="rId19"/>
    <p:sldId id="277" r:id="rId20"/>
    <p:sldId id="280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7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-1416" y="-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5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2C3C-C333-448D-956D-BE05C43FBC71}" type="datetimeFigureOut">
              <a:rPr lang="en-US" smtClean="0"/>
            </a:fld>
            <a:endParaRPr lang="en-US"/>
          </a:p>
        </p:txBody>
      </p:sp>
      <p:sp>
        <p:nvSpPr>
          <p:cNvPr id="104976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6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1D498-4E42-4EDF-9FD4-E55A01CAEE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5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04D0D-402C-4EE3-99A3-01957239FE38}" type="datetimeFigureOut">
              <a:rPr lang="en-US" smtClean="0"/>
            </a:fld>
            <a:endParaRPr lang="en-US"/>
          </a:p>
        </p:txBody>
      </p:sp>
      <p:sp>
        <p:nvSpPr>
          <p:cNvPr id="104975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75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75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5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D8F4-DEA3-4C9D-95BF-097034B05D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D8F4-DEA3-4C9D-95BF-097034B05D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28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049185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86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87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88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91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1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30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928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8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8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8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28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43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36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37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38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3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44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44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4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4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94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25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364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65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6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93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9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60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61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463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94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94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4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235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8960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61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6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6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9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89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20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99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00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89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231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8946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47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48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4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89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4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94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95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97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98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90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27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26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27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28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29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30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32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89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43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02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03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90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0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89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9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290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9205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06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07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0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2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18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19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20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21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2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89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8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39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79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80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81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8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98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89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2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9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1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9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89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4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008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09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10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90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8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29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936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37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38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3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40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89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4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48944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945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47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015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16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17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1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90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37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67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68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69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70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1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5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9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89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8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49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22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23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24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25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26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27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3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33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90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33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953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54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5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89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8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989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9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991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89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9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301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9263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64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65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6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67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7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  <p:sp>
        <p:nvSpPr>
          <p:cNvPr id="1049271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9272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260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9087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88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89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90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90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90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56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72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73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0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90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5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276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9155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56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57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58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91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5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79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80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82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083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0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90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74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145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46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47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48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49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1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51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1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91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1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62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94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95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9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9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169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91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7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137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38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39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40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141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91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5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42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43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44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4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4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90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6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122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23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24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12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91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7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288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9198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99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00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01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0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8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173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74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75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7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91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7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3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64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100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01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0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0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0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91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0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49108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9109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7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78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162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63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64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6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91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6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66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110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11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12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13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91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3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54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050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51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5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53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5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5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57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5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6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06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6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90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9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70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130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31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3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1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91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1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66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067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069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90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90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8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309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9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9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98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99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0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3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3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294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20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21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2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23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2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22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27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2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23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313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316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17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1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3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57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58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60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92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/>
          </a:lstStyle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188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8756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7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8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9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199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15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16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8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2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303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73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74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211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8862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3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4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5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88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19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782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3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85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86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195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790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1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9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87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09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56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7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88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763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87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0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48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49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0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1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5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88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19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07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8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1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869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0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1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7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88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7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0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822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23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88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17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88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8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86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8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88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9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48892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893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296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9235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36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37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38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203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8829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0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1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88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05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3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8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9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88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191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76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78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87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215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8877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8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88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1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0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88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8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1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352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9491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92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93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94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94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94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8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69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63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64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95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35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9498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99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00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01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95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6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4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4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4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4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95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5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56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05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06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07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08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09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11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95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30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88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89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91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92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71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70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71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95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9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22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95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7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01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0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03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04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9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4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71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7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73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7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4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94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7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593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94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95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9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597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9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5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515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16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17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1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95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73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576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77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78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7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80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95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8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49584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9585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2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63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533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34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35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3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95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3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9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50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79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80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81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82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94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67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48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49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5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51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5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553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55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55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58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559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5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95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7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298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4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4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44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45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46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48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2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0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61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526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27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2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9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6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87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88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5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590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95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95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5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386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9636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37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38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39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9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9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4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405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724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25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9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0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391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965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6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61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62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9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9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76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77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79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80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9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93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66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67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68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69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70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72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9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409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746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47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97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7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43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9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40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731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3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33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34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9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286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192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93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1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8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21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2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23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2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9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40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709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10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11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1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9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84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629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30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31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9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8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99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699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00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01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0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9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0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49707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9708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2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403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717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18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19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7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97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7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8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89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47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48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49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50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1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5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9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97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84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85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86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87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88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689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9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69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9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94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69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6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1049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80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614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15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1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1049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9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40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741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7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743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10497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97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169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048664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7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52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405"/>
            <a:ext cx="7828280" cy="321310"/>
          </a:xfrm>
          <a:prstGeom prst="rect">
            <a:avLst/>
          </a:prstGeom>
        </p:spPr>
      </p:pic>
      <p:pic>
        <p:nvPicPr>
          <p:cNvPr id="2097154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05" y="1971040"/>
            <a:ext cx="1202055" cy="144145"/>
          </a:xfrm>
          <a:prstGeom prst="rect">
            <a:avLst/>
          </a:prstGeom>
        </p:spPr>
      </p:pic>
      <p:sp>
        <p:nvSpPr>
          <p:cNvPr id="1048581" name="Rectangle 16"/>
          <p:cNvSpPr/>
          <p:nvPr/>
        </p:nvSpPr>
        <p:spPr>
          <a:xfrm>
            <a:off x="0" y="609600"/>
            <a:ext cx="782828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7"/>
          <p:cNvSpPr/>
          <p:nvPr/>
        </p:nvSpPr>
        <p:spPr>
          <a:xfrm>
            <a:off x="7939405" y="609600"/>
            <a:ext cx="120205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510540" y="753110"/>
            <a:ext cx="7211060" cy="10814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510540" y="2336800"/>
            <a:ext cx="7211060" cy="35998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5662930" y="5935980"/>
            <a:ext cx="2058035" cy="365760"/>
          </a:xfrm>
        </p:spPr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" y="5935980"/>
            <a:ext cx="51536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354" y="753110"/>
            <a:ext cx="866140" cy="1091565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165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8650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7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707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8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58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620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1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79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715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6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638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6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642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8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721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160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863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17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8683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31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308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09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10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11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3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175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8690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1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  <p:sp>
        <p:nvSpPr>
          <p:cNvPr id="1048698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99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2097185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48744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5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71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671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2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83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729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0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167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8657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8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1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/>
          </a:lstStyle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8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2097319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1049342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43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44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45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93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0493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37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12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13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4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10494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2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2097323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1049357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58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59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60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1049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2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349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50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52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53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10493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209729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49212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13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14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21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2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8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39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19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20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21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22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23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42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25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42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10494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2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4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35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06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07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10494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328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10493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8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29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383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84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85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86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87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10493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45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451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52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53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5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45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0494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3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391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92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93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9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939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10493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9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4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429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30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31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3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10494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6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17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332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33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34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3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3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10493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3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49340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049341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2097333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49399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00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401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0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4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10494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40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6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2097327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49371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72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373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74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75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77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7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79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3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10493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3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9" Type="http://schemas.openxmlformats.org/officeDocument/2006/relationships/theme" Target="../theme/theme6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9" Type="http://schemas.openxmlformats.org/officeDocument/2006/relationships/theme" Target="../theme/theme7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9" Type="http://schemas.openxmlformats.org/officeDocument/2006/relationships/theme" Target="../theme/theme8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2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9180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181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182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91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1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751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2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9466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467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468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946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947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9609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610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611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96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96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A2B7-D6A6-4E8C-849D-FA638124427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E59E-DEE7-4DCD-AFD1-AE7498B9E70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9323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324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325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93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93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894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95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96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889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89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9037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9038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9039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10490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90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0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09600" y="753228"/>
            <a:ext cx="6477000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JYOTHY INSTITUTE OF TECHNOLOGY</a:t>
            </a:r>
            <a:endParaRPr lang="en-US" sz="2400" b="1" dirty="0"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228600" y="2336873"/>
            <a:ext cx="8633759" cy="41401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DEPARTMENT OF COMPUTER SCIENCE AND ENGINEERING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AIR QUALITY </a:t>
            </a:r>
            <a:r>
              <a:rPr lang="en-US" sz="3200" dirty="0" smtClean="0">
                <a:solidFill>
                  <a:schemeClr val="bg1"/>
                </a:solidFill>
              </a:rPr>
              <a:t>PREDICTION USING MACHINE LEARNING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Guide:                                       Team Members: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Mr. Srinidhi Kulkarni                   Yashashwini R[1JT16CS061]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Mr. Saravana MK                         Pallavi Singh  [1JT15CS034]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97155" name="Picture 3" descr="JIT_LOG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7899740" y="990600"/>
            <a:ext cx="1244260" cy="84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ADVANTAGES AND FUTURE SCOP</a:t>
            </a:r>
            <a:r>
              <a:rPr lang="en-US" sz="4000" dirty="0" smtClean="0">
                <a:latin typeface="+mn-lt"/>
                <a:cs typeface="Times New Roman" panose="02020603050405020304" pitchFamily="18" charset="0"/>
              </a:rPr>
              <a:t>E</a:t>
            </a:r>
            <a:endParaRPr lang="en-US" dirty="0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28600" y="2336800"/>
            <a:ext cx="8686800" cy="4216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 in web or desktop application.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approach.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environment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AND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existing system is IOT based Air quality and pollution monitoring.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machine learning approach to predict the air quality and showcase the time line of each place in advance by predicting the future outcomes.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3"/>
          <p:cNvSpPr/>
          <p:nvPr/>
        </p:nvSpPr>
        <p:spPr>
          <a:xfrm>
            <a:off x="990600" y="2967334"/>
            <a:ext cx="6400799" cy="891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Future Scope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and proposed system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510540" y="2336800"/>
            <a:ext cx="8176260" cy="421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8255" algn="just">
              <a:buNone/>
            </a:pP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  <a:endParaRPr lang="en-US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8255" algn="just">
              <a:buNone/>
            </a:pPr>
            <a:endParaRPr lang="en-US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8255" algn="just"/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Air quality prediction?</a:t>
            </a:r>
            <a:endParaRPr lang="en-US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air pollution and what are the major pollutants.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air quality.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to life.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0540" y="2057400"/>
            <a:ext cx="7211060" cy="3599815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What is AQI?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AQI is an indexing measure that defines the pollutant amount in air.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 How is AQI calculated ?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QI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882875"/>
            <a:ext cx="6988239" cy="26703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6" name="Picture 5" descr="AQI-Index-Chart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2186281"/>
            <a:ext cx="8100060" cy="444311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Pentium IV/III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disk: minimum 80GB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2GB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510540" y="2336800"/>
            <a:ext cx="8328660" cy="421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Anaconda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 Juypter Notebook/Spyder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 3.8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flask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tools: notepad++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numpy, pandas, joblib, matplotlib, seaborn, plotly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WPS Presentation</Application>
  <PresentationFormat>On-screen Show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Bookman Old Style</vt:lpstr>
      <vt:lpstr>Arial Unicode MS</vt:lpstr>
      <vt:lpstr>Times New Roman</vt:lpstr>
      <vt:lpstr>Trebuchet MS</vt:lpstr>
      <vt:lpstr>Microsoft YaHei</vt:lpstr>
      <vt:lpstr>Arial Unicode MS</vt:lpstr>
      <vt:lpstr>Calibri</vt:lpstr>
      <vt:lpstr>1_Berlin</vt:lpstr>
      <vt:lpstr>Berlin</vt:lpstr>
      <vt:lpstr>2_Berlin</vt:lpstr>
      <vt:lpstr>3_Berlin</vt:lpstr>
      <vt:lpstr>4_Berlin</vt:lpstr>
      <vt:lpstr>5_Berlin</vt:lpstr>
      <vt:lpstr>6_Berlin</vt:lpstr>
      <vt:lpstr>7_Berlin</vt:lpstr>
      <vt:lpstr>JYOTHY INSTITUTE OF TECHNOLOGY</vt:lpstr>
      <vt:lpstr>CONTENTS</vt:lpstr>
      <vt:lpstr>INTRODUCTION</vt:lpstr>
      <vt:lpstr>PROBLEM STATEMENT</vt:lpstr>
      <vt:lpstr>OBJECTIVES</vt:lpstr>
      <vt:lpstr>OBJECTIVE</vt:lpstr>
      <vt:lpstr>HARDWARE REQUIREMENTS</vt:lpstr>
      <vt:lpstr>SOFTWARE REQUIREMENTS</vt:lpstr>
      <vt:lpstr>TECHNOLOGIES USED</vt:lpstr>
      <vt:lpstr>ADVANTAGES AND FUTURE SCOPE</vt:lpstr>
      <vt:lpstr>EXISTING AND PROPOSED SYSTEM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Yashashwini R</dc:creator>
  <cp:lastModifiedBy>Yashashwini R</cp:lastModifiedBy>
  <cp:revision>14</cp:revision>
  <dcterms:created xsi:type="dcterms:W3CDTF">2020-11-10T12:16:00Z</dcterms:created>
  <dcterms:modified xsi:type="dcterms:W3CDTF">2021-07-15T16:21:27Z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