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svg"/><Relationship Id="rId1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826E0-D053-4141-ADB9-ABE09E8191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2DC401-BD73-4D9F-BC0C-DFE2FA63E778}">
      <dgm:prSet/>
      <dgm:spPr/>
      <dgm:t>
        <a:bodyPr/>
        <a:lstStyle/>
        <a:p>
          <a:r>
            <a:rPr lang="en-IN" dirty="0"/>
            <a:t>Source: Credit Card Approval data from UCI Machine Learning Repository</a:t>
          </a:r>
          <a:endParaRPr lang="en-US" dirty="0"/>
        </a:p>
      </dgm:t>
    </dgm:pt>
    <dgm:pt modelId="{7CB0E35F-C808-4175-B587-02281E2BC5B4}" type="parTrans" cxnId="{C4C7F838-B767-41CB-9BEC-43A9AFD933B9}">
      <dgm:prSet/>
      <dgm:spPr/>
      <dgm:t>
        <a:bodyPr/>
        <a:lstStyle/>
        <a:p>
          <a:endParaRPr lang="en-US"/>
        </a:p>
      </dgm:t>
    </dgm:pt>
    <dgm:pt modelId="{753F3D27-581E-4309-985E-D071E0D6ED18}" type="sibTrans" cxnId="{C4C7F838-B767-41CB-9BEC-43A9AFD933B9}">
      <dgm:prSet/>
      <dgm:spPr/>
      <dgm:t>
        <a:bodyPr/>
        <a:lstStyle/>
        <a:p>
          <a:endParaRPr lang="en-US"/>
        </a:p>
      </dgm:t>
    </dgm:pt>
    <dgm:pt modelId="{40AE52EC-234D-4F4C-B398-5185E79FC142}">
      <dgm:prSet/>
      <dgm:spPr/>
      <dgm:t>
        <a:bodyPr/>
        <a:lstStyle/>
        <a:p>
          <a:r>
            <a:rPr lang="en-IN" dirty="0"/>
            <a:t>Number of Attributes: 16</a:t>
          </a:r>
          <a:endParaRPr lang="en-US" dirty="0"/>
        </a:p>
      </dgm:t>
    </dgm:pt>
    <dgm:pt modelId="{713765DA-9CC5-4A3E-83CA-EDF10F464907}" type="parTrans" cxnId="{B34173F6-197E-4800-B848-7C826EEF5B67}">
      <dgm:prSet/>
      <dgm:spPr/>
      <dgm:t>
        <a:bodyPr/>
        <a:lstStyle/>
        <a:p>
          <a:endParaRPr lang="en-US"/>
        </a:p>
      </dgm:t>
    </dgm:pt>
    <dgm:pt modelId="{09472499-CF58-4636-9C6B-78D2183A64AC}" type="sibTrans" cxnId="{B34173F6-197E-4800-B848-7C826EEF5B67}">
      <dgm:prSet/>
      <dgm:spPr/>
      <dgm:t>
        <a:bodyPr/>
        <a:lstStyle/>
        <a:p>
          <a:endParaRPr lang="en-US"/>
        </a:p>
      </dgm:t>
    </dgm:pt>
    <dgm:pt modelId="{A79FBC8E-4090-4B6F-98FC-6F68609E2A15}">
      <dgm:prSet/>
      <dgm:spPr/>
      <dgm:t>
        <a:bodyPr/>
        <a:lstStyle/>
        <a:p>
          <a:r>
            <a:rPr lang="en-IN"/>
            <a:t>Number of Instances = 690</a:t>
          </a:r>
          <a:endParaRPr lang="en-US"/>
        </a:p>
      </dgm:t>
    </dgm:pt>
    <dgm:pt modelId="{77DF20CF-3941-4C7B-879E-89D5A4CA6994}" type="parTrans" cxnId="{C8A514A0-2D27-4432-8571-159E2ACE66F5}">
      <dgm:prSet/>
      <dgm:spPr/>
      <dgm:t>
        <a:bodyPr/>
        <a:lstStyle/>
        <a:p>
          <a:endParaRPr lang="en-US"/>
        </a:p>
      </dgm:t>
    </dgm:pt>
    <dgm:pt modelId="{D9C7C3E7-21DC-4254-8E45-AC21F9C7B9C8}" type="sibTrans" cxnId="{C8A514A0-2D27-4432-8571-159E2ACE66F5}">
      <dgm:prSet/>
      <dgm:spPr/>
      <dgm:t>
        <a:bodyPr/>
        <a:lstStyle/>
        <a:p>
          <a:endParaRPr lang="en-US"/>
        </a:p>
      </dgm:t>
    </dgm:pt>
    <dgm:pt modelId="{FDCA4565-52AF-48F1-849B-3ABEB4A016DC}" type="pres">
      <dgm:prSet presAssocID="{C44826E0-D053-4141-ADB9-ABE09E81916E}" presName="root" presStyleCnt="0">
        <dgm:presLayoutVars>
          <dgm:dir/>
          <dgm:resizeHandles val="exact"/>
        </dgm:presLayoutVars>
      </dgm:prSet>
      <dgm:spPr/>
    </dgm:pt>
    <dgm:pt modelId="{69C7AA85-5735-4EF7-A63F-177C0696E740}" type="pres">
      <dgm:prSet presAssocID="{A32DC401-BD73-4D9F-BC0C-DFE2FA63E778}" presName="compNode" presStyleCnt="0"/>
      <dgm:spPr/>
    </dgm:pt>
    <dgm:pt modelId="{7C12308A-32EC-4F31-883C-53A9DD9527B4}" type="pres">
      <dgm:prSet presAssocID="{A32DC401-BD73-4D9F-BC0C-DFE2FA63E778}" presName="bgRect" presStyleLbl="bgShp" presStyleIdx="0" presStyleCnt="3"/>
      <dgm:spPr/>
    </dgm:pt>
    <dgm:pt modelId="{9DD3D3AC-49E3-4B56-90D7-D0BDFEDC8264}" type="pres">
      <dgm:prSet presAssocID="{A32DC401-BD73-4D9F-BC0C-DFE2FA63E7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ymentCard"/>
        </a:ext>
      </dgm:extLst>
    </dgm:pt>
    <dgm:pt modelId="{913B275D-9BDD-4E44-A842-6CABA4D557BC}" type="pres">
      <dgm:prSet presAssocID="{A32DC401-BD73-4D9F-BC0C-DFE2FA63E778}" presName="spaceRect" presStyleCnt="0"/>
      <dgm:spPr/>
    </dgm:pt>
    <dgm:pt modelId="{D7A06A5B-5482-481A-BC1B-F4121D58DF1B}" type="pres">
      <dgm:prSet presAssocID="{A32DC401-BD73-4D9F-BC0C-DFE2FA63E778}" presName="parTx" presStyleLbl="revTx" presStyleIdx="0" presStyleCnt="3">
        <dgm:presLayoutVars>
          <dgm:chMax val="0"/>
          <dgm:chPref val="0"/>
        </dgm:presLayoutVars>
      </dgm:prSet>
      <dgm:spPr/>
    </dgm:pt>
    <dgm:pt modelId="{ECF2C244-FE29-415B-A0F7-DCB43737501C}" type="pres">
      <dgm:prSet presAssocID="{753F3D27-581E-4309-985E-D071E0D6ED18}" presName="sibTrans" presStyleCnt="0"/>
      <dgm:spPr/>
    </dgm:pt>
    <dgm:pt modelId="{A266F1A9-2996-48B2-806B-9B34887B7ACD}" type="pres">
      <dgm:prSet presAssocID="{40AE52EC-234D-4F4C-B398-5185E79FC142}" presName="compNode" presStyleCnt="0"/>
      <dgm:spPr/>
    </dgm:pt>
    <dgm:pt modelId="{E454D1C2-63DA-4F33-9720-A253A0D80B18}" type="pres">
      <dgm:prSet presAssocID="{40AE52EC-234D-4F4C-B398-5185E79FC142}" presName="bgRect" presStyleLbl="bgShp" presStyleIdx="1" presStyleCnt="3"/>
      <dgm:spPr/>
    </dgm:pt>
    <dgm:pt modelId="{7F5D463F-170F-45F4-9EC3-7FE036B0E60D}" type="pres">
      <dgm:prSet presAssocID="{40AE52EC-234D-4F4C-B398-5185E79FC1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Brand"/>
        </a:ext>
      </dgm:extLst>
    </dgm:pt>
    <dgm:pt modelId="{837F4C8E-E2B6-46B8-AE95-FC6C33326366}" type="pres">
      <dgm:prSet presAssocID="{40AE52EC-234D-4F4C-B398-5185E79FC142}" presName="spaceRect" presStyleCnt="0"/>
      <dgm:spPr/>
    </dgm:pt>
    <dgm:pt modelId="{2BD13FD5-EA83-48B2-B576-E98DFE8908E3}" type="pres">
      <dgm:prSet presAssocID="{40AE52EC-234D-4F4C-B398-5185E79FC142}" presName="parTx" presStyleLbl="revTx" presStyleIdx="1" presStyleCnt="3">
        <dgm:presLayoutVars>
          <dgm:chMax val="0"/>
          <dgm:chPref val="0"/>
        </dgm:presLayoutVars>
      </dgm:prSet>
      <dgm:spPr/>
    </dgm:pt>
    <dgm:pt modelId="{0BE5884C-AFE5-4054-A1B4-548C88C3FB5F}" type="pres">
      <dgm:prSet presAssocID="{09472499-CF58-4636-9C6B-78D2183A64AC}" presName="sibTrans" presStyleCnt="0"/>
      <dgm:spPr/>
    </dgm:pt>
    <dgm:pt modelId="{4043523E-209A-4726-AA2D-AD382B47ECF7}" type="pres">
      <dgm:prSet presAssocID="{A79FBC8E-4090-4B6F-98FC-6F68609E2A15}" presName="compNode" presStyleCnt="0"/>
      <dgm:spPr/>
    </dgm:pt>
    <dgm:pt modelId="{B4CB0E79-A29B-444B-B54C-1C660757848A}" type="pres">
      <dgm:prSet presAssocID="{A79FBC8E-4090-4B6F-98FC-6F68609E2A15}" presName="bgRect" presStyleLbl="bgShp" presStyleIdx="2" presStyleCnt="3"/>
      <dgm:spPr/>
    </dgm:pt>
    <dgm:pt modelId="{8BDE9B9E-5160-4BCC-B263-87F01D2AF77C}" type="pres">
      <dgm:prSet presAssocID="{A79FBC8E-4090-4B6F-98FC-6F68609E2A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0429ECDA-C571-4115-91D0-BD16E8576F24}" type="pres">
      <dgm:prSet presAssocID="{A79FBC8E-4090-4B6F-98FC-6F68609E2A15}" presName="spaceRect" presStyleCnt="0"/>
      <dgm:spPr/>
    </dgm:pt>
    <dgm:pt modelId="{1C8BA912-7682-486F-9DF9-5BF799DBE3A2}" type="pres">
      <dgm:prSet presAssocID="{A79FBC8E-4090-4B6F-98FC-6F68609E2A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47C500C-4E3A-4815-BA1D-C3EAA9A724CA}" type="presOf" srcId="{40AE52EC-234D-4F4C-B398-5185E79FC142}" destId="{2BD13FD5-EA83-48B2-B576-E98DFE8908E3}" srcOrd="0" destOrd="0" presId="urn:microsoft.com/office/officeart/2018/2/layout/IconVerticalSolidList"/>
    <dgm:cxn modelId="{C4C7F838-B767-41CB-9BEC-43A9AFD933B9}" srcId="{C44826E0-D053-4141-ADB9-ABE09E81916E}" destId="{A32DC401-BD73-4D9F-BC0C-DFE2FA63E778}" srcOrd="0" destOrd="0" parTransId="{7CB0E35F-C808-4175-B587-02281E2BC5B4}" sibTransId="{753F3D27-581E-4309-985E-D071E0D6ED18}"/>
    <dgm:cxn modelId="{D0D1586D-F387-4652-A66B-7BB20E723B2E}" type="presOf" srcId="{A79FBC8E-4090-4B6F-98FC-6F68609E2A15}" destId="{1C8BA912-7682-486F-9DF9-5BF799DBE3A2}" srcOrd="0" destOrd="0" presId="urn:microsoft.com/office/officeart/2018/2/layout/IconVerticalSolidList"/>
    <dgm:cxn modelId="{C8A514A0-2D27-4432-8571-159E2ACE66F5}" srcId="{C44826E0-D053-4141-ADB9-ABE09E81916E}" destId="{A79FBC8E-4090-4B6F-98FC-6F68609E2A15}" srcOrd="2" destOrd="0" parTransId="{77DF20CF-3941-4C7B-879E-89D5A4CA6994}" sibTransId="{D9C7C3E7-21DC-4254-8E45-AC21F9C7B9C8}"/>
    <dgm:cxn modelId="{C8EBA4B0-6625-49AB-B5DB-FB30E8F67EC9}" type="presOf" srcId="{C44826E0-D053-4141-ADB9-ABE09E81916E}" destId="{FDCA4565-52AF-48F1-849B-3ABEB4A016DC}" srcOrd="0" destOrd="0" presId="urn:microsoft.com/office/officeart/2018/2/layout/IconVerticalSolidList"/>
    <dgm:cxn modelId="{76BEF5EE-24C3-467B-ADED-9D3775ED2A9F}" type="presOf" srcId="{A32DC401-BD73-4D9F-BC0C-DFE2FA63E778}" destId="{D7A06A5B-5482-481A-BC1B-F4121D58DF1B}" srcOrd="0" destOrd="0" presId="urn:microsoft.com/office/officeart/2018/2/layout/IconVerticalSolidList"/>
    <dgm:cxn modelId="{B34173F6-197E-4800-B848-7C826EEF5B67}" srcId="{C44826E0-D053-4141-ADB9-ABE09E81916E}" destId="{40AE52EC-234D-4F4C-B398-5185E79FC142}" srcOrd="1" destOrd="0" parTransId="{713765DA-9CC5-4A3E-83CA-EDF10F464907}" sibTransId="{09472499-CF58-4636-9C6B-78D2183A64AC}"/>
    <dgm:cxn modelId="{82800522-AD8B-47A6-A748-D4C8EF5C3DBB}" type="presParOf" srcId="{FDCA4565-52AF-48F1-849B-3ABEB4A016DC}" destId="{69C7AA85-5735-4EF7-A63F-177C0696E740}" srcOrd="0" destOrd="0" presId="urn:microsoft.com/office/officeart/2018/2/layout/IconVerticalSolidList"/>
    <dgm:cxn modelId="{0C97D858-9399-4AAD-8263-12E36454F369}" type="presParOf" srcId="{69C7AA85-5735-4EF7-A63F-177C0696E740}" destId="{7C12308A-32EC-4F31-883C-53A9DD9527B4}" srcOrd="0" destOrd="0" presId="urn:microsoft.com/office/officeart/2018/2/layout/IconVerticalSolidList"/>
    <dgm:cxn modelId="{4EF07791-8FBD-4D78-A5FE-B10411EDFB08}" type="presParOf" srcId="{69C7AA85-5735-4EF7-A63F-177C0696E740}" destId="{9DD3D3AC-49E3-4B56-90D7-D0BDFEDC8264}" srcOrd="1" destOrd="0" presId="urn:microsoft.com/office/officeart/2018/2/layout/IconVerticalSolidList"/>
    <dgm:cxn modelId="{08522BA6-4281-4029-96FD-EA941F06C4CC}" type="presParOf" srcId="{69C7AA85-5735-4EF7-A63F-177C0696E740}" destId="{913B275D-9BDD-4E44-A842-6CABA4D557BC}" srcOrd="2" destOrd="0" presId="urn:microsoft.com/office/officeart/2018/2/layout/IconVerticalSolidList"/>
    <dgm:cxn modelId="{91F2DF79-DCF4-4AAD-A5F7-A339A7A78D43}" type="presParOf" srcId="{69C7AA85-5735-4EF7-A63F-177C0696E740}" destId="{D7A06A5B-5482-481A-BC1B-F4121D58DF1B}" srcOrd="3" destOrd="0" presId="urn:microsoft.com/office/officeart/2018/2/layout/IconVerticalSolidList"/>
    <dgm:cxn modelId="{78B53770-2286-4CCD-8DFC-03E01D37BEA5}" type="presParOf" srcId="{FDCA4565-52AF-48F1-849B-3ABEB4A016DC}" destId="{ECF2C244-FE29-415B-A0F7-DCB43737501C}" srcOrd="1" destOrd="0" presId="urn:microsoft.com/office/officeart/2018/2/layout/IconVerticalSolidList"/>
    <dgm:cxn modelId="{3F6C3DC4-5BE3-4AB2-BE5F-C7B1B2C7D71B}" type="presParOf" srcId="{FDCA4565-52AF-48F1-849B-3ABEB4A016DC}" destId="{A266F1A9-2996-48B2-806B-9B34887B7ACD}" srcOrd="2" destOrd="0" presId="urn:microsoft.com/office/officeart/2018/2/layout/IconVerticalSolidList"/>
    <dgm:cxn modelId="{FD152D6F-5F2F-402F-9C5A-DD8CA1AE170D}" type="presParOf" srcId="{A266F1A9-2996-48B2-806B-9B34887B7ACD}" destId="{E454D1C2-63DA-4F33-9720-A253A0D80B18}" srcOrd="0" destOrd="0" presId="urn:microsoft.com/office/officeart/2018/2/layout/IconVerticalSolidList"/>
    <dgm:cxn modelId="{EF72AD44-7CE3-4E4A-9389-0390B2824728}" type="presParOf" srcId="{A266F1A9-2996-48B2-806B-9B34887B7ACD}" destId="{7F5D463F-170F-45F4-9EC3-7FE036B0E60D}" srcOrd="1" destOrd="0" presId="urn:microsoft.com/office/officeart/2018/2/layout/IconVerticalSolidList"/>
    <dgm:cxn modelId="{B79BE88D-13A3-41C4-BB68-F58FC8A2D09B}" type="presParOf" srcId="{A266F1A9-2996-48B2-806B-9B34887B7ACD}" destId="{837F4C8E-E2B6-46B8-AE95-FC6C33326366}" srcOrd="2" destOrd="0" presId="urn:microsoft.com/office/officeart/2018/2/layout/IconVerticalSolidList"/>
    <dgm:cxn modelId="{F393DEE1-1CDD-48E3-BE46-63CA7A91DAE3}" type="presParOf" srcId="{A266F1A9-2996-48B2-806B-9B34887B7ACD}" destId="{2BD13FD5-EA83-48B2-B576-E98DFE8908E3}" srcOrd="3" destOrd="0" presId="urn:microsoft.com/office/officeart/2018/2/layout/IconVerticalSolidList"/>
    <dgm:cxn modelId="{4C298A4A-D840-4E1F-B359-0008397EA23E}" type="presParOf" srcId="{FDCA4565-52AF-48F1-849B-3ABEB4A016DC}" destId="{0BE5884C-AFE5-4054-A1B4-548C88C3FB5F}" srcOrd="3" destOrd="0" presId="urn:microsoft.com/office/officeart/2018/2/layout/IconVerticalSolidList"/>
    <dgm:cxn modelId="{03A3692D-3E0D-42AF-9D62-E636FECF1FFE}" type="presParOf" srcId="{FDCA4565-52AF-48F1-849B-3ABEB4A016DC}" destId="{4043523E-209A-4726-AA2D-AD382B47ECF7}" srcOrd="4" destOrd="0" presId="urn:microsoft.com/office/officeart/2018/2/layout/IconVerticalSolidList"/>
    <dgm:cxn modelId="{5C46B1A7-E1C4-4D8F-89F5-E16CCA182658}" type="presParOf" srcId="{4043523E-209A-4726-AA2D-AD382B47ECF7}" destId="{B4CB0E79-A29B-444B-B54C-1C660757848A}" srcOrd="0" destOrd="0" presId="urn:microsoft.com/office/officeart/2018/2/layout/IconVerticalSolidList"/>
    <dgm:cxn modelId="{E4C8F819-84AA-4B0B-948D-5DCB364FE5C4}" type="presParOf" srcId="{4043523E-209A-4726-AA2D-AD382B47ECF7}" destId="{8BDE9B9E-5160-4BCC-B263-87F01D2AF77C}" srcOrd="1" destOrd="0" presId="urn:microsoft.com/office/officeart/2018/2/layout/IconVerticalSolidList"/>
    <dgm:cxn modelId="{1BF19EFA-3E38-46B1-83B3-D9652EB4CD5C}" type="presParOf" srcId="{4043523E-209A-4726-AA2D-AD382B47ECF7}" destId="{0429ECDA-C571-4115-91D0-BD16E8576F24}" srcOrd="2" destOrd="0" presId="urn:microsoft.com/office/officeart/2018/2/layout/IconVerticalSolidList"/>
    <dgm:cxn modelId="{2A7BBCE3-3869-4E02-9CB1-36D1AAC34520}" type="presParOf" srcId="{4043523E-209A-4726-AA2D-AD382B47ECF7}" destId="{1C8BA912-7682-486F-9DF9-5BF799DBE3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29A6B2-B2DC-4B11-96B1-F8C428860E1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6E45EF-B593-472B-920A-4CCA30AD9F43}">
      <dgm:prSet/>
      <dgm:spPr/>
      <dgm:t>
        <a:bodyPr/>
        <a:lstStyle/>
        <a:p>
          <a:r>
            <a:rPr lang="en-IN"/>
            <a:t>Handling the missing Values</a:t>
          </a:r>
          <a:endParaRPr lang="en-US"/>
        </a:p>
      </dgm:t>
    </dgm:pt>
    <dgm:pt modelId="{9B7E5332-8B3F-4076-8F0A-ED65230E581C}" type="parTrans" cxnId="{FEAADA72-8021-4E74-B376-6846FABFD3F9}">
      <dgm:prSet/>
      <dgm:spPr/>
      <dgm:t>
        <a:bodyPr/>
        <a:lstStyle/>
        <a:p>
          <a:endParaRPr lang="en-US"/>
        </a:p>
      </dgm:t>
    </dgm:pt>
    <dgm:pt modelId="{F9A34203-7706-4E3F-9CAA-E6B720449809}" type="sibTrans" cxnId="{FEAADA72-8021-4E74-B376-6846FABFD3F9}">
      <dgm:prSet/>
      <dgm:spPr/>
      <dgm:t>
        <a:bodyPr/>
        <a:lstStyle/>
        <a:p>
          <a:endParaRPr lang="en-US"/>
        </a:p>
      </dgm:t>
    </dgm:pt>
    <dgm:pt modelId="{03BE496A-5C98-474C-8031-08DD79BFA966}">
      <dgm:prSet/>
      <dgm:spPr/>
      <dgm:t>
        <a:bodyPr/>
        <a:lstStyle/>
        <a:p>
          <a:r>
            <a:rPr lang="en-IN"/>
            <a:t>Converting non numeric values into numeric</a:t>
          </a:r>
          <a:endParaRPr lang="en-US"/>
        </a:p>
      </dgm:t>
    </dgm:pt>
    <dgm:pt modelId="{A435E6CA-152C-4A36-B2C6-077DA06CF90D}" type="parTrans" cxnId="{7F0B3B83-C114-4874-9D53-625C1545CCDA}">
      <dgm:prSet/>
      <dgm:spPr/>
      <dgm:t>
        <a:bodyPr/>
        <a:lstStyle/>
        <a:p>
          <a:endParaRPr lang="en-US"/>
        </a:p>
      </dgm:t>
    </dgm:pt>
    <dgm:pt modelId="{6919F74E-109D-4421-9983-5DEFB4920E1D}" type="sibTrans" cxnId="{7F0B3B83-C114-4874-9D53-625C1545CCDA}">
      <dgm:prSet/>
      <dgm:spPr/>
      <dgm:t>
        <a:bodyPr/>
        <a:lstStyle/>
        <a:p>
          <a:endParaRPr lang="en-US"/>
        </a:p>
      </dgm:t>
    </dgm:pt>
    <dgm:pt modelId="{C72CDBD5-430D-4AEB-9242-D4AEBD186776}">
      <dgm:prSet/>
      <dgm:spPr/>
      <dgm:t>
        <a:bodyPr/>
        <a:lstStyle/>
        <a:p>
          <a:r>
            <a:rPr lang="en-IN"/>
            <a:t>Drop Drivers License and Zip Code from the data as the correlation is low for these two attributes.</a:t>
          </a:r>
          <a:endParaRPr lang="en-US"/>
        </a:p>
      </dgm:t>
    </dgm:pt>
    <dgm:pt modelId="{34AADB7F-CA63-4F27-B921-CEB54E01C89C}" type="parTrans" cxnId="{34768FDA-7530-4122-A9F9-445315DAF5A1}">
      <dgm:prSet/>
      <dgm:spPr/>
      <dgm:t>
        <a:bodyPr/>
        <a:lstStyle/>
        <a:p>
          <a:endParaRPr lang="en-US"/>
        </a:p>
      </dgm:t>
    </dgm:pt>
    <dgm:pt modelId="{B5CE67B2-49BB-471B-8AF7-505EBE3BD030}" type="sibTrans" cxnId="{34768FDA-7530-4122-A9F9-445315DAF5A1}">
      <dgm:prSet/>
      <dgm:spPr/>
      <dgm:t>
        <a:bodyPr/>
        <a:lstStyle/>
        <a:p>
          <a:endParaRPr lang="en-US"/>
        </a:p>
      </dgm:t>
    </dgm:pt>
    <dgm:pt modelId="{14A55DD5-042D-4D1E-B0CF-C3F2B51A90F5}">
      <dgm:prSet/>
      <dgm:spPr/>
      <dgm:t>
        <a:bodyPr/>
        <a:lstStyle/>
        <a:p>
          <a:r>
            <a:rPr lang="en-IN" dirty="0"/>
            <a:t>Split the data into test and train (20/80)</a:t>
          </a:r>
          <a:endParaRPr lang="en-US" dirty="0"/>
        </a:p>
      </dgm:t>
    </dgm:pt>
    <dgm:pt modelId="{4FBCDAC8-CD99-4903-86B6-603974A026F6}" type="parTrans" cxnId="{08AB260D-8792-4F41-8130-7331F9A5787F}">
      <dgm:prSet/>
      <dgm:spPr/>
      <dgm:t>
        <a:bodyPr/>
        <a:lstStyle/>
        <a:p>
          <a:endParaRPr lang="en-US"/>
        </a:p>
      </dgm:t>
    </dgm:pt>
    <dgm:pt modelId="{3CDFB8AF-78CC-40FE-B98F-DAD9E0E98127}" type="sibTrans" cxnId="{08AB260D-8792-4F41-8130-7331F9A5787F}">
      <dgm:prSet/>
      <dgm:spPr/>
      <dgm:t>
        <a:bodyPr/>
        <a:lstStyle/>
        <a:p>
          <a:endParaRPr lang="en-US"/>
        </a:p>
      </dgm:t>
    </dgm:pt>
    <dgm:pt modelId="{CD21BCB9-5932-4FBC-AE31-1F10B8D9D921}">
      <dgm:prSet/>
      <dgm:spPr/>
      <dgm:t>
        <a:bodyPr/>
        <a:lstStyle/>
        <a:p>
          <a:r>
            <a:rPr lang="en-IN" dirty="0"/>
            <a:t>Scale the values to a uniform range (0-1)</a:t>
          </a:r>
          <a:endParaRPr lang="en-US" dirty="0"/>
        </a:p>
      </dgm:t>
    </dgm:pt>
    <dgm:pt modelId="{40A3A017-1DF4-484A-BC3E-777FE07F8DB4}" type="parTrans" cxnId="{F97A6C09-FCB6-46B5-A4B8-610405F1D5BA}">
      <dgm:prSet/>
      <dgm:spPr/>
      <dgm:t>
        <a:bodyPr/>
        <a:lstStyle/>
        <a:p>
          <a:endParaRPr lang="en-US"/>
        </a:p>
      </dgm:t>
    </dgm:pt>
    <dgm:pt modelId="{E887420C-3B7D-44BD-9ADD-66CC49BEC279}" type="sibTrans" cxnId="{F97A6C09-FCB6-46B5-A4B8-610405F1D5BA}">
      <dgm:prSet/>
      <dgm:spPr/>
      <dgm:t>
        <a:bodyPr/>
        <a:lstStyle/>
        <a:p>
          <a:endParaRPr lang="en-US"/>
        </a:p>
      </dgm:t>
    </dgm:pt>
    <dgm:pt modelId="{3941FDC5-FBBC-44A8-9882-152C6B4D2FE2}" type="pres">
      <dgm:prSet presAssocID="{1729A6B2-B2DC-4B11-96B1-F8C428860E1C}" presName="linear" presStyleCnt="0">
        <dgm:presLayoutVars>
          <dgm:animLvl val="lvl"/>
          <dgm:resizeHandles val="exact"/>
        </dgm:presLayoutVars>
      </dgm:prSet>
      <dgm:spPr/>
    </dgm:pt>
    <dgm:pt modelId="{06243EF5-BC39-45DE-B25E-390EC5ECA481}" type="pres">
      <dgm:prSet presAssocID="{906E45EF-B593-472B-920A-4CCA30AD9F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2BA7349-B25B-4029-AD5C-75F6E7EBD600}" type="pres">
      <dgm:prSet presAssocID="{F9A34203-7706-4E3F-9CAA-E6B720449809}" presName="spacer" presStyleCnt="0"/>
      <dgm:spPr/>
    </dgm:pt>
    <dgm:pt modelId="{A01CF75D-1D4C-4F8E-A776-94A45118938F}" type="pres">
      <dgm:prSet presAssocID="{03BE496A-5C98-474C-8031-08DD79BFA96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FB5FD44-31BB-4B2B-B8AB-09D8F39144C7}" type="pres">
      <dgm:prSet presAssocID="{6919F74E-109D-4421-9983-5DEFB4920E1D}" presName="spacer" presStyleCnt="0"/>
      <dgm:spPr/>
    </dgm:pt>
    <dgm:pt modelId="{19EEE7BA-6099-44FB-ACC6-F24110129026}" type="pres">
      <dgm:prSet presAssocID="{C72CDBD5-430D-4AEB-9242-D4AEBD1867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7B4BA37-C9A4-4379-B6E8-B5E5E2F4A438}" type="pres">
      <dgm:prSet presAssocID="{B5CE67B2-49BB-471B-8AF7-505EBE3BD030}" presName="spacer" presStyleCnt="0"/>
      <dgm:spPr/>
    </dgm:pt>
    <dgm:pt modelId="{A096C5C0-DD90-4B6E-8021-BA60464B0964}" type="pres">
      <dgm:prSet presAssocID="{14A55DD5-042D-4D1E-B0CF-C3F2B51A90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1F7354-C504-4407-BDA0-4290C6A73AD7}" type="pres">
      <dgm:prSet presAssocID="{3CDFB8AF-78CC-40FE-B98F-DAD9E0E98127}" presName="spacer" presStyleCnt="0"/>
      <dgm:spPr/>
    </dgm:pt>
    <dgm:pt modelId="{F77128A1-11BD-4586-BCEB-C606FD38FAB9}" type="pres">
      <dgm:prSet presAssocID="{CD21BCB9-5932-4FBC-AE31-1F10B8D9D92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53FB06-ACAC-41E0-9579-43BC25105369}" type="presOf" srcId="{1729A6B2-B2DC-4B11-96B1-F8C428860E1C}" destId="{3941FDC5-FBBC-44A8-9882-152C6B4D2FE2}" srcOrd="0" destOrd="0" presId="urn:microsoft.com/office/officeart/2005/8/layout/vList2"/>
    <dgm:cxn modelId="{F97A6C09-FCB6-46B5-A4B8-610405F1D5BA}" srcId="{1729A6B2-B2DC-4B11-96B1-F8C428860E1C}" destId="{CD21BCB9-5932-4FBC-AE31-1F10B8D9D921}" srcOrd="4" destOrd="0" parTransId="{40A3A017-1DF4-484A-BC3E-777FE07F8DB4}" sibTransId="{E887420C-3B7D-44BD-9ADD-66CC49BEC279}"/>
    <dgm:cxn modelId="{08AB260D-8792-4F41-8130-7331F9A5787F}" srcId="{1729A6B2-B2DC-4B11-96B1-F8C428860E1C}" destId="{14A55DD5-042D-4D1E-B0CF-C3F2B51A90F5}" srcOrd="3" destOrd="0" parTransId="{4FBCDAC8-CD99-4903-86B6-603974A026F6}" sibTransId="{3CDFB8AF-78CC-40FE-B98F-DAD9E0E98127}"/>
    <dgm:cxn modelId="{1FEA9D36-A7EE-46C5-B410-5AA399E1B02D}" type="presOf" srcId="{906E45EF-B593-472B-920A-4CCA30AD9F43}" destId="{06243EF5-BC39-45DE-B25E-390EC5ECA481}" srcOrd="0" destOrd="0" presId="urn:microsoft.com/office/officeart/2005/8/layout/vList2"/>
    <dgm:cxn modelId="{FEAADA72-8021-4E74-B376-6846FABFD3F9}" srcId="{1729A6B2-B2DC-4B11-96B1-F8C428860E1C}" destId="{906E45EF-B593-472B-920A-4CCA30AD9F43}" srcOrd="0" destOrd="0" parTransId="{9B7E5332-8B3F-4076-8F0A-ED65230E581C}" sibTransId="{F9A34203-7706-4E3F-9CAA-E6B720449809}"/>
    <dgm:cxn modelId="{BAC7997D-13BA-4D86-A02E-2D79A1CD8395}" type="presOf" srcId="{C72CDBD5-430D-4AEB-9242-D4AEBD186776}" destId="{19EEE7BA-6099-44FB-ACC6-F24110129026}" srcOrd="0" destOrd="0" presId="urn:microsoft.com/office/officeart/2005/8/layout/vList2"/>
    <dgm:cxn modelId="{7F0B3B83-C114-4874-9D53-625C1545CCDA}" srcId="{1729A6B2-B2DC-4B11-96B1-F8C428860E1C}" destId="{03BE496A-5C98-474C-8031-08DD79BFA966}" srcOrd="1" destOrd="0" parTransId="{A435E6CA-152C-4A36-B2C6-077DA06CF90D}" sibTransId="{6919F74E-109D-4421-9983-5DEFB4920E1D}"/>
    <dgm:cxn modelId="{61CE1E92-F327-4C57-A4D9-1008D4400ACA}" type="presOf" srcId="{14A55DD5-042D-4D1E-B0CF-C3F2B51A90F5}" destId="{A096C5C0-DD90-4B6E-8021-BA60464B0964}" srcOrd="0" destOrd="0" presId="urn:microsoft.com/office/officeart/2005/8/layout/vList2"/>
    <dgm:cxn modelId="{04FDC19F-1660-4E0A-9EF7-CE008FCCC4A6}" type="presOf" srcId="{CD21BCB9-5932-4FBC-AE31-1F10B8D9D921}" destId="{F77128A1-11BD-4586-BCEB-C606FD38FAB9}" srcOrd="0" destOrd="0" presId="urn:microsoft.com/office/officeart/2005/8/layout/vList2"/>
    <dgm:cxn modelId="{34768FDA-7530-4122-A9F9-445315DAF5A1}" srcId="{1729A6B2-B2DC-4B11-96B1-F8C428860E1C}" destId="{C72CDBD5-430D-4AEB-9242-D4AEBD186776}" srcOrd="2" destOrd="0" parTransId="{34AADB7F-CA63-4F27-B921-CEB54E01C89C}" sibTransId="{B5CE67B2-49BB-471B-8AF7-505EBE3BD030}"/>
    <dgm:cxn modelId="{73ED63F2-A47F-485F-A4D1-4C627DFF30F4}" type="presOf" srcId="{03BE496A-5C98-474C-8031-08DD79BFA966}" destId="{A01CF75D-1D4C-4F8E-A776-94A45118938F}" srcOrd="0" destOrd="0" presId="urn:microsoft.com/office/officeart/2005/8/layout/vList2"/>
    <dgm:cxn modelId="{EA182EA5-07C5-4E5C-BC74-382F95652BF4}" type="presParOf" srcId="{3941FDC5-FBBC-44A8-9882-152C6B4D2FE2}" destId="{06243EF5-BC39-45DE-B25E-390EC5ECA481}" srcOrd="0" destOrd="0" presId="urn:microsoft.com/office/officeart/2005/8/layout/vList2"/>
    <dgm:cxn modelId="{33CB6F16-EC38-446E-A711-A0DCD424060D}" type="presParOf" srcId="{3941FDC5-FBBC-44A8-9882-152C6B4D2FE2}" destId="{72BA7349-B25B-4029-AD5C-75F6E7EBD600}" srcOrd="1" destOrd="0" presId="urn:microsoft.com/office/officeart/2005/8/layout/vList2"/>
    <dgm:cxn modelId="{C5FA4382-C2C4-4FA3-9245-9CF7D73FC411}" type="presParOf" srcId="{3941FDC5-FBBC-44A8-9882-152C6B4D2FE2}" destId="{A01CF75D-1D4C-4F8E-A776-94A45118938F}" srcOrd="2" destOrd="0" presId="urn:microsoft.com/office/officeart/2005/8/layout/vList2"/>
    <dgm:cxn modelId="{CF19046C-A87A-4699-B4FE-C087F348CBF6}" type="presParOf" srcId="{3941FDC5-FBBC-44A8-9882-152C6B4D2FE2}" destId="{BFB5FD44-31BB-4B2B-B8AB-09D8F39144C7}" srcOrd="3" destOrd="0" presId="urn:microsoft.com/office/officeart/2005/8/layout/vList2"/>
    <dgm:cxn modelId="{CE1C6125-203B-4F85-887B-B934A62276D3}" type="presParOf" srcId="{3941FDC5-FBBC-44A8-9882-152C6B4D2FE2}" destId="{19EEE7BA-6099-44FB-ACC6-F24110129026}" srcOrd="4" destOrd="0" presId="urn:microsoft.com/office/officeart/2005/8/layout/vList2"/>
    <dgm:cxn modelId="{9032D3B3-15A6-4A29-A036-4A76B91C45D4}" type="presParOf" srcId="{3941FDC5-FBBC-44A8-9882-152C6B4D2FE2}" destId="{C7B4BA37-C9A4-4379-B6E8-B5E5E2F4A438}" srcOrd="5" destOrd="0" presId="urn:microsoft.com/office/officeart/2005/8/layout/vList2"/>
    <dgm:cxn modelId="{8EB6E427-7B9C-45B2-8F56-D6CE6588E5D1}" type="presParOf" srcId="{3941FDC5-FBBC-44A8-9882-152C6B4D2FE2}" destId="{A096C5C0-DD90-4B6E-8021-BA60464B0964}" srcOrd="6" destOrd="0" presId="urn:microsoft.com/office/officeart/2005/8/layout/vList2"/>
    <dgm:cxn modelId="{F27DECE6-1F0C-4BF5-B2D7-8479C46825D6}" type="presParOf" srcId="{3941FDC5-FBBC-44A8-9882-152C6B4D2FE2}" destId="{781F7354-C504-4407-BDA0-4290C6A73AD7}" srcOrd="7" destOrd="0" presId="urn:microsoft.com/office/officeart/2005/8/layout/vList2"/>
    <dgm:cxn modelId="{BE96F617-8D79-4B4F-9B88-E1C30E737590}" type="presParOf" srcId="{3941FDC5-FBBC-44A8-9882-152C6B4D2FE2}" destId="{F77128A1-11BD-4586-BCEB-C606FD38FAB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5B3C7F-613E-4F4E-84F0-A61C1A95C7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B00428-0818-4571-9C3D-7AFD1D9089A4}">
      <dgm:prSet/>
      <dgm:spPr/>
      <dgm:t>
        <a:bodyPr/>
        <a:lstStyle/>
        <a:p>
          <a:r>
            <a:rPr lang="en-US" dirty="0"/>
            <a:t>The Model shows accuracy of the classifier as 87%.</a:t>
          </a:r>
        </a:p>
      </dgm:t>
    </dgm:pt>
    <dgm:pt modelId="{C128E188-A94E-4358-8FE3-CE41E89F3CB2}" type="parTrans" cxnId="{1F655901-826C-49CC-A1DB-7B61D7D629F9}">
      <dgm:prSet/>
      <dgm:spPr/>
      <dgm:t>
        <a:bodyPr/>
        <a:lstStyle/>
        <a:p>
          <a:endParaRPr lang="en-US"/>
        </a:p>
      </dgm:t>
    </dgm:pt>
    <dgm:pt modelId="{2E445176-2EC1-47B8-A125-41C48770A686}" type="sibTrans" cxnId="{1F655901-826C-49CC-A1DB-7B61D7D629F9}">
      <dgm:prSet/>
      <dgm:spPr/>
      <dgm:t>
        <a:bodyPr/>
        <a:lstStyle/>
        <a:p>
          <a:endParaRPr lang="en-US"/>
        </a:p>
      </dgm:t>
    </dgm:pt>
    <dgm:pt modelId="{A2166670-92BC-46A1-A25D-2C44C0BE4BB2}">
      <dgm:prSet/>
      <dgm:spPr/>
      <dgm:t>
        <a:bodyPr/>
        <a:lstStyle/>
        <a:p>
          <a:r>
            <a:rPr lang="en-US"/>
            <a:t>This means that the model is working great in predicting the credit card approvals. </a:t>
          </a:r>
        </a:p>
      </dgm:t>
    </dgm:pt>
    <dgm:pt modelId="{20601066-CDAE-42A6-BE28-9A8DB1BE1974}" type="parTrans" cxnId="{40D070F5-A37F-4000-91E6-663013CECFF4}">
      <dgm:prSet/>
      <dgm:spPr/>
      <dgm:t>
        <a:bodyPr/>
        <a:lstStyle/>
        <a:p>
          <a:endParaRPr lang="en-US"/>
        </a:p>
      </dgm:t>
    </dgm:pt>
    <dgm:pt modelId="{EF8E6898-0EF4-4833-A8E1-952C5AE8B0C3}" type="sibTrans" cxnId="{40D070F5-A37F-4000-91E6-663013CECFF4}">
      <dgm:prSet/>
      <dgm:spPr/>
      <dgm:t>
        <a:bodyPr/>
        <a:lstStyle/>
        <a:p>
          <a:endParaRPr lang="en-US"/>
        </a:p>
      </dgm:t>
    </dgm:pt>
    <dgm:pt modelId="{1405FD87-B640-4E0A-9772-5B1238584AAC}" type="pres">
      <dgm:prSet presAssocID="{AF5B3C7F-613E-4F4E-84F0-A61C1A95C700}" presName="root" presStyleCnt="0">
        <dgm:presLayoutVars>
          <dgm:dir/>
          <dgm:resizeHandles val="exact"/>
        </dgm:presLayoutVars>
      </dgm:prSet>
      <dgm:spPr/>
    </dgm:pt>
    <dgm:pt modelId="{C2523D17-5227-4348-B9EA-85ACFE411C73}" type="pres">
      <dgm:prSet presAssocID="{D6B00428-0818-4571-9C3D-7AFD1D9089A4}" presName="compNode" presStyleCnt="0"/>
      <dgm:spPr/>
    </dgm:pt>
    <dgm:pt modelId="{8223AA28-DBC1-428D-9AF3-A7404CC025CA}" type="pres">
      <dgm:prSet presAssocID="{D6B00428-0818-4571-9C3D-7AFD1D9089A4}" presName="bgRect" presStyleLbl="bgShp" presStyleIdx="0" presStyleCnt="2"/>
      <dgm:spPr/>
    </dgm:pt>
    <dgm:pt modelId="{AAC77F99-F175-493B-A0E2-B7AB79BBA554}" type="pres">
      <dgm:prSet presAssocID="{D6B00428-0818-4571-9C3D-7AFD1D9089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B100FE7-82E6-40C0-876A-1CFE1730BF92}" type="pres">
      <dgm:prSet presAssocID="{D6B00428-0818-4571-9C3D-7AFD1D9089A4}" presName="spaceRect" presStyleCnt="0"/>
      <dgm:spPr/>
    </dgm:pt>
    <dgm:pt modelId="{8D1902A1-6EA2-4000-8863-A7EEBDD1F754}" type="pres">
      <dgm:prSet presAssocID="{D6B00428-0818-4571-9C3D-7AFD1D9089A4}" presName="parTx" presStyleLbl="revTx" presStyleIdx="0" presStyleCnt="2">
        <dgm:presLayoutVars>
          <dgm:chMax val="0"/>
          <dgm:chPref val="0"/>
        </dgm:presLayoutVars>
      </dgm:prSet>
      <dgm:spPr/>
    </dgm:pt>
    <dgm:pt modelId="{9F5CEA93-1984-44BC-B131-A8C4E468FBDE}" type="pres">
      <dgm:prSet presAssocID="{2E445176-2EC1-47B8-A125-41C48770A686}" presName="sibTrans" presStyleCnt="0"/>
      <dgm:spPr/>
    </dgm:pt>
    <dgm:pt modelId="{E09DD6C3-FFC8-4027-A889-A303C73D375A}" type="pres">
      <dgm:prSet presAssocID="{A2166670-92BC-46A1-A25D-2C44C0BE4BB2}" presName="compNode" presStyleCnt="0"/>
      <dgm:spPr/>
    </dgm:pt>
    <dgm:pt modelId="{F9A22F61-6713-4081-B013-BC749AAD746F}" type="pres">
      <dgm:prSet presAssocID="{A2166670-92BC-46A1-A25D-2C44C0BE4BB2}" presName="bgRect" presStyleLbl="bgShp" presStyleIdx="1" presStyleCnt="2"/>
      <dgm:spPr/>
    </dgm:pt>
    <dgm:pt modelId="{36A35CB0-F722-4DB4-84F3-1664108091D1}" type="pres">
      <dgm:prSet presAssocID="{A2166670-92BC-46A1-A25D-2C44C0BE4B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E8298F50-9CAA-4C58-B9F0-BFD447C42DAA}" type="pres">
      <dgm:prSet presAssocID="{A2166670-92BC-46A1-A25D-2C44C0BE4BB2}" presName="spaceRect" presStyleCnt="0"/>
      <dgm:spPr/>
    </dgm:pt>
    <dgm:pt modelId="{EE701AB8-17E9-4876-BFF3-6FEE7028D912}" type="pres">
      <dgm:prSet presAssocID="{A2166670-92BC-46A1-A25D-2C44C0BE4BB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655901-826C-49CC-A1DB-7B61D7D629F9}" srcId="{AF5B3C7F-613E-4F4E-84F0-A61C1A95C700}" destId="{D6B00428-0818-4571-9C3D-7AFD1D9089A4}" srcOrd="0" destOrd="0" parTransId="{C128E188-A94E-4358-8FE3-CE41E89F3CB2}" sibTransId="{2E445176-2EC1-47B8-A125-41C48770A686}"/>
    <dgm:cxn modelId="{66BF0077-9F0B-46B3-9FCB-D4A79C2E3F13}" type="presOf" srcId="{D6B00428-0818-4571-9C3D-7AFD1D9089A4}" destId="{8D1902A1-6EA2-4000-8863-A7EEBDD1F754}" srcOrd="0" destOrd="0" presId="urn:microsoft.com/office/officeart/2018/2/layout/IconVerticalSolidList"/>
    <dgm:cxn modelId="{A3B71390-B823-433B-A8AC-515CA252C399}" type="presOf" srcId="{A2166670-92BC-46A1-A25D-2C44C0BE4BB2}" destId="{EE701AB8-17E9-4876-BFF3-6FEE7028D912}" srcOrd="0" destOrd="0" presId="urn:microsoft.com/office/officeart/2018/2/layout/IconVerticalSolidList"/>
    <dgm:cxn modelId="{40D070F5-A37F-4000-91E6-663013CECFF4}" srcId="{AF5B3C7F-613E-4F4E-84F0-A61C1A95C700}" destId="{A2166670-92BC-46A1-A25D-2C44C0BE4BB2}" srcOrd="1" destOrd="0" parTransId="{20601066-CDAE-42A6-BE28-9A8DB1BE1974}" sibTransId="{EF8E6898-0EF4-4833-A8E1-952C5AE8B0C3}"/>
    <dgm:cxn modelId="{D5E7C6F5-0704-4902-8A1D-5A575126210E}" type="presOf" srcId="{AF5B3C7F-613E-4F4E-84F0-A61C1A95C700}" destId="{1405FD87-B640-4E0A-9772-5B1238584AAC}" srcOrd="0" destOrd="0" presId="urn:microsoft.com/office/officeart/2018/2/layout/IconVerticalSolidList"/>
    <dgm:cxn modelId="{DBABE3A7-0D8F-4341-8BBF-E5D8A7E37C19}" type="presParOf" srcId="{1405FD87-B640-4E0A-9772-5B1238584AAC}" destId="{C2523D17-5227-4348-B9EA-85ACFE411C73}" srcOrd="0" destOrd="0" presId="urn:microsoft.com/office/officeart/2018/2/layout/IconVerticalSolidList"/>
    <dgm:cxn modelId="{8C4B3DC3-CC4C-45A0-9DDF-B0306252E58F}" type="presParOf" srcId="{C2523D17-5227-4348-B9EA-85ACFE411C73}" destId="{8223AA28-DBC1-428D-9AF3-A7404CC025CA}" srcOrd="0" destOrd="0" presId="urn:microsoft.com/office/officeart/2018/2/layout/IconVerticalSolidList"/>
    <dgm:cxn modelId="{9E695E27-0B55-4FAB-819D-C02AC1B51881}" type="presParOf" srcId="{C2523D17-5227-4348-B9EA-85ACFE411C73}" destId="{AAC77F99-F175-493B-A0E2-B7AB79BBA554}" srcOrd="1" destOrd="0" presId="urn:microsoft.com/office/officeart/2018/2/layout/IconVerticalSolidList"/>
    <dgm:cxn modelId="{AF036834-FF11-4594-B010-DA6F43023F4C}" type="presParOf" srcId="{C2523D17-5227-4348-B9EA-85ACFE411C73}" destId="{AB100FE7-82E6-40C0-876A-1CFE1730BF92}" srcOrd="2" destOrd="0" presId="urn:microsoft.com/office/officeart/2018/2/layout/IconVerticalSolidList"/>
    <dgm:cxn modelId="{6483D379-B9EB-4441-B661-E10B7511A99E}" type="presParOf" srcId="{C2523D17-5227-4348-B9EA-85ACFE411C73}" destId="{8D1902A1-6EA2-4000-8863-A7EEBDD1F754}" srcOrd="3" destOrd="0" presId="urn:microsoft.com/office/officeart/2018/2/layout/IconVerticalSolidList"/>
    <dgm:cxn modelId="{D2A961C7-AE33-4798-96CB-09B7D484F5C1}" type="presParOf" srcId="{1405FD87-B640-4E0A-9772-5B1238584AAC}" destId="{9F5CEA93-1984-44BC-B131-A8C4E468FBDE}" srcOrd="1" destOrd="0" presId="urn:microsoft.com/office/officeart/2018/2/layout/IconVerticalSolidList"/>
    <dgm:cxn modelId="{3EC77BFC-08A6-40F7-988B-E233EB74618B}" type="presParOf" srcId="{1405FD87-B640-4E0A-9772-5B1238584AAC}" destId="{E09DD6C3-FFC8-4027-A889-A303C73D375A}" srcOrd="2" destOrd="0" presId="urn:microsoft.com/office/officeart/2018/2/layout/IconVerticalSolidList"/>
    <dgm:cxn modelId="{6B0A7650-60D0-414D-97CC-D68740442D24}" type="presParOf" srcId="{E09DD6C3-FFC8-4027-A889-A303C73D375A}" destId="{F9A22F61-6713-4081-B013-BC749AAD746F}" srcOrd="0" destOrd="0" presId="urn:microsoft.com/office/officeart/2018/2/layout/IconVerticalSolidList"/>
    <dgm:cxn modelId="{BFAD9FA1-3217-4A7D-9FB9-1E0A63519B09}" type="presParOf" srcId="{E09DD6C3-FFC8-4027-A889-A303C73D375A}" destId="{36A35CB0-F722-4DB4-84F3-1664108091D1}" srcOrd="1" destOrd="0" presId="urn:microsoft.com/office/officeart/2018/2/layout/IconVerticalSolidList"/>
    <dgm:cxn modelId="{D170D5A6-7267-4315-A64B-D36D2FA82703}" type="presParOf" srcId="{E09DD6C3-FFC8-4027-A889-A303C73D375A}" destId="{E8298F50-9CAA-4C58-B9F0-BFD447C42DAA}" srcOrd="2" destOrd="0" presId="urn:microsoft.com/office/officeart/2018/2/layout/IconVerticalSolidList"/>
    <dgm:cxn modelId="{4A59CE84-2946-43D5-9F90-BD3F74B63DF6}" type="presParOf" srcId="{E09DD6C3-FFC8-4027-A889-A303C73D375A}" destId="{EE701AB8-17E9-4876-BFF3-6FEE7028D9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2308A-32EC-4F31-883C-53A9DD9527B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3D3AC-49E3-4B56-90D7-D0BDFEDC826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06A5B-5482-481A-BC1B-F4121D58DF1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Source: Credit Card Approval data from UCI Machine Learning Repository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E454D1C2-63DA-4F33-9720-A253A0D80B1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D463F-170F-45F4-9EC3-7FE036B0E60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13FD5-EA83-48B2-B576-E98DFE8908E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Number of Attributes: 16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B4CB0E79-A29B-444B-B54C-1C660757848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E9B9E-5160-4BCC-B263-87F01D2AF77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BA912-7682-486F-9DF9-5BF799DBE3A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Number of Instances = 690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3EF5-BC39-45DE-B25E-390EC5ECA481}">
      <dsp:nvSpPr>
        <dsp:cNvPr id="0" name=""/>
        <dsp:cNvSpPr/>
      </dsp:nvSpPr>
      <dsp:spPr>
        <a:xfrm>
          <a:off x="0" y="420963"/>
          <a:ext cx="6513603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Handling the missing Values</a:t>
          </a:r>
          <a:endParaRPr lang="en-US" sz="2400" kern="1200"/>
        </a:p>
      </dsp:txBody>
      <dsp:txXfrm>
        <a:off x="46541" y="467504"/>
        <a:ext cx="6420521" cy="860321"/>
      </dsp:txXfrm>
    </dsp:sp>
    <dsp:sp modelId="{A01CF75D-1D4C-4F8E-A776-94A45118938F}">
      <dsp:nvSpPr>
        <dsp:cNvPr id="0" name=""/>
        <dsp:cNvSpPr/>
      </dsp:nvSpPr>
      <dsp:spPr>
        <a:xfrm>
          <a:off x="0" y="1443487"/>
          <a:ext cx="6513603" cy="953403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Converting non numeric values into numeric</a:t>
          </a:r>
          <a:endParaRPr lang="en-US" sz="2400" kern="1200"/>
        </a:p>
      </dsp:txBody>
      <dsp:txXfrm>
        <a:off x="46541" y="1490028"/>
        <a:ext cx="6420521" cy="860321"/>
      </dsp:txXfrm>
    </dsp:sp>
    <dsp:sp modelId="{19EEE7BA-6099-44FB-ACC6-F24110129026}">
      <dsp:nvSpPr>
        <dsp:cNvPr id="0" name=""/>
        <dsp:cNvSpPr/>
      </dsp:nvSpPr>
      <dsp:spPr>
        <a:xfrm>
          <a:off x="0" y="2466011"/>
          <a:ext cx="6513603" cy="95340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Drop Drivers License and Zip Code from the data as the correlation is low for these two attributes.</a:t>
          </a:r>
          <a:endParaRPr lang="en-US" sz="2400" kern="1200"/>
        </a:p>
      </dsp:txBody>
      <dsp:txXfrm>
        <a:off x="46541" y="2512552"/>
        <a:ext cx="6420521" cy="860321"/>
      </dsp:txXfrm>
    </dsp:sp>
    <dsp:sp modelId="{A096C5C0-DD90-4B6E-8021-BA60464B0964}">
      <dsp:nvSpPr>
        <dsp:cNvPr id="0" name=""/>
        <dsp:cNvSpPr/>
      </dsp:nvSpPr>
      <dsp:spPr>
        <a:xfrm>
          <a:off x="0" y="3488534"/>
          <a:ext cx="6513603" cy="953403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Split the data into test and train (20/80)</a:t>
          </a:r>
          <a:endParaRPr lang="en-US" sz="2400" kern="1200" dirty="0"/>
        </a:p>
      </dsp:txBody>
      <dsp:txXfrm>
        <a:off x="46541" y="3535075"/>
        <a:ext cx="6420521" cy="860321"/>
      </dsp:txXfrm>
    </dsp:sp>
    <dsp:sp modelId="{F77128A1-11BD-4586-BCEB-C606FD38FAB9}">
      <dsp:nvSpPr>
        <dsp:cNvPr id="0" name=""/>
        <dsp:cNvSpPr/>
      </dsp:nvSpPr>
      <dsp:spPr>
        <a:xfrm>
          <a:off x="0" y="4511058"/>
          <a:ext cx="6513603" cy="9534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Scale the values to a uniform range (0-1)</a:t>
          </a:r>
          <a:endParaRPr lang="en-US" sz="2400" kern="1200" dirty="0"/>
        </a:p>
      </dsp:txBody>
      <dsp:txXfrm>
        <a:off x="46541" y="4557599"/>
        <a:ext cx="6420521" cy="860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3AA28-DBC1-428D-9AF3-A7404CC025CA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77F99-F175-493B-A0E2-B7AB79BBA55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902A1-6EA2-4000-8863-A7EEBDD1F754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Model shows accuracy of the classifier as 87%.</a:t>
          </a:r>
        </a:p>
      </dsp:txBody>
      <dsp:txXfrm>
        <a:off x="2039300" y="956381"/>
        <a:ext cx="4474303" cy="1765627"/>
      </dsp:txXfrm>
    </dsp:sp>
    <dsp:sp modelId="{F9A22F61-6713-4081-B013-BC749AAD746F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35CB0-F722-4DB4-84F3-1664108091D1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01AB8-17E9-4876-BFF3-6FEE7028D91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means that the model is working great in predicting the credit card approvals. 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B5F1-5486-4575-8282-6DDAF0A64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265AD-ADC8-4222-B2FA-2DF36620D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F15F-9EE2-4B80-8E1B-84C68811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DC-111F-4B55-9C1C-701F4A8567B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F66BF-B874-43FB-8E4C-66356E9B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BFF5-AE38-4C46-A70E-CFEE64EA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CE64-CA06-424A-8C01-008C3ED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4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B2F9-7C6B-49FD-B2EB-CBBD5C8C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C066-033E-43D1-A9B3-2AA750DA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2941-A71B-468F-BC43-3AC89058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DC-111F-4B55-9C1C-701F4A8567B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0706-8BB9-4CE7-A976-826EA856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9213-1528-4794-BC8D-08BBF831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CE64-CA06-424A-8C01-008C3ED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6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A4828-34E1-4FB9-A2A9-8739432CA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1EA2D-39EE-4F04-8434-A9BDE08F7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68CF-12A1-461B-8BC5-5599CCFF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DC-111F-4B55-9C1C-701F4A8567B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FAC6-EEC5-4FF1-B91D-008F5614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DCF1-C814-4666-A99D-749B7B7C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CE64-CA06-424A-8C01-008C3ED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2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C311-AC85-4385-9EE8-F6AE3D92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466E-B6E5-4932-B7B5-128E3164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E25A-B606-47FE-B9E1-6245AA12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DC-111F-4B55-9C1C-701F4A8567B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4247-218A-4A9D-8516-33C9EAF2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33EA-D871-42F8-96A7-0E3B167D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CE64-CA06-424A-8C01-008C3ED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1014-572B-4BA6-A076-4F72A92E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4AA6D-540B-4C6A-9F8F-B782FEC7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531D-876D-47EF-9D6E-F1D900B6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DC-111F-4B55-9C1C-701F4A8567B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016A7-8EA0-4661-A5EB-AD82BF6D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EE59-68D2-4EA7-BE2C-84CF3A10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CE64-CA06-424A-8C01-008C3ED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0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824B-376B-47FA-9C7C-DC0099FD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B876-1A95-4929-8592-1B38D9C9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98825-A09B-4BDC-967F-01EBF8C9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959BC-B6B3-4BF9-BC31-60BDB29A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DC-111F-4B55-9C1C-701F4A8567B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1923F-5BC2-4ECB-AF51-4C973E8E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0CC99-3A34-472D-9E6C-BC1D1E20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CE64-CA06-424A-8C01-008C3ED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A578-67D3-4388-8573-E4BC6565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CD2B2-35D8-4A7C-AA6F-CB022197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5A362-8E6D-4178-9572-EA17BA2C0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74B71-9634-4C25-A2D3-33F610DCB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D87D0-35E9-4F2A-A21A-3792280B5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EFA95-8F92-46DD-8CBA-8E407289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DC-111F-4B55-9C1C-701F4A8567B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4283E-869A-4307-8347-25FBC21A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10CBD-AEF7-46A5-910D-75E7C229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CE64-CA06-424A-8C01-008C3ED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3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1C16-D7F0-4A52-B1B1-7C2FA1D4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77D69-3A83-4C4A-B3A3-FB111CD3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DC-111F-4B55-9C1C-701F4A8567B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DEC09-37E9-4983-A04B-118D5BEF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608CB-E65A-4CA2-A46F-F1749381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CE64-CA06-424A-8C01-008C3ED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9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B423E-8ACC-4794-AE1E-D2217C9D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DC-111F-4B55-9C1C-701F4A8567B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430D3-060D-4A02-B441-D6550769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B6F0B-80AA-43E4-B9FF-EDB5DBDF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CE64-CA06-424A-8C01-008C3ED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95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B2AD-C285-416B-95F6-58E15E94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6A05-DB03-4A4B-8468-045225AF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1F3D5-DECF-4C1E-89D8-62FB57B3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08E70-4869-44C9-883E-870306F1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DC-111F-4B55-9C1C-701F4A8567B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4CCB-EB9B-4D3A-8F67-1282409F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F73D-16DD-4F58-8654-00E0FC81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CE64-CA06-424A-8C01-008C3ED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3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B1EE-6DBC-4C10-8BDF-09707639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16588-34A1-4565-8585-076BF4F33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B0ACA-43CD-47A7-B60C-4716CA48C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533CB-3E4B-44A5-BB65-8FD7E0D5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DC-111F-4B55-9C1C-701F4A8567B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60D3F-4273-4ACE-A5F3-B3EF5E15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EF7F4-EDC8-4081-AEEA-60273855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CE64-CA06-424A-8C01-008C3ED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29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FCA83-1D39-4B49-9E28-FD9AA650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FE6C1-693D-48F9-9D50-0DB8973D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C18A-5223-4A81-9E4F-C9DB0B449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21DC-111F-4B55-9C1C-701F4A8567B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4297-DF51-4506-8CAA-8ADCBC3E5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3692-E8E7-43D9-959A-28D70B43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CE64-CA06-424A-8C01-008C3ED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2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credit+approval" TargetMode="External"/><Relationship Id="rId2" Type="http://schemas.openxmlformats.org/officeDocument/2006/relationships/hyperlink" Target="http://rstudio-pubs-static.s3.amazonaws.com/73039_9946de135c0a49daa7a0a9eda4a67a7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5B680-8002-44C3-AB7B-612CA2A2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IN" sz="5800" dirty="0"/>
              <a:t>Predicting Credit Card Approval using Logistic Regression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812AC8-691A-44C4-BFB4-C3A81B41C627}"/>
              </a:ext>
            </a:extLst>
          </p:cNvPr>
          <p:cNvSpPr txBox="1"/>
          <p:nvPr/>
        </p:nvSpPr>
        <p:spPr>
          <a:xfrm>
            <a:off x="4296410" y="4886960"/>
            <a:ext cx="364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Pallavi Aggarwal</a:t>
            </a:r>
          </a:p>
          <a:p>
            <a:pPr algn="ctr"/>
            <a:r>
              <a:rPr lang="en-IN" dirty="0"/>
              <a:t>MET CS 521 </a:t>
            </a:r>
          </a:p>
        </p:txBody>
      </p:sp>
    </p:spTree>
    <p:extLst>
      <p:ext uri="{BB962C8B-B14F-4D97-AF65-F5344CB8AC3E}">
        <p14:creationId xmlns:p14="http://schemas.microsoft.com/office/powerpoint/2010/main" val="3878391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0C6F7-3A9A-4865-94D3-2976256E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About the Database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34C2FF-1884-472E-8AD0-BAF8D55E8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5520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1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560EB-01A3-444D-AE53-B28D070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Names of the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2F447-95FF-4B92-8D16-0E2C67AD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48" y="742951"/>
            <a:ext cx="6874820" cy="4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A20A-4E81-4271-A01C-F2871412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Pre processing data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8F383-D582-4A78-AC85-A669B1B1B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0184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47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A8AE3-F97C-415B-A46B-3312FE68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D699B-FCCA-4FD6-B8B0-763B686A0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357930"/>
            <a:ext cx="6553545" cy="415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3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1581245C-EEBC-4668-915A-22685B0D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Confusion Matrix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090F11-C241-47F2-B5B5-3EC256808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68" y="2426818"/>
            <a:ext cx="4609715" cy="3997637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26479072-7499-4DEA-91E9-7E1ED6648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51"/>
          <a:stretch/>
        </p:blipFill>
        <p:spPr>
          <a:xfrm>
            <a:off x="7518017" y="2801194"/>
            <a:ext cx="3378425" cy="7751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6E4C836-FB5F-46A2-B713-492ED1247812}"/>
              </a:ext>
            </a:extLst>
          </p:cNvPr>
          <p:cNvSpPr/>
          <p:nvPr/>
        </p:nvSpPr>
        <p:spPr>
          <a:xfrm>
            <a:off x="7375776" y="4252883"/>
            <a:ext cx="39193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138 test samples, 74 applications were predicted to be approved.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which  66 were correctly predicted and 8 were predicted approved but were not approved. </a:t>
            </a:r>
          </a:p>
        </p:txBody>
      </p:sp>
    </p:spTree>
    <p:extLst>
      <p:ext uri="{BB962C8B-B14F-4D97-AF65-F5344CB8AC3E}">
        <p14:creationId xmlns:p14="http://schemas.microsoft.com/office/powerpoint/2010/main" val="268603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453AC-0F85-4076-98D8-3355549F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Accuracy of the regression Model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62828508-AE3A-4FE9-9B95-33374A1DC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2637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34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CA5E-8523-4B57-B221-721E0423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754D-56AF-462D-A761-F75841AC3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http://rstudio-pubs-static.s3.amazonaws.com/73039_9946de135c0a49daa7a0a9eda4a67a72.html</a:t>
            </a:r>
            <a:endParaRPr lang="en-IN" dirty="0"/>
          </a:p>
          <a:p>
            <a:r>
              <a:rPr lang="en-IN" dirty="0">
                <a:hlinkClick r:id="rId3"/>
              </a:rPr>
              <a:t>http://archive.ics.uci.edu/ml/datasets/credit+approval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7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Credit Card Approval using Logistic Regression</vt:lpstr>
      <vt:lpstr>About the Database</vt:lpstr>
      <vt:lpstr>Names of the Attributes</vt:lpstr>
      <vt:lpstr>Pre processing data steps</vt:lpstr>
      <vt:lpstr>Feature Importance </vt:lpstr>
      <vt:lpstr>Confusion Matrix</vt:lpstr>
      <vt:lpstr>Accuracy of the regression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Card Approval using Logical Regression</dc:title>
  <dc:creator>Aggarwal, Pallavi</dc:creator>
  <cp:lastModifiedBy>Aggarwal, Pallavi</cp:lastModifiedBy>
  <cp:revision>5</cp:revision>
  <dcterms:created xsi:type="dcterms:W3CDTF">2019-08-06T18:48:19Z</dcterms:created>
  <dcterms:modified xsi:type="dcterms:W3CDTF">2019-08-11T20:04:44Z</dcterms:modified>
</cp:coreProperties>
</file>