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28-C9D9-4D3E-9C12-AECC1DE8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E5F7-CE52-4739-8E37-D13F3B60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7E9D-9E26-4C28-848F-B0D08CC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0503-0CC7-48FE-B672-0479368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1962-2650-4AC7-B2F9-EF8FEAF6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8CFE-A4A1-40CB-9199-D02DB7EC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0518-B041-45D6-A009-ADAE6E82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0EB-D32E-4323-A860-DF1CAE3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5904-6B91-4F2A-B518-C26C0C0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2FF2-F1FC-4F8D-AEB6-800669F3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1850-FBC9-4FC6-8033-989EED3E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50A1-CBBF-4DDE-99B2-CF31AC00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332-4707-41C6-AE70-833C167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A147-7796-448B-9690-53CCB13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A702-96DE-45D7-8F54-C3173A7F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3AC-0D29-471C-AB6B-C0547D5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80C2-27D7-4AF5-90EC-E3AE7909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20E9-F0F0-4896-B9B3-E01818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E8B4-1F50-4105-8E34-92381BC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DBB9-6B50-4A57-8A8E-8140C18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A77D-486B-46E9-8142-C61DF48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22AE-443C-4848-88FC-54C01A21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42E-50AE-4774-84A2-C22EF92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686-EC37-4A62-ADF6-4F5F6773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66C0-EDD9-491F-BEBA-5F656D4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C7A-32A9-48A2-A298-150422B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BD5-7450-4B18-A547-5ECF5E1D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CCE85-947F-47D5-B66D-5A44620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2F66-C90D-4A79-8922-CF26A8F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92C5-E886-4B3D-AB9D-536A78AC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9B3D-A582-4198-9A59-EE7B51F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1710-F2BA-4468-BA24-6EB179D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295C-CA9E-459E-86C1-31A4D674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D7AA-6621-470F-93A1-369ACA23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09967-1D96-4181-9F1E-A046A4DD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ADB3D-359B-45BC-90F0-04A067CB9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282FA-7B19-4B2F-96BE-FC57D53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670C8-864A-4365-BAF3-EFCFC96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4ED5-73E7-4E26-AD05-657CA390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2E8-7B0D-4E57-80A4-9EC3F09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2B9C-6D6E-4E79-BE6D-A891C90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6B157-2B5E-4725-A2AC-EE153763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F802A-57FD-4DBD-9E28-C81BCD2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E353-32D9-4510-B62F-CEE08D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84753-3E51-4C3B-9DB4-F4AE7010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1DDE0-E3F9-470C-A47D-AB1759D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35E5-8684-4028-8079-82E59F5A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80CC-A2B0-4F12-870E-94D9036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72DD-39AC-48F7-8F01-7AF1EFCD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76A4-8548-4B8B-B4D0-61D2A185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0064-A676-44F8-BEC0-0D505D9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43B-D24F-4005-ADEF-C77DB3C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E04D-E485-4A0E-95D1-CE46D43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9D69A-8DDB-4BB2-A24F-D382E772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E8382-17B9-4584-BB51-281E50E1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AA9F-DA14-44AA-B572-52C1EBB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C8B8-A861-40EF-B013-00F1A48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2F4E-55B4-4F4E-84A3-6E94829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10E4C-0E4F-4E90-B891-19901E2A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B88A-038C-4EBA-A1DD-8B032050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E06B-2847-443B-951F-291722E2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D5F5-503A-4DE1-9734-92D7F62C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681C-5598-4EF5-9809-DF3C024D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EBD66-6E2E-46E5-B5BD-2F9903CB75CF}"/>
              </a:ext>
            </a:extLst>
          </p:cNvPr>
          <p:cNvSpPr/>
          <p:nvPr/>
        </p:nvSpPr>
        <p:spPr>
          <a:xfrm>
            <a:off x="6943725" y="338137"/>
            <a:ext cx="3248025" cy="6143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BB51-08F2-4A8F-8E46-E2DE5B3C19E9}"/>
              </a:ext>
            </a:extLst>
          </p:cNvPr>
          <p:cNvSpPr/>
          <p:nvPr/>
        </p:nvSpPr>
        <p:spPr>
          <a:xfrm>
            <a:off x="7400925" y="971550"/>
            <a:ext cx="2400300" cy="895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OWER MICROSERVICE</a:t>
            </a:r>
          </a:p>
          <a:p>
            <a:pPr algn="ctr"/>
            <a:r>
              <a:rPr lang="en-IN" dirty="0"/>
              <a:t>(8081)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566D8-A809-4DC5-9B69-726AC7CF76FC}"/>
              </a:ext>
            </a:extLst>
          </p:cNvPr>
          <p:cNvSpPr/>
          <p:nvPr/>
        </p:nvSpPr>
        <p:spPr>
          <a:xfrm>
            <a:off x="7334250" y="2333625"/>
            <a:ext cx="2466975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RECEPTIONIST</a:t>
            </a:r>
            <a:endParaRPr lang="en-IN" dirty="0"/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514EE-AE92-4331-9D4A-BE4422F3A35C}"/>
              </a:ext>
            </a:extLst>
          </p:cNvPr>
          <p:cNvSpPr/>
          <p:nvPr/>
        </p:nvSpPr>
        <p:spPr>
          <a:xfrm>
            <a:off x="7334250" y="3724275"/>
            <a:ext cx="2466975" cy="952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(8083)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78E26-13AE-4C61-A248-7992DEAEB234}"/>
              </a:ext>
            </a:extLst>
          </p:cNvPr>
          <p:cNvSpPr/>
          <p:nvPr/>
        </p:nvSpPr>
        <p:spPr>
          <a:xfrm>
            <a:off x="7334250" y="5238749"/>
            <a:ext cx="2466975" cy="84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(8080)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BA844FF-EA7E-46FA-B5BF-1E7D11F3E4AC}"/>
              </a:ext>
            </a:extLst>
          </p:cNvPr>
          <p:cNvSpPr/>
          <p:nvPr/>
        </p:nvSpPr>
        <p:spPr>
          <a:xfrm>
            <a:off x="10477500" y="1133475"/>
            <a:ext cx="962025" cy="6667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1CE8BAE-BECC-43B7-90EF-2015601F6F8F}"/>
              </a:ext>
            </a:extLst>
          </p:cNvPr>
          <p:cNvSpPr/>
          <p:nvPr/>
        </p:nvSpPr>
        <p:spPr>
          <a:xfrm>
            <a:off x="10477500" y="2409824"/>
            <a:ext cx="962025" cy="6667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B653A38-9135-49CC-B320-32F144CC29A4}"/>
              </a:ext>
            </a:extLst>
          </p:cNvPr>
          <p:cNvSpPr/>
          <p:nvPr/>
        </p:nvSpPr>
        <p:spPr>
          <a:xfrm>
            <a:off x="10477500" y="3810000"/>
            <a:ext cx="962025" cy="6667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AE016A-9EA5-400A-8642-D67699D04C7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801225" y="14668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93430-9918-4617-BBC1-E1CC11168254}"/>
              </a:ext>
            </a:extLst>
          </p:cNvPr>
          <p:cNvCxnSpPr/>
          <p:nvPr/>
        </p:nvCxnSpPr>
        <p:spPr>
          <a:xfrm>
            <a:off x="9801225" y="28384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8A599-9C36-4B7F-8B57-FA6FE43ADDC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801225" y="414337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949A4A-D5F8-4D3D-AF5B-6D1725B7A179}"/>
              </a:ext>
            </a:extLst>
          </p:cNvPr>
          <p:cNvSpPr txBox="1"/>
          <p:nvPr/>
        </p:nvSpPr>
        <p:spPr>
          <a:xfrm>
            <a:off x="10477500" y="523875"/>
            <a:ext cx="14001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MONGO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E5945-0542-4926-AD09-297679108EF0}"/>
              </a:ext>
            </a:extLst>
          </p:cNvPr>
          <p:cNvSpPr txBox="1"/>
          <p:nvPr/>
        </p:nvSpPr>
        <p:spPr>
          <a:xfrm>
            <a:off x="7581900" y="51435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EUREKA(8761)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B95C3-90CC-4644-98F1-B027ADA6442E}"/>
              </a:ext>
            </a:extLst>
          </p:cNvPr>
          <p:cNvSpPr/>
          <p:nvPr/>
        </p:nvSpPr>
        <p:spPr>
          <a:xfrm>
            <a:off x="5000625" y="1009649"/>
            <a:ext cx="1295400" cy="50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br>
              <a:rPr lang="en-IN" dirty="0"/>
            </a:br>
            <a:r>
              <a:rPr lang="en-IN" dirty="0"/>
              <a:t>GATEWAY</a:t>
            </a:r>
          </a:p>
          <a:p>
            <a:pPr algn="ctr"/>
            <a:r>
              <a:rPr lang="en-IN" dirty="0"/>
              <a:t>(8084)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3E7D71-D2A1-4313-BFEF-9C460B723055}"/>
              </a:ext>
            </a:extLst>
          </p:cNvPr>
          <p:cNvSpPr/>
          <p:nvPr/>
        </p:nvSpPr>
        <p:spPr>
          <a:xfrm>
            <a:off x="676275" y="912258"/>
            <a:ext cx="1790700" cy="11906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620CD2-E30C-4B78-ADAB-1028DDB3B218}"/>
              </a:ext>
            </a:extLst>
          </p:cNvPr>
          <p:cNvSpPr/>
          <p:nvPr/>
        </p:nvSpPr>
        <p:spPr>
          <a:xfrm>
            <a:off x="676275" y="4450317"/>
            <a:ext cx="2119312" cy="13313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</a:t>
            </a:r>
          </a:p>
          <a:p>
            <a:pPr algn="ctr"/>
            <a:r>
              <a:rPr lang="en-IN" dirty="0"/>
              <a:t>FRAMEWORK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13BB35-B1C2-4EC9-9828-D77E0DDC8F81}"/>
              </a:ext>
            </a:extLst>
          </p:cNvPr>
          <p:cNvSpPr/>
          <p:nvPr/>
        </p:nvSpPr>
        <p:spPr>
          <a:xfrm>
            <a:off x="2314575" y="2743200"/>
            <a:ext cx="203835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SPRING </a:t>
            </a:r>
          </a:p>
          <a:p>
            <a:pPr algn="ctr"/>
            <a:r>
              <a:rPr lang="en-IN" dirty="0"/>
              <a:t>SECURITY </a:t>
            </a:r>
          </a:p>
          <a:p>
            <a:pPr algn="ctr"/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4BEA-4247-45E1-B606-8E5DF0089370}"/>
              </a:ext>
            </a:extLst>
          </p:cNvPr>
          <p:cNvCxnSpPr>
            <a:cxnSpLocks/>
          </p:cNvCxnSpPr>
          <p:nvPr/>
        </p:nvCxnSpPr>
        <p:spPr>
          <a:xfrm>
            <a:off x="6296025" y="160972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1553F9-CA1D-4B52-ABDC-FF64E4C16B74}"/>
              </a:ext>
            </a:extLst>
          </p:cNvPr>
          <p:cNvCxnSpPr/>
          <p:nvPr/>
        </p:nvCxnSpPr>
        <p:spPr>
          <a:xfrm>
            <a:off x="6296025" y="283845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B887D-E147-4735-8785-17F4F6C75050}"/>
              </a:ext>
            </a:extLst>
          </p:cNvPr>
          <p:cNvCxnSpPr/>
          <p:nvPr/>
        </p:nvCxnSpPr>
        <p:spPr>
          <a:xfrm>
            <a:off x="6296025" y="41433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9CE1C-029A-4E2D-84AF-D1F71D3284F5}"/>
              </a:ext>
            </a:extLst>
          </p:cNvPr>
          <p:cNvCxnSpPr/>
          <p:nvPr/>
        </p:nvCxnSpPr>
        <p:spPr>
          <a:xfrm>
            <a:off x="6296025" y="559117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700A4-1F2D-45B5-A39E-B50CE60E42B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352925" y="32766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ED7669-CF85-47C3-9BF6-0B1C49F8CA65}"/>
              </a:ext>
            </a:extLst>
          </p:cNvPr>
          <p:cNvCxnSpPr/>
          <p:nvPr/>
        </p:nvCxnSpPr>
        <p:spPr>
          <a:xfrm>
            <a:off x="2466975" y="1769508"/>
            <a:ext cx="571500" cy="93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2392D-123E-489F-813F-795464BA1DBF}"/>
              </a:ext>
            </a:extLst>
          </p:cNvPr>
          <p:cNvCxnSpPr>
            <a:cxnSpLocks/>
          </p:cNvCxnSpPr>
          <p:nvPr/>
        </p:nvCxnSpPr>
        <p:spPr>
          <a:xfrm flipV="1">
            <a:off x="1714499" y="3856554"/>
            <a:ext cx="1109662" cy="57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652F36-ACD4-4211-8DE5-7750EF5A3E53}"/>
              </a:ext>
            </a:extLst>
          </p:cNvPr>
          <p:cNvCxnSpPr/>
          <p:nvPr/>
        </p:nvCxnSpPr>
        <p:spPr>
          <a:xfrm>
            <a:off x="914400" y="2123004"/>
            <a:ext cx="0" cy="230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22F4C50-3882-4E1A-B92A-3D0A0AA895D0}"/>
              </a:ext>
            </a:extLst>
          </p:cNvPr>
          <p:cNvSpPr/>
          <p:nvPr/>
        </p:nvSpPr>
        <p:spPr>
          <a:xfrm>
            <a:off x="0" y="4943475"/>
            <a:ext cx="676275" cy="29527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17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R, Bindushree</dc:creator>
  <cp:lastModifiedBy>Andhale, Pallavi Ashok</cp:lastModifiedBy>
  <cp:revision>10</cp:revision>
  <dcterms:created xsi:type="dcterms:W3CDTF">2022-02-13T12:59:07Z</dcterms:created>
  <dcterms:modified xsi:type="dcterms:W3CDTF">2022-03-20T03:15:53Z</dcterms:modified>
</cp:coreProperties>
</file>