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5291" autoAdjust="0"/>
  </p:normalViewPr>
  <p:slideViewPr>
    <p:cSldViewPr>
      <p:cViewPr varScale="1">
        <p:scale>
          <a:sx n="73" d="100"/>
          <a:sy n="73" d="100"/>
        </p:scale>
        <p:origin x="-672" y="-10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xmlns="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xmlns="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xmlns="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xmlns="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xmlns="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xmlns="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xmlns="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xmlns="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xmlns="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xmlns="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xmlns="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xmlns="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</a:t>
            </a:r>
            <a:r>
              <a:rPr lang="en-US" altLang="en-US" sz="1200" b="1" dirty="0" smtClean="0"/>
              <a:t>Hotel Management System</a:t>
            </a:r>
            <a:r>
              <a:rPr lang="en-US" altLang="en-US" sz="1200" b="1" dirty="0" smtClean="0"/>
              <a:t> </a:t>
            </a:r>
            <a:r>
              <a:rPr lang="en-US" altLang="en-US" sz="1200" b="1" dirty="0"/>
              <a:t>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</a:t>
            </a:r>
            <a:r>
              <a:rPr lang="en-IN" altLang="en-US" sz="1200" dirty="0" smtClean="0"/>
              <a:t>Hotel Management System </a:t>
            </a:r>
            <a:r>
              <a:rPr lang="en-IN" altLang="en-US" sz="1200" dirty="0" smtClean="0"/>
              <a:t>along </a:t>
            </a:r>
            <a:r>
              <a:rPr lang="en-IN" altLang="en-US" sz="1200" dirty="0"/>
              <a:t>with JWT authentication, </a:t>
            </a:r>
            <a:r>
              <a:rPr lang="en-IN" altLang="en-US" sz="1200" dirty="0" smtClean="0"/>
              <a:t>and Swagger </a:t>
            </a:r>
            <a:r>
              <a:rPr lang="en-IN" altLang="en-US" sz="1200" dirty="0" smtClean="0"/>
              <a:t>.</a:t>
            </a:r>
            <a:r>
              <a:rPr lang="en-US" altLang="en-US" sz="1200" dirty="0" smtClean="0"/>
              <a:t> </a:t>
            </a:r>
            <a:r>
              <a:rPr lang="en-US" altLang="en-US" sz="1200" dirty="0"/>
              <a:t>Material-UI and Angular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HTML CSS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 web developers at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Coursera:</a:t>
            </a:r>
          </a:p>
          <a:p>
            <a:pPr>
              <a:lnSpc>
                <a:spcPct val="114000"/>
              </a:lnSpc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 smtClean="0"/>
              <a:t>Completed </a:t>
            </a:r>
            <a:r>
              <a:rPr lang="en-US" sz="1200" dirty="0" smtClean="0"/>
              <a:t> this </a:t>
            </a:r>
            <a:r>
              <a:rPr lang="en-US" sz="1200" dirty="0" smtClean="0"/>
              <a:t>course with 98.6% and Designed </a:t>
            </a:r>
            <a:r>
              <a:rPr lang="en-US" sz="1200" dirty="0" smtClean="0"/>
              <a:t>responsive  hotel management system </a:t>
            </a:r>
            <a:r>
              <a:rPr lang="en-US" sz="1200" dirty="0" smtClean="0"/>
              <a:t>using HTML5 CSS3 </a:t>
            </a:r>
            <a:r>
              <a:rPr lang="en-US" sz="1200" dirty="0" smtClean="0"/>
              <a:t>Bootstrap and JavaScript</a:t>
            </a:r>
            <a:endParaRPr lang="en-US" sz="1200" dirty="0" smtClean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/>
              <a:t>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/>
            </a: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xmlns="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b="1" dirty="0" smtClean="0"/>
              <a:t>  Analyst/Software </a:t>
            </a:r>
            <a:r>
              <a:rPr lang="nl-NL" altLang="nl-NL" b="1" dirty="0"/>
              <a:t>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xmlns="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Pune</a:t>
            </a:r>
            <a:endParaRPr lang="nl-NL" altLang="nl-NL" dirty="0"/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xmlns="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2822575" cy="355600"/>
          </a:xfrm>
        </p:spPr>
        <p:txBody>
          <a:bodyPr/>
          <a:lstStyle/>
          <a:p>
            <a:pPr eaLnBrk="1" hangingPunct="1"/>
            <a:r>
              <a:rPr lang="nl-NL" altLang="nl-NL" dirty="0" smtClean="0"/>
              <a:t>p</a:t>
            </a:r>
            <a:r>
              <a:rPr lang="nl-NL" altLang="nl-NL" dirty="0" smtClean="0"/>
              <a:t>allavi-ashok.andhale</a:t>
            </a:r>
            <a:r>
              <a:rPr lang="nl-NL" altLang="nl-NL" dirty="0" smtClean="0"/>
              <a:t>@capgemini.com</a:t>
            </a:r>
            <a:endParaRPr lang="nl-NL" altLang="nl-NL" dirty="0"/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xmlns="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</a:t>
            </a:r>
            <a:r>
              <a:rPr lang="nl-NL" altLang="nl-NL" dirty="0" smtClean="0"/>
              <a:t>918999968893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xmlns="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</a:t>
            </a:r>
            <a:r>
              <a:rPr lang="en-US" altLang="en-US" sz="1200" dirty="0" smtClean="0"/>
              <a:t> implement </a:t>
            </a:r>
            <a:r>
              <a:rPr lang="en-US" altLang="en-US" sz="1200" dirty="0"/>
              <a:t>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</a:t>
            </a:r>
            <a:r>
              <a:rPr lang="en-US" altLang="en-US" sz="1200" dirty="0" smtClean="0"/>
              <a:t>intermediate level</a:t>
            </a:r>
            <a:r>
              <a:rPr lang="en-US" altLang="en-US" sz="1200" dirty="0"/>
              <a:t>.</a:t>
            </a:r>
          </a:p>
          <a:p>
            <a:pPr marL="171450" indent="-171450"/>
            <a:r>
              <a:rPr lang="en-US" altLang="nl-NL" dirty="0"/>
              <a:t/>
            </a:r>
            <a:br>
              <a:rPr lang="en-US" altLang="nl-NL" dirty="0"/>
            </a:br>
            <a:r>
              <a:rPr lang="en-US" altLang="nl-NL" dirty="0"/>
              <a:t>      </a:t>
            </a:r>
            <a:r>
              <a:rPr lang="en-US" altLang="nl-NL" dirty="0" smtClean="0"/>
              <a:t>          </a:t>
            </a:r>
          </a:p>
          <a:p>
            <a:pPr marL="171450" indent="-171450"/>
            <a:r>
              <a:rPr lang="en-US" altLang="nl-NL" dirty="0"/>
              <a:t>	</a:t>
            </a:r>
            <a:r>
              <a:rPr lang="en-US" altLang="nl-NL" dirty="0"/>
              <a:t> </a:t>
            </a:r>
            <a:r>
              <a:rPr lang="en-US" altLang="nl-NL" dirty="0" smtClean="0"/>
              <a:t>     </a:t>
            </a:r>
            <a:r>
              <a:rPr lang="en-US" altLang="nl-NL" dirty="0" smtClean="0"/>
              <a:t>https://github.com/pallavi1608</a:t>
            </a:r>
            <a:endParaRPr lang="en-US" altLang="nl-NL" dirty="0"/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xmlns="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665162"/>
            <a:ext cx="2717800" cy="603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IN" altLang="nl-NL" sz="1100" dirty="0" smtClean="0">
                <a:latin typeface="Times New Roman" pitchFamily="18" charset="0"/>
                <a:cs typeface="Times New Roman" pitchFamily="18" charset="0"/>
              </a:rPr>
              <a:t>Bachelor of Engineering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 smtClean="0">
                <a:latin typeface="Times New Roman" pitchFamily="18" charset="0"/>
                <a:cs typeface="Times New Roman" pitchFamily="18" charset="0"/>
              </a:rPr>
              <a:t>Computer Science: 2017 -2021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Skills</a:t>
            </a:r>
            <a:b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100" dirty="0">
                <a:latin typeface="Times New Roman" pitchFamily="18" charset="0"/>
                <a:cs typeface="Times New Roman" pitchFamily="18" charset="0"/>
              </a:rPr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1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Web Technologies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AddOns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latin typeface="Times New Roman" pitchFamily="18" charset="0"/>
                <a:cs typeface="Times New Roman" pitchFamily="18" charset="0"/>
              </a:rPr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100" b="1" dirty="0">
              <a:solidFill>
                <a:srgbClr val="0070AD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b="1" dirty="0">
                <a:solidFill>
                  <a:srgbClr val="0070AD"/>
                </a:solidFill>
                <a:latin typeface="Times New Roman" pitchFamily="18" charset="0"/>
                <a:cs typeface="Times New Roman" pitchFamily="18" charset="0"/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altLang="nl-NL" sz="1100" dirty="0" smtClean="0">
                <a:latin typeface="Times New Roman" pitchFamily="18" charset="0"/>
                <a:cs typeface="Times New Roman" pitchFamily="18" charset="0"/>
              </a:rPr>
              <a:t>atience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IN" altLang="nl-NL" sz="1100" dirty="0" smtClean="0">
                <a:latin typeface="Times New Roman" pitchFamily="18" charset="0"/>
                <a:cs typeface="Times New Roman" pitchFamily="18" charset="0"/>
              </a:rPr>
              <a:t>Willingness to learn 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 smtClean="0">
                <a:latin typeface="Times New Roman" pitchFamily="18" charset="0"/>
                <a:cs typeface="Times New Roman" pitchFamily="18" charset="0"/>
              </a:rPr>
              <a:t>Team management</a:t>
            </a: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1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xmlns="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 smtClean="0"/>
              <a:t>Pallavi Andhale</a:t>
            </a:r>
            <a:endParaRPr lang="en-IN" altLang="en-US" dirty="0"/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xmlns="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152" y="5699157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xmlns="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xmlns="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70" y="63579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xmlns="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xmlns="" id="{07D12663-FF2E-4621-8D1B-9DDB310E681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72" b="14672"/>
          <a:stretch>
            <a:fillRect/>
          </a:stretch>
        </p:blipFill>
        <p:spPr>
          <a:xfrm>
            <a:off x="357771" y="314306"/>
            <a:ext cx="1310692" cy="1359713"/>
          </a:xfrm>
        </p:spPr>
      </p:pic>
      <p:pic>
        <p:nvPicPr>
          <p:cNvPr id="16" name="Picture 15" descr="Pallavi Andhale Phot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522" y="214290"/>
            <a:ext cx="1357322" cy="1643074"/>
          </a:xfrm>
          <a:prstGeom prst="ellipse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42469</TotalTime>
  <Words>166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Windows User</cp:lastModifiedBy>
  <cp:revision>142</cp:revision>
  <dcterms:created xsi:type="dcterms:W3CDTF">2017-12-08T05:27:40Z</dcterms:created>
  <dcterms:modified xsi:type="dcterms:W3CDTF">2022-03-14T07:10:09Z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