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29/03/2022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Hotel Management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Hotel Management System along with JWT authentication, and Swagger .</a:t>
            </a:r>
            <a:r>
              <a:rPr lang="en-US" altLang="en-US" sz="1200" dirty="0"/>
              <a:t> Material-UI and Angular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r>
              <a:rPr lang="en-IN" altLang="en-US" dirty="0"/>
              <a:t>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70881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b="1" dirty="0"/>
              <a:t>  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28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60512"/>
            <a:ext cx="2822575" cy="355600"/>
          </a:xfrm>
        </p:spPr>
        <p:txBody>
          <a:bodyPr/>
          <a:lstStyle/>
          <a:p>
            <a:pPr eaLnBrk="1" hangingPunct="1"/>
            <a:r>
              <a:rPr lang="nl-NL" altLang="nl-NL" dirty="0"/>
              <a:t>pallavi-ashok.andhale@capgemini.com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826" y="1797050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+918999968893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7457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r>
              <a:rPr lang="en-US" altLang="nl-NL" dirty="0"/>
              <a:t>                </a:t>
            </a:r>
          </a:p>
          <a:p>
            <a:pPr marL="171450" indent="-171450"/>
            <a:r>
              <a:rPr lang="en-US" altLang="nl-NL" dirty="0"/>
              <a:t>	      https://github.com/pallavi1608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665162"/>
            <a:ext cx="2717800" cy="603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IN" altLang="nl-NL" sz="1100" dirty="0">
                <a:latin typeface="Times New Roman" pitchFamily="18" charset="0"/>
                <a:cs typeface="Times New Roman" pitchFamily="18" charset="0"/>
              </a:rPr>
              <a:t>Bachelor of Engineering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>
                <a:latin typeface="Times New Roman" pitchFamily="18" charset="0"/>
                <a:cs typeface="Times New Roman" pitchFamily="18" charset="0"/>
              </a:rPr>
              <a:t>Computer Science: 2017 -2021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Skills</a:t>
            </a:r>
            <a:b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1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SQL database –MySQL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Web Technologies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AddOns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>
                <a:latin typeface="Times New Roman" pitchFamily="18" charset="0"/>
                <a:cs typeface="Times New Roman" pitchFamily="18" charset="0"/>
              </a:rPr>
              <a:t>Patience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>
                <a:latin typeface="Times New Roman" pitchFamily="18" charset="0"/>
                <a:cs typeface="Times New Roman" pitchFamily="18" charset="0"/>
              </a:rPr>
              <a:t>Willingness to learn 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Pallavi Andhale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11152" y="5699157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0" y="635795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07D12663-FF2E-4621-8D1B-9DDB310E681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2" b="14672"/>
          <a:stretch>
            <a:fillRect/>
          </a:stretch>
        </p:blipFill>
        <p:spPr>
          <a:xfrm>
            <a:off x="357771" y="314306"/>
            <a:ext cx="1310692" cy="1359713"/>
          </a:xfrm>
        </p:spPr>
      </p:pic>
      <p:pic>
        <p:nvPicPr>
          <p:cNvPr id="16" name="Picture 15" descr="Pallavi Andhale Phot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22" y="214290"/>
            <a:ext cx="1357322" cy="1643074"/>
          </a:xfrm>
          <a:prstGeom prst="ellipse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42477</TotalTime>
  <Words>199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Andhale, Pallavi Ashok</cp:lastModifiedBy>
  <cp:revision>143</cp:revision>
  <dcterms:created xsi:type="dcterms:W3CDTF">2017-12-08T05:27:40Z</dcterms:created>
  <dcterms:modified xsi:type="dcterms:W3CDTF">2022-03-29T04:08:42Z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