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L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673CA-419C-4AB8-9EC4-85246365BF4D}" v="1031" dt="2021-07-28T14:38:29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lavi rajan" userId="937a71cffb63d493" providerId="LiveId" clId="{5B7673CA-419C-4AB8-9EC4-85246365BF4D}"/>
    <pc:docChg chg="undo custSel mod addSld modSld">
      <pc:chgData name="pallavi rajan" userId="937a71cffb63d493" providerId="LiveId" clId="{5B7673CA-419C-4AB8-9EC4-85246365BF4D}" dt="2021-07-28T14:39:24.714" v="3600" actId="1076"/>
      <pc:docMkLst>
        <pc:docMk/>
      </pc:docMkLst>
      <pc:sldChg chg="modSp">
        <pc:chgData name="pallavi rajan" userId="937a71cffb63d493" providerId="LiveId" clId="{5B7673CA-419C-4AB8-9EC4-85246365BF4D}" dt="2021-07-27T15:05:31.154" v="63" actId="14100"/>
        <pc:sldMkLst>
          <pc:docMk/>
          <pc:sldMk cId="3245711084" sldId="259"/>
        </pc:sldMkLst>
        <pc:spChg chg="mod">
          <ac:chgData name="pallavi rajan" userId="937a71cffb63d493" providerId="LiveId" clId="{5B7673CA-419C-4AB8-9EC4-85246365BF4D}" dt="2021-07-27T15:05:31.154" v="63" actId="14100"/>
          <ac:spMkLst>
            <pc:docMk/>
            <pc:sldMk cId="3245711084" sldId="259"/>
            <ac:spMk id="3" creationId="{51D09D47-4A6C-47F2-B6C3-579409DB4E01}"/>
          </ac:spMkLst>
        </pc:spChg>
      </pc:sldChg>
      <pc:sldChg chg="addSp delSp modSp">
        <pc:chgData name="pallavi rajan" userId="937a71cffb63d493" providerId="LiveId" clId="{5B7673CA-419C-4AB8-9EC4-85246365BF4D}" dt="2021-07-28T13:13:57.847" v="2366" actId="26606"/>
        <pc:sldMkLst>
          <pc:docMk/>
          <pc:sldMk cId="212806831" sldId="260"/>
        </pc:sldMkLst>
        <pc:spChg chg="add del">
          <ac:chgData name="pallavi rajan" userId="937a71cffb63d493" providerId="LiveId" clId="{5B7673CA-419C-4AB8-9EC4-85246365BF4D}" dt="2021-07-28T13:13:57.847" v="2366" actId="26606"/>
          <ac:spMkLst>
            <pc:docMk/>
            <pc:sldMk cId="212806831" sldId="260"/>
            <ac:spMk id="3" creationId="{FB646889-048E-408D-A8C6-1EC0B625BAE4}"/>
          </ac:spMkLst>
        </pc:spChg>
        <pc:spChg chg="mod">
          <ac:chgData name="pallavi rajan" userId="937a71cffb63d493" providerId="LiveId" clId="{5B7673CA-419C-4AB8-9EC4-85246365BF4D}" dt="2021-07-27T15:06:02.466" v="64" actId="1076"/>
          <ac:spMkLst>
            <pc:docMk/>
            <pc:sldMk cId="212806831" sldId="260"/>
            <ac:spMk id="6" creationId="{7DA231F9-58A1-48D7-A86D-099C57BF23EF}"/>
          </ac:spMkLst>
        </pc:spChg>
        <pc:spChg chg="mod">
          <ac:chgData name="pallavi rajan" userId="937a71cffb63d493" providerId="LiveId" clId="{5B7673CA-419C-4AB8-9EC4-85246365BF4D}" dt="2021-07-28T13:13:57.847" v="2366" actId="26606"/>
          <ac:spMkLst>
            <pc:docMk/>
            <pc:sldMk cId="212806831" sldId="260"/>
            <ac:spMk id="12" creationId="{71877DBC-BB60-40F0-AC93-2ACDBAAE60CE}"/>
          </ac:spMkLst>
        </pc:spChg>
        <pc:graphicFrameChg chg="add del">
          <ac:chgData name="pallavi rajan" userId="937a71cffb63d493" providerId="LiveId" clId="{5B7673CA-419C-4AB8-9EC4-85246365BF4D}" dt="2021-07-28T13:13:41.239" v="2361" actId="26606"/>
          <ac:graphicFrameMkLst>
            <pc:docMk/>
            <pc:sldMk cId="212806831" sldId="260"/>
            <ac:graphicFrameMk id="14" creationId="{2C5C7380-1948-4802-AF4C-07DCF0BF7242}"/>
          </ac:graphicFrameMkLst>
        </pc:graphicFrameChg>
        <pc:graphicFrameChg chg="add del">
          <ac:chgData name="pallavi rajan" userId="937a71cffb63d493" providerId="LiveId" clId="{5B7673CA-419C-4AB8-9EC4-85246365BF4D}" dt="2021-07-28T13:13:56.566" v="2363" actId="26606"/>
          <ac:graphicFrameMkLst>
            <pc:docMk/>
            <pc:sldMk cId="212806831" sldId="260"/>
            <ac:graphicFrameMk id="16" creationId="{CCA6CA60-0452-4C76-A12C-57B161794757}"/>
          </ac:graphicFrameMkLst>
        </pc:graphicFrameChg>
        <pc:graphicFrameChg chg="add del">
          <ac:chgData name="pallavi rajan" userId="937a71cffb63d493" providerId="LiveId" clId="{5B7673CA-419C-4AB8-9EC4-85246365BF4D}" dt="2021-07-28T13:13:57.707" v="2365" actId="26606"/>
          <ac:graphicFrameMkLst>
            <pc:docMk/>
            <pc:sldMk cId="212806831" sldId="260"/>
            <ac:graphicFrameMk id="18" creationId="{2C5C7380-1948-4802-AF4C-07DCF0BF7242}"/>
          </ac:graphicFrameMkLst>
        </pc:graphicFrameChg>
        <pc:graphicFrameChg chg="add">
          <ac:chgData name="pallavi rajan" userId="937a71cffb63d493" providerId="LiveId" clId="{5B7673CA-419C-4AB8-9EC4-85246365BF4D}" dt="2021-07-28T13:13:57.847" v="2366" actId="26606"/>
          <ac:graphicFrameMkLst>
            <pc:docMk/>
            <pc:sldMk cId="212806831" sldId="260"/>
            <ac:graphicFrameMk id="20" creationId="{CCA6CA60-0452-4C76-A12C-57B161794757}"/>
          </ac:graphicFrameMkLst>
        </pc:graphicFrameChg>
        <pc:picChg chg="mod">
          <ac:chgData name="pallavi rajan" userId="937a71cffb63d493" providerId="LiveId" clId="{5B7673CA-419C-4AB8-9EC4-85246365BF4D}" dt="2021-07-27T15:06:11.655" v="65" actId="1076"/>
          <ac:picMkLst>
            <pc:docMk/>
            <pc:sldMk cId="212806831" sldId="260"/>
            <ac:picMk id="5" creationId="{9F44E890-67D7-42B2-B4F2-08F1ADCF608D}"/>
          </ac:picMkLst>
        </pc:picChg>
      </pc:sldChg>
      <pc:sldChg chg="addSp delSp modSp add mod setBg delDesignElem">
        <pc:chgData name="pallavi rajan" userId="937a71cffb63d493" providerId="LiveId" clId="{5B7673CA-419C-4AB8-9EC4-85246365BF4D}" dt="2021-07-27T15:30:41.358" v="950" actId="20577"/>
        <pc:sldMkLst>
          <pc:docMk/>
          <pc:sldMk cId="3978768268" sldId="261"/>
        </pc:sldMkLst>
        <pc:spChg chg="mod">
          <ac:chgData name="pallavi rajan" userId="937a71cffb63d493" providerId="LiveId" clId="{5B7673CA-419C-4AB8-9EC4-85246365BF4D}" dt="2021-07-27T15:17:18.846" v="131" actId="313"/>
          <ac:spMkLst>
            <pc:docMk/>
            <pc:sldMk cId="3978768268" sldId="261"/>
            <ac:spMk id="2" creationId="{59307D86-1943-495B-BB7E-A7EE8FB559CA}"/>
          </ac:spMkLst>
        </pc:spChg>
        <pc:spChg chg="del">
          <ac:chgData name="pallavi rajan" userId="937a71cffb63d493" providerId="LiveId" clId="{5B7673CA-419C-4AB8-9EC4-85246365BF4D}" dt="2021-07-27T15:09:17.233" v="67"/>
          <ac:spMkLst>
            <pc:docMk/>
            <pc:sldMk cId="3978768268" sldId="261"/>
            <ac:spMk id="3" creationId="{A7629BCB-116B-46B2-A540-6EA59DA69D14}"/>
          </ac:spMkLst>
        </pc:spChg>
        <pc:spChg chg="add del mod">
          <ac:chgData name="pallavi rajan" userId="937a71cffb63d493" providerId="LiveId" clId="{5B7673CA-419C-4AB8-9EC4-85246365BF4D}" dt="2021-07-27T15:13:32.032" v="89"/>
          <ac:spMkLst>
            <pc:docMk/>
            <pc:sldMk cId="3978768268" sldId="261"/>
            <ac:spMk id="7" creationId="{DD1C37F7-2B6A-436A-8450-E371C19C1DE7}"/>
          </ac:spMkLst>
        </pc:spChg>
        <pc:spChg chg="add del mod">
          <ac:chgData name="pallavi rajan" userId="937a71cffb63d493" providerId="LiveId" clId="{5B7673CA-419C-4AB8-9EC4-85246365BF4D}" dt="2021-07-27T15:16:38.954" v="105"/>
          <ac:spMkLst>
            <pc:docMk/>
            <pc:sldMk cId="3978768268" sldId="261"/>
            <ac:spMk id="8" creationId="{7D410BCF-D9F2-4360-8941-081354D6846B}"/>
          </ac:spMkLst>
        </pc:spChg>
        <pc:spChg chg="add del mod">
          <ac:chgData name="pallavi rajan" userId="937a71cffb63d493" providerId="LiveId" clId="{5B7673CA-419C-4AB8-9EC4-85246365BF4D}" dt="2021-07-27T15:14:54.793" v="94"/>
          <ac:spMkLst>
            <pc:docMk/>
            <pc:sldMk cId="3978768268" sldId="261"/>
            <ac:spMk id="9" creationId="{9B2AFBF0-F0BE-499C-9B00-DFAEADFE99E8}"/>
          </ac:spMkLst>
        </pc:spChg>
        <pc:spChg chg="add del mod">
          <ac:chgData name="pallavi rajan" userId="937a71cffb63d493" providerId="LiveId" clId="{5B7673CA-419C-4AB8-9EC4-85246365BF4D}" dt="2021-07-27T15:16:38.954" v="105"/>
          <ac:spMkLst>
            <pc:docMk/>
            <pc:sldMk cId="3978768268" sldId="261"/>
            <ac:spMk id="10" creationId="{BACC117D-C832-465E-BB9E-56DD82905737}"/>
          </ac:spMkLst>
        </pc:spChg>
        <pc:spChg chg="add del">
          <ac:chgData name="pallavi rajan" userId="937a71cffb63d493" providerId="LiveId" clId="{5B7673CA-419C-4AB8-9EC4-85246365BF4D}" dt="2021-07-27T15:13:32.032" v="89"/>
          <ac:spMkLst>
            <pc:docMk/>
            <pc:sldMk cId="3978768268" sldId="261"/>
            <ac:spMk id="11" creationId="{A5711A0E-A428-4ED1-96CB-33D69FD842E4}"/>
          </ac:spMkLst>
        </pc:spChg>
        <pc:spChg chg="add mod">
          <ac:chgData name="pallavi rajan" userId="937a71cffb63d493" providerId="LiveId" clId="{5B7673CA-419C-4AB8-9EC4-85246365BF4D}" dt="2021-07-27T15:30:41.358" v="950" actId="20577"/>
          <ac:spMkLst>
            <pc:docMk/>
            <pc:sldMk cId="3978768268" sldId="261"/>
            <ac:spMk id="12" creationId="{5DE5CAE1-6C63-449B-B914-34CE28D5F622}"/>
          </ac:spMkLst>
        </pc:spChg>
        <pc:spChg chg="add del">
          <ac:chgData name="pallavi rajan" userId="937a71cffb63d493" providerId="LiveId" clId="{5B7673CA-419C-4AB8-9EC4-85246365BF4D}" dt="2021-07-27T15:16:38.954" v="105"/>
          <ac:spMkLst>
            <pc:docMk/>
            <pc:sldMk cId="3978768268" sldId="261"/>
            <ac:spMk id="14" creationId="{8CA06CD6-90CA-4C45-856C-6771339E1E22}"/>
          </ac:spMkLst>
        </pc:spChg>
        <pc:graphicFrameChg chg="add del mod">
          <ac:chgData name="pallavi rajan" userId="937a71cffb63d493" providerId="LiveId" clId="{5B7673CA-419C-4AB8-9EC4-85246365BF4D}" dt="2021-07-27T15:13:08.119" v="87"/>
          <ac:graphicFrameMkLst>
            <pc:docMk/>
            <pc:sldMk cId="3978768268" sldId="261"/>
            <ac:graphicFrameMk id="6" creationId="{7FFD5C6C-2585-42A6-AFF6-37DA2FB41D27}"/>
          </ac:graphicFrameMkLst>
        </pc:graphicFrameChg>
        <pc:graphicFrameChg chg="add del mod">
          <ac:chgData name="pallavi rajan" userId="937a71cffb63d493" providerId="LiveId" clId="{5B7673CA-419C-4AB8-9EC4-85246365BF4D}" dt="2021-07-27T15:16:28.913" v="103"/>
          <ac:graphicFrameMkLst>
            <pc:docMk/>
            <pc:sldMk cId="3978768268" sldId="261"/>
            <ac:graphicFrameMk id="13" creationId="{237DCCB1-8253-4808-B9AB-DB1277F42E08}"/>
          </ac:graphicFrameMkLst>
        </pc:graphicFrameChg>
        <pc:cxnChg chg="add del">
          <ac:chgData name="pallavi rajan" userId="937a71cffb63d493" providerId="LiveId" clId="{5B7673CA-419C-4AB8-9EC4-85246365BF4D}" dt="2021-07-27T15:16:38.954" v="105"/>
          <ac:cxnSpMkLst>
            <pc:docMk/>
            <pc:sldMk cId="3978768268" sldId="261"/>
            <ac:cxnSpMk id="16" creationId="{5021601D-2758-4B15-A31C-FDA184C51B3A}"/>
          </ac:cxnSpMkLst>
        </pc:cxnChg>
      </pc:sldChg>
      <pc:sldChg chg="addSp delSp modSp add setBg">
        <pc:chgData name="pallavi rajan" userId="937a71cffb63d493" providerId="LiveId" clId="{5B7673CA-419C-4AB8-9EC4-85246365BF4D}" dt="2021-07-28T14:39:24.714" v="3600" actId="1076"/>
        <pc:sldMkLst>
          <pc:docMk/>
          <pc:sldMk cId="2934369563" sldId="262"/>
        </pc:sldMkLst>
        <pc:spChg chg="del mod">
          <ac:chgData name="pallavi rajan" userId="937a71cffb63d493" providerId="LiveId" clId="{5B7673CA-419C-4AB8-9EC4-85246365BF4D}" dt="2021-07-27T15:44:27.627" v="986"/>
          <ac:spMkLst>
            <pc:docMk/>
            <pc:sldMk cId="2934369563" sldId="262"/>
            <ac:spMk id="2" creationId="{09DC6F10-FFEE-493D-9D02-33C63F7FEF83}"/>
          </ac:spMkLst>
        </pc:spChg>
        <pc:spChg chg="del">
          <ac:chgData name="pallavi rajan" userId="937a71cffb63d493" providerId="LiveId" clId="{5B7673CA-419C-4AB8-9EC4-85246365BF4D}" dt="2021-07-27T15:42:05.743" v="969"/>
          <ac:spMkLst>
            <pc:docMk/>
            <pc:sldMk cId="2934369563" sldId="262"/>
            <ac:spMk id="3" creationId="{8E4C1696-B9C6-4876-9802-D81F31BC8697}"/>
          </ac:spMkLst>
        </pc:spChg>
        <pc:spChg chg="del">
          <ac:chgData name="pallavi rajan" userId="937a71cffb63d493" providerId="LiveId" clId="{5B7673CA-419C-4AB8-9EC4-85246365BF4D}" dt="2021-07-27T15:42:14.057" v="971"/>
          <ac:spMkLst>
            <pc:docMk/>
            <pc:sldMk cId="2934369563" sldId="262"/>
            <ac:spMk id="4" creationId="{3A73ABDC-F425-4AB8-A4E7-7B7E83467504}"/>
          </ac:spMkLst>
        </pc:spChg>
        <pc:spChg chg="add mod">
          <ac:chgData name="pallavi rajan" userId="937a71cffb63d493" providerId="LiveId" clId="{5B7673CA-419C-4AB8-9EC4-85246365BF4D}" dt="2021-07-27T15:42:27.910" v="972" actId="478"/>
          <ac:spMkLst>
            <pc:docMk/>
            <pc:sldMk cId="2934369563" sldId="262"/>
            <ac:spMk id="7" creationId="{AC711D55-B065-4E0F-B222-5BCCBAE99F41}"/>
          </ac:spMkLst>
        </pc:spChg>
        <pc:spChg chg="add del mod">
          <ac:chgData name="pallavi rajan" userId="937a71cffb63d493" providerId="LiveId" clId="{5B7673CA-419C-4AB8-9EC4-85246365BF4D}" dt="2021-07-27T15:44:27.627" v="986"/>
          <ac:spMkLst>
            <pc:docMk/>
            <pc:sldMk cId="2934369563" sldId="262"/>
            <ac:spMk id="10" creationId="{D5EA43B1-029A-491E-B407-F3E527B481C8}"/>
          </ac:spMkLst>
        </pc:spChg>
        <pc:spChg chg="add del mod">
          <ac:chgData name="pallavi rajan" userId="937a71cffb63d493" providerId="LiveId" clId="{5B7673CA-419C-4AB8-9EC4-85246365BF4D}" dt="2021-07-27T15:44:27.627" v="986"/>
          <ac:spMkLst>
            <pc:docMk/>
            <pc:sldMk cId="2934369563" sldId="262"/>
            <ac:spMk id="11" creationId="{FA6992AA-880D-4BBB-AB6F-42332161D25F}"/>
          </ac:spMkLst>
        </pc:spChg>
        <pc:spChg chg="add mod">
          <ac:chgData name="pallavi rajan" userId="937a71cffb63d493" providerId="LiveId" clId="{5B7673CA-419C-4AB8-9EC4-85246365BF4D}" dt="2021-07-28T14:39:24.714" v="3600" actId="1076"/>
          <ac:spMkLst>
            <pc:docMk/>
            <pc:sldMk cId="2934369563" sldId="262"/>
            <ac:spMk id="12" creationId="{DCC55EBA-8C6E-4218-A759-CCC23903E1E3}"/>
          </ac:spMkLst>
        </pc:spChg>
        <pc:spChg chg="add del mod">
          <ac:chgData name="pallavi rajan" userId="937a71cffb63d493" providerId="LiveId" clId="{5B7673CA-419C-4AB8-9EC4-85246365BF4D}" dt="2021-07-27T15:44:30.058" v="987"/>
          <ac:spMkLst>
            <pc:docMk/>
            <pc:sldMk cId="2934369563" sldId="262"/>
            <ac:spMk id="13" creationId="{2599EF9B-44F6-4226-A8B3-782BEB91D465}"/>
          </ac:spMkLst>
        </pc:spChg>
        <pc:spChg chg="add mod">
          <ac:chgData name="pallavi rajan" userId="937a71cffb63d493" providerId="LiveId" clId="{5B7673CA-419C-4AB8-9EC4-85246365BF4D}" dt="2021-07-27T21:26:12.773" v="1498" actId="1076"/>
          <ac:spMkLst>
            <pc:docMk/>
            <pc:sldMk cId="2934369563" sldId="262"/>
            <ac:spMk id="14" creationId="{703E6C68-9AA8-4D2E-9E0B-5EC8ED19CCAA}"/>
          </ac:spMkLst>
        </pc:spChg>
        <pc:graphicFrameChg chg="add del mod">
          <ac:chgData name="pallavi rajan" userId="937a71cffb63d493" providerId="LiveId" clId="{5B7673CA-419C-4AB8-9EC4-85246365BF4D}" dt="2021-07-27T15:42:27.910" v="972" actId="478"/>
          <ac:graphicFrameMkLst>
            <pc:docMk/>
            <pc:sldMk cId="2934369563" sldId="262"/>
            <ac:graphicFrameMk id="5" creationId="{A387FDE1-B4E1-4B59-BA1F-EFE9F1A9DBC6}"/>
          </ac:graphicFrameMkLst>
        </pc:graphicFrameChg>
        <pc:graphicFrameChg chg="add del mod">
          <ac:chgData name="pallavi rajan" userId="937a71cffb63d493" providerId="LiveId" clId="{5B7673CA-419C-4AB8-9EC4-85246365BF4D}" dt="2021-07-27T15:44:20.938" v="985"/>
          <ac:graphicFrameMkLst>
            <pc:docMk/>
            <pc:sldMk cId="2934369563" sldId="262"/>
            <ac:graphicFrameMk id="6" creationId="{ABCDD2D3-983C-4768-A9C8-651F3F9C7E31}"/>
          </ac:graphicFrameMkLst>
        </pc:graphicFrameChg>
        <pc:graphicFrameChg chg="del mod modGraphic">
          <ac:chgData name="pallavi rajan" userId="937a71cffb63d493" providerId="LiveId" clId="{5B7673CA-419C-4AB8-9EC4-85246365BF4D}" dt="2021-07-27T15:43:50.951" v="980" actId="478"/>
          <ac:graphicFrameMkLst>
            <pc:docMk/>
            <pc:sldMk cId="2934369563" sldId="262"/>
            <ac:graphicFrameMk id="8" creationId="{FEC568A1-4DEF-4DED-A115-721136851802}"/>
          </ac:graphicFrameMkLst>
        </pc:graphicFrameChg>
        <pc:graphicFrameChg chg="add mod">
          <ac:chgData name="pallavi rajan" userId="937a71cffb63d493" providerId="LiveId" clId="{5B7673CA-419C-4AB8-9EC4-85246365BF4D}" dt="2021-07-27T21:20:54.048" v="1460" actId="14100"/>
          <ac:graphicFrameMkLst>
            <pc:docMk/>
            <pc:sldMk cId="2934369563" sldId="262"/>
            <ac:graphicFrameMk id="15" creationId="{68631764-F71D-4353-827B-DB0A2DD1D240}"/>
          </ac:graphicFrameMkLst>
        </pc:graphicFrameChg>
      </pc:sldChg>
      <pc:sldChg chg="addSp delSp modSp add mod setBg">
        <pc:chgData name="pallavi rajan" userId="937a71cffb63d493" providerId="LiveId" clId="{5B7673CA-419C-4AB8-9EC4-85246365BF4D}" dt="2021-07-28T13:19:58.427" v="2367" actId="207"/>
        <pc:sldMkLst>
          <pc:docMk/>
          <pc:sldMk cId="425848584" sldId="263"/>
        </pc:sldMkLst>
        <pc:spChg chg="mod">
          <ac:chgData name="pallavi rajan" userId="937a71cffb63d493" providerId="LiveId" clId="{5B7673CA-419C-4AB8-9EC4-85246365BF4D}" dt="2021-07-28T06:11:54.617" v="1990" actId="14100"/>
          <ac:spMkLst>
            <pc:docMk/>
            <pc:sldMk cId="425848584" sldId="263"/>
            <ac:spMk id="2" creationId="{5CF35CB6-D7CD-4CD2-B75E-4AD539BA4DE9}"/>
          </ac:spMkLst>
        </pc:spChg>
        <pc:spChg chg="del">
          <ac:chgData name="pallavi rajan" userId="937a71cffb63d493" providerId="LiveId" clId="{5B7673CA-419C-4AB8-9EC4-85246365BF4D}" dt="2021-07-28T06:03:57.759" v="1515"/>
          <ac:spMkLst>
            <pc:docMk/>
            <pc:sldMk cId="425848584" sldId="263"/>
            <ac:spMk id="3" creationId="{5426E872-A4AA-4994-82CD-2466321B9454}"/>
          </ac:spMkLst>
        </pc:spChg>
        <pc:spChg chg="mod">
          <ac:chgData name="pallavi rajan" userId="937a71cffb63d493" providerId="LiveId" clId="{5B7673CA-419C-4AB8-9EC4-85246365BF4D}" dt="2021-07-28T06:12:09.173" v="1991" actId="313"/>
          <ac:spMkLst>
            <pc:docMk/>
            <pc:sldMk cId="425848584" sldId="263"/>
            <ac:spMk id="4" creationId="{F0B6B87B-5270-419C-86B1-7A48C74991C6}"/>
          </ac:spMkLst>
        </pc:spChg>
        <pc:graphicFrameChg chg="add mod">
          <ac:chgData name="pallavi rajan" userId="937a71cffb63d493" providerId="LiveId" clId="{5B7673CA-419C-4AB8-9EC4-85246365BF4D}" dt="2021-07-28T13:19:58.427" v="2367" actId="207"/>
          <ac:graphicFrameMkLst>
            <pc:docMk/>
            <pc:sldMk cId="425848584" sldId="263"/>
            <ac:graphicFrameMk id="5" creationId="{A8853BBC-5DD1-415D-8C52-8E0164359791}"/>
          </ac:graphicFrameMkLst>
        </pc:graphicFrameChg>
      </pc:sldChg>
      <pc:sldChg chg="addSp delSp modSp add mod setBg">
        <pc:chgData name="pallavi rajan" userId="937a71cffb63d493" providerId="LiveId" clId="{5B7673CA-419C-4AB8-9EC4-85246365BF4D}" dt="2021-07-28T14:15:33.003" v="3598" actId="27636"/>
        <pc:sldMkLst>
          <pc:docMk/>
          <pc:sldMk cId="4140877427" sldId="264"/>
        </pc:sldMkLst>
        <pc:spChg chg="mod">
          <ac:chgData name="pallavi rajan" userId="937a71cffb63d493" providerId="LiveId" clId="{5B7673CA-419C-4AB8-9EC4-85246365BF4D}" dt="2021-07-28T14:15:33.003" v="3598" actId="27636"/>
          <ac:spMkLst>
            <pc:docMk/>
            <pc:sldMk cId="4140877427" sldId="264"/>
            <ac:spMk id="2" creationId="{C531D56D-077B-423C-A6DD-152018480DCF}"/>
          </ac:spMkLst>
        </pc:spChg>
        <pc:spChg chg="add del">
          <ac:chgData name="pallavi rajan" userId="937a71cffb63d493" providerId="LiveId" clId="{5B7673CA-419C-4AB8-9EC4-85246365BF4D}" dt="2021-07-28T06:17:45.040" v="2040"/>
          <ac:spMkLst>
            <pc:docMk/>
            <pc:sldMk cId="4140877427" sldId="264"/>
            <ac:spMk id="3" creationId="{CC64DE76-1F0B-4743-93B9-E2A4664AF7B3}"/>
          </ac:spMkLst>
        </pc:spChg>
        <pc:spChg chg="mod">
          <ac:chgData name="pallavi rajan" userId="937a71cffb63d493" providerId="LiveId" clId="{5B7673CA-419C-4AB8-9EC4-85246365BF4D}" dt="2021-07-28T13:06:06.512" v="2355" actId="20577"/>
          <ac:spMkLst>
            <pc:docMk/>
            <pc:sldMk cId="4140877427" sldId="264"/>
            <ac:spMk id="4" creationId="{D14572BD-FBD1-4AFF-994C-2FB262102E72}"/>
          </ac:spMkLst>
        </pc:spChg>
        <pc:graphicFrameChg chg="add mod">
          <ac:chgData name="pallavi rajan" userId="937a71cffb63d493" providerId="LiveId" clId="{5B7673CA-419C-4AB8-9EC4-85246365BF4D}" dt="2021-07-28T06:17:06.137" v="2031"/>
          <ac:graphicFrameMkLst>
            <pc:docMk/>
            <pc:sldMk cId="4140877427" sldId="264"/>
            <ac:graphicFrameMk id="5" creationId="{9F49BE8F-0348-4257-A14D-0E5A5E7E90A2}"/>
          </ac:graphicFrameMkLst>
        </pc:graphicFrameChg>
        <pc:graphicFrameChg chg="add mod">
          <ac:chgData name="pallavi rajan" userId="937a71cffb63d493" providerId="LiveId" clId="{5B7673CA-419C-4AB8-9EC4-85246365BF4D}" dt="2021-07-28T06:17:44.752" v="2038"/>
          <ac:graphicFrameMkLst>
            <pc:docMk/>
            <pc:sldMk cId="4140877427" sldId="264"/>
            <ac:graphicFrameMk id="6" creationId="{9F49BE8F-0348-4257-A14D-0E5A5E7E90A2}"/>
          </ac:graphicFrameMkLst>
        </pc:graphicFrameChg>
        <pc:graphicFrameChg chg="add mod">
          <ac:chgData name="pallavi rajan" userId="937a71cffb63d493" providerId="LiveId" clId="{5B7673CA-419C-4AB8-9EC4-85246365BF4D}" dt="2021-07-28T06:20:38.891" v="2052" actId="1076"/>
          <ac:graphicFrameMkLst>
            <pc:docMk/>
            <pc:sldMk cId="4140877427" sldId="264"/>
            <ac:graphicFrameMk id="7" creationId="{9F49BE8F-0348-4257-A14D-0E5A5E7E90A2}"/>
          </ac:graphicFrameMkLst>
        </pc:graphicFrameChg>
      </pc:sldChg>
      <pc:sldChg chg="addSp delSp modSp add mod setBg setClrOvrMap">
        <pc:chgData name="pallavi rajan" userId="937a71cffb63d493" providerId="LiveId" clId="{5B7673CA-419C-4AB8-9EC4-85246365BF4D}" dt="2021-07-28T14:38:09.869" v="3599" actId="20577"/>
        <pc:sldMkLst>
          <pc:docMk/>
          <pc:sldMk cId="1311960822" sldId="265"/>
        </pc:sldMkLst>
        <pc:spChg chg="del">
          <ac:chgData name="pallavi rajan" userId="937a71cffb63d493" providerId="LiveId" clId="{5B7673CA-419C-4AB8-9EC4-85246365BF4D}" dt="2021-07-28T13:11:25.297" v="2358"/>
          <ac:spMkLst>
            <pc:docMk/>
            <pc:sldMk cId="1311960822" sldId="265"/>
            <ac:spMk id="2" creationId="{5064D372-324C-42EC-91AD-C9E6FFE344B2}"/>
          </ac:spMkLst>
        </pc:spChg>
        <pc:spChg chg="del">
          <ac:chgData name="pallavi rajan" userId="937a71cffb63d493" providerId="LiveId" clId="{5B7673CA-419C-4AB8-9EC4-85246365BF4D}" dt="2021-07-28T13:11:25.297" v="2358"/>
          <ac:spMkLst>
            <pc:docMk/>
            <pc:sldMk cId="1311960822" sldId="265"/>
            <ac:spMk id="3" creationId="{761F9ECF-0A96-482B-A975-1E17F8F8CD2C}"/>
          </ac:spMkLst>
        </pc:spChg>
        <pc:spChg chg="del">
          <ac:chgData name="pallavi rajan" userId="937a71cffb63d493" providerId="LiveId" clId="{5B7673CA-419C-4AB8-9EC4-85246365BF4D}" dt="2021-07-28T13:11:25.297" v="2358"/>
          <ac:spMkLst>
            <pc:docMk/>
            <pc:sldMk cId="1311960822" sldId="265"/>
            <ac:spMk id="4" creationId="{A6DC64C9-6156-4E19-B07D-96B5FBB42E81}"/>
          </ac:spMkLst>
        </pc:spChg>
        <pc:spChg chg="add mod">
          <ac:chgData name="pallavi rajan" userId="937a71cffb63d493" providerId="LiveId" clId="{5B7673CA-419C-4AB8-9EC4-85246365BF4D}" dt="2021-07-28T14:08:29.742" v="3523" actId="26606"/>
          <ac:spMkLst>
            <pc:docMk/>
            <pc:sldMk cId="1311960822" sldId="265"/>
            <ac:spMk id="5" creationId="{E840835A-9662-456C-BCCD-5F0C478B846C}"/>
          </ac:spMkLst>
        </pc:spChg>
        <pc:spChg chg="add del mod">
          <ac:chgData name="pallavi rajan" userId="937a71cffb63d493" providerId="LiveId" clId="{5B7673CA-419C-4AB8-9EC4-85246365BF4D}" dt="2021-07-28T13:27:42.494" v="2369"/>
          <ac:spMkLst>
            <pc:docMk/>
            <pc:sldMk cId="1311960822" sldId="265"/>
            <ac:spMk id="6" creationId="{A3B51158-DF13-40D2-851F-40D3AE0C4BDC}"/>
          </ac:spMkLst>
        </pc:spChg>
        <pc:spChg chg="add del mod">
          <ac:chgData name="pallavi rajan" userId="937a71cffb63d493" providerId="LiveId" clId="{5B7673CA-419C-4AB8-9EC4-85246365BF4D}" dt="2021-07-28T13:31:28.551" v="2426"/>
          <ac:spMkLst>
            <pc:docMk/>
            <pc:sldMk cId="1311960822" sldId="265"/>
            <ac:spMk id="7" creationId="{AE64775E-F87D-488E-B153-EA639CDEECDE}"/>
          </ac:spMkLst>
        </pc:spChg>
        <pc:spChg chg="add del mod">
          <ac:chgData name="pallavi rajan" userId="937a71cffb63d493" providerId="LiveId" clId="{5B7673CA-419C-4AB8-9EC4-85246365BF4D}" dt="2021-07-28T13:31:28.551" v="2426"/>
          <ac:spMkLst>
            <pc:docMk/>
            <pc:sldMk cId="1311960822" sldId="265"/>
            <ac:spMk id="9" creationId="{B40FA3C1-77A0-4181-8AE8-E02B309D7C58}"/>
          </ac:spMkLst>
        </pc:spChg>
        <pc:spChg chg="add del mod">
          <ac:chgData name="pallavi rajan" userId="937a71cffb63d493" providerId="LiveId" clId="{5B7673CA-419C-4AB8-9EC4-85246365BF4D}" dt="2021-07-28T13:32:40.888" v="2427" actId="1032"/>
          <ac:spMkLst>
            <pc:docMk/>
            <pc:sldMk cId="1311960822" sldId="265"/>
            <ac:spMk id="10" creationId="{976C8767-70FA-45D5-AAC9-0C02CF52C0E0}"/>
          </ac:spMkLst>
        </pc:spChg>
        <pc:spChg chg="add del">
          <ac:chgData name="pallavi rajan" userId="937a71cffb63d493" providerId="LiveId" clId="{5B7673CA-419C-4AB8-9EC4-85246365BF4D}" dt="2021-07-28T13:36:15.723" v="2593" actId="26606"/>
          <ac:spMkLst>
            <pc:docMk/>
            <pc:sldMk cId="1311960822" sldId="265"/>
            <ac:spMk id="16" creationId="{F3060C83-F051-4F0E-ABAD-AA0DFC48B218}"/>
          </ac:spMkLst>
        </pc:spChg>
        <pc:spChg chg="add del">
          <ac:chgData name="pallavi rajan" userId="937a71cffb63d493" providerId="LiveId" clId="{5B7673CA-419C-4AB8-9EC4-85246365BF4D}" dt="2021-07-28T14:08:29.742" v="3523" actId="26606"/>
          <ac:spMkLst>
            <pc:docMk/>
            <pc:sldMk cId="1311960822" sldId="265"/>
            <ac:spMk id="17" creationId="{C5E6CFF1-2F42-4E10-9A97-F116F46F53FE}"/>
          </ac:spMkLst>
        </pc:spChg>
        <pc:spChg chg="add del">
          <ac:chgData name="pallavi rajan" userId="937a71cffb63d493" providerId="LiveId" clId="{5B7673CA-419C-4AB8-9EC4-85246365BF4D}" dt="2021-07-28T13:36:15.723" v="2593" actId="26606"/>
          <ac:spMkLst>
            <pc:docMk/>
            <pc:sldMk cId="1311960822" sldId="265"/>
            <ac:spMk id="18" creationId="{83C98ABE-055B-441F-B07E-44F97F083C39}"/>
          </ac:spMkLst>
        </pc:spChg>
        <pc:spChg chg="add del">
          <ac:chgData name="pallavi rajan" userId="937a71cffb63d493" providerId="LiveId" clId="{5B7673CA-419C-4AB8-9EC4-85246365BF4D}" dt="2021-07-28T13:36:15.723" v="2593" actId="26606"/>
          <ac:spMkLst>
            <pc:docMk/>
            <pc:sldMk cId="1311960822" sldId="265"/>
            <ac:spMk id="20" creationId="{29FDB030-9B49-4CED-8CCD-4D99382388AC}"/>
          </ac:spMkLst>
        </pc:spChg>
        <pc:spChg chg="add del">
          <ac:chgData name="pallavi rajan" userId="937a71cffb63d493" providerId="LiveId" clId="{5B7673CA-419C-4AB8-9EC4-85246365BF4D}" dt="2021-07-28T13:36:15.723" v="2593" actId="26606"/>
          <ac:spMkLst>
            <pc:docMk/>
            <pc:sldMk cId="1311960822" sldId="265"/>
            <ac:spMk id="22" creationId="{3783CA14-24A1-485C-8B30-D6A5D87987AD}"/>
          </ac:spMkLst>
        </pc:spChg>
        <pc:spChg chg="add del">
          <ac:chgData name="pallavi rajan" userId="937a71cffb63d493" providerId="LiveId" clId="{5B7673CA-419C-4AB8-9EC4-85246365BF4D}" dt="2021-07-28T13:36:15.723" v="2593" actId="26606"/>
          <ac:spMkLst>
            <pc:docMk/>
            <pc:sldMk cId="1311960822" sldId="265"/>
            <ac:spMk id="24" creationId="{9A97C86A-04D6-40F7-AE84-31AB43E6A846}"/>
          </ac:spMkLst>
        </pc:spChg>
        <pc:spChg chg="add del">
          <ac:chgData name="pallavi rajan" userId="937a71cffb63d493" providerId="LiveId" clId="{5B7673CA-419C-4AB8-9EC4-85246365BF4D}" dt="2021-07-28T13:36:15.723" v="2593" actId="26606"/>
          <ac:spMkLst>
            <pc:docMk/>
            <pc:sldMk cId="1311960822" sldId="265"/>
            <ac:spMk id="26" creationId="{FF9F2414-84E8-453E-B1F3-389FDE8192D9}"/>
          </ac:spMkLst>
        </pc:spChg>
        <pc:spChg chg="add del">
          <ac:chgData name="pallavi rajan" userId="937a71cffb63d493" providerId="LiveId" clId="{5B7673CA-419C-4AB8-9EC4-85246365BF4D}" dt="2021-07-28T13:36:15.723" v="2593" actId="26606"/>
          <ac:spMkLst>
            <pc:docMk/>
            <pc:sldMk cId="1311960822" sldId="265"/>
            <ac:spMk id="28" creationId="{3ECA69A1-7536-43AC-85EF-C7106179F5ED}"/>
          </ac:spMkLst>
        </pc:spChg>
        <pc:graphicFrameChg chg="add del mod">
          <ac:chgData name="pallavi rajan" userId="937a71cffb63d493" providerId="LiveId" clId="{5B7673CA-419C-4AB8-9EC4-85246365BF4D}" dt="2021-07-28T13:28:57.015" v="2376" actId="478"/>
          <ac:graphicFrameMkLst>
            <pc:docMk/>
            <pc:sldMk cId="1311960822" sldId="265"/>
            <ac:graphicFrameMk id="8" creationId="{4B33A12D-7EEB-4BEA-A22A-5E6268A5FA8C}"/>
          </ac:graphicFrameMkLst>
        </pc:graphicFrameChg>
        <pc:graphicFrameChg chg="add mod modGraphic">
          <ac:chgData name="pallavi rajan" userId="937a71cffb63d493" providerId="LiveId" clId="{5B7673CA-419C-4AB8-9EC4-85246365BF4D}" dt="2021-07-28T14:38:09.869" v="3599" actId="20577"/>
          <ac:graphicFrameMkLst>
            <pc:docMk/>
            <pc:sldMk cId="1311960822" sldId="265"/>
            <ac:graphicFrameMk id="11" creationId="{7C7C58C3-DC86-40C2-909D-61ED12242E2C}"/>
          </ac:graphicFrameMkLst>
        </pc:graphicFrameChg>
        <pc:picChg chg="add del">
          <ac:chgData name="pallavi rajan" userId="937a71cffb63d493" providerId="LiveId" clId="{5B7673CA-419C-4AB8-9EC4-85246365BF4D}" dt="2021-07-28T14:08:29.742" v="3523" actId="26606"/>
          <ac:picMkLst>
            <pc:docMk/>
            <pc:sldMk cId="1311960822" sldId="265"/>
            <ac:picMk id="13" creationId="{8ADC7651-7866-4FC2-A43D-00F11946DAF3}"/>
          </ac:picMkLst>
        </pc:picChg>
        <pc:cxnChg chg="add del">
          <ac:chgData name="pallavi rajan" userId="937a71cffb63d493" providerId="LiveId" clId="{5B7673CA-419C-4AB8-9EC4-85246365BF4D}" dt="2021-07-28T14:08:29.742" v="3523" actId="26606"/>
          <ac:cxnSpMkLst>
            <pc:docMk/>
            <pc:sldMk cId="1311960822" sldId="265"/>
            <ac:cxnSpMk id="19" creationId="{67182200-4859-4C8D-BCBB-55B245C28BA3}"/>
          </ac:cxnSpMkLst>
        </pc:cxnChg>
      </pc:sldChg>
      <pc:sldChg chg="addSp delSp modSp add mod setBg">
        <pc:chgData name="pallavi rajan" userId="937a71cffb63d493" providerId="LiveId" clId="{5B7673CA-419C-4AB8-9EC4-85246365BF4D}" dt="2021-07-28T14:13:16.282" v="3596" actId="403"/>
        <pc:sldMkLst>
          <pc:docMk/>
          <pc:sldMk cId="2248293918" sldId="266"/>
        </pc:sldMkLst>
        <pc:spChg chg="del">
          <ac:chgData name="pallavi rajan" userId="937a71cffb63d493" providerId="LiveId" clId="{5B7673CA-419C-4AB8-9EC4-85246365BF4D}" dt="2021-07-28T14:11:35.661" v="3528"/>
          <ac:spMkLst>
            <pc:docMk/>
            <pc:sldMk cId="2248293918" sldId="266"/>
            <ac:spMk id="2" creationId="{8C1DB3B7-ADC1-4C9F-B4F8-B1522B4EFBBF}"/>
          </ac:spMkLst>
        </pc:spChg>
        <pc:spChg chg="del">
          <ac:chgData name="pallavi rajan" userId="937a71cffb63d493" providerId="LiveId" clId="{5B7673CA-419C-4AB8-9EC4-85246365BF4D}" dt="2021-07-28T14:11:35.661" v="3528"/>
          <ac:spMkLst>
            <pc:docMk/>
            <pc:sldMk cId="2248293918" sldId="266"/>
            <ac:spMk id="3" creationId="{98B927F4-A3B7-4087-87E4-7777804CC0F6}"/>
          </ac:spMkLst>
        </pc:spChg>
        <pc:spChg chg="del">
          <ac:chgData name="pallavi rajan" userId="937a71cffb63d493" providerId="LiveId" clId="{5B7673CA-419C-4AB8-9EC4-85246365BF4D}" dt="2021-07-28T14:11:35.661" v="3528"/>
          <ac:spMkLst>
            <pc:docMk/>
            <pc:sldMk cId="2248293918" sldId="266"/>
            <ac:spMk id="4" creationId="{366E9E86-5230-4802-86C9-1F9FB0E330D1}"/>
          </ac:spMkLst>
        </pc:spChg>
        <pc:spChg chg="add mod">
          <ac:chgData name="pallavi rajan" userId="937a71cffb63d493" providerId="LiveId" clId="{5B7673CA-419C-4AB8-9EC4-85246365BF4D}" dt="2021-07-28T14:13:16.282" v="3596" actId="403"/>
          <ac:spMkLst>
            <pc:docMk/>
            <pc:sldMk cId="2248293918" sldId="266"/>
            <ac:spMk id="5" creationId="{F08D1BFE-3DDD-411C-8A94-F478BB8AD88C}"/>
          </ac:spMkLst>
        </pc:spChg>
        <pc:spChg chg="add mod">
          <ac:chgData name="pallavi rajan" userId="937a71cffb63d493" providerId="LiveId" clId="{5B7673CA-419C-4AB8-9EC4-85246365BF4D}" dt="2021-07-28T14:13:08.685" v="3593" actId="403"/>
          <ac:spMkLst>
            <pc:docMk/>
            <pc:sldMk cId="2248293918" sldId="266"/>
            <ac:spMk id="6" creationId="{331F9534-BC4C-4603-BBD8-CC815CC5D878}"/>
          </ac:spMkLst>
        </pc:spChg>
        <pc:spChg chg="add">
          <ac:chgData name="pallavi rajan" userId="937a71cffb63d493" providerId="LiveId" clId="{5B7673CA-419C-4AB8-9EC4-85246365BF4D}" dt="2021-07-28T14:11:45.726" v="3531" actId="26606"/>
          <ac:spMkLst>
            <pc:docMk/>
            <pc:sldMk cId="2248293918" sldId="266"/>
            <ac:spMk id="11" creationId="{EFA9B6C6-A247-48A8-9A1C-1E36FA9456B5}"/>
          </ac:spMkLst>
        </pc:spChg>
        <pc:spChg chg="add del">
          <ac:chgData name="pallavi rajan" userId="937a71cffb63d493" providerId="LiveId" clId="{5B7673CA-419C-4AB8-9EC4-85246365BF4D}" dt="2021-07-28T14:11:45.695" v="3530" actId="26606"/>
          <ac:spMkLst>
            <pc:docMk/>
            <pc:sldMk cId="2248293918" sldId="266"/>
            <ac:spMk id="12" creationId="{87CC2527-562A-4F69-B487-4371E5B243E7}"/>
          </ac:spMkLst>
        </pc:spChg>
        <pc:spChg chg="add">
          <ac:chgData name="pallavi rajan" userId="937a71cffb63d493" providerId="LiveId" clId="{5B7673CA-419C-4AB8-9EC4-85246365BF4D}" dt="2021-07-28T14:11:45.726" v="3531" actId="26606"/>
          <ac:spMkLst>
            <pc:docMk/>
            <pc:sldMk cId="2248293918" sldId="266"/>
            <ac:spMk id="13" creationId="{C5CB530E-515E-412C-9DF1-5F8FFBD6F383}"/>
          </ac:spMkLst>
        </pc:spChg>
        <pc:spChg chg="add">
          <ac:chgData name="pallavi rajan" userId="937a71cffb63d493" providerId="LiveId" clId="{5B7673CA-419C-4AB8-9EC4-85246365BF4D}" dt="2021-07-28T14:11:45.726" v="3531" actId="26606"/>
          <ac:spMkLst>
            <pc:docMk/>
            <pc:sldMk cId="2248293918" sldId="266"/>
            <ac:spMk id="15" creationId="{712D4376-A578-4FF1-94FC-245E7A6A489F}"/>
          </ac:spMkLst>
        </pc:spChg>
        <pc:spChg chg="add">
          <ac:chgData name="pallavi rajan" userId="937a71cffb63d493" providerId="LiveId" clId="{5B7673CA-419C-4AB8-9EC4-85246365BF4D}" dt="2021-07-28T14:11:45.726" v="3531" actId="26606"/>
          <ac:spMkLst>
            <pc:docMk/>
            <pc:sldMk cId="2248293918" sldId="266"/>
            <ac:spMk id="17" creationId="{AEA7509D-F04F-40CB-A0B3-EEF16499CC9F}"/>
          </ac:spMkLst>
        </pc:spChg>
        <pc:picChg chg="add del">
          <ac:chgData name="pallavi rajan" userId="937a71cffb63d493" providerId="LiveId" clId="{5B7673CA-419C-4AB8-9EC4-85246365BF4D}" dt="2021-07-28T14:11:45.695" v="3530" actId="26606"/>
          <ac:picMkLst>
            <pc:docMk/>
            <pc:sldMk cId="2248293918" sldId="266"/>
            <ac:picMk id="8" creationId="{FD20E994-A83D-4E33-A707-43D9C555CA9E}"/>
          </ac:picMkLst>
        </pc:picChg>
        <pc:cxnChg chg="add del">
          <ac:chgData name="pallavi rajan" userId="937a71cffb63d493" providerId="LiveId" clId="{5B7673CA-419C-4AB8-9EC4-85246365BF4D}" dt="2021-07-28T14:11:45.695" v="3530" actId="26606"/>
          <ac:cxnSpMkLst>
            <pc:docMk/>
            <pc:sldMk cId="2248293918" sldId="266"/>
            <ac:cxnSpMk id="14" creationId="{BCDAEC91-5BCE-4B55-9CC0-43EF94CB734B}"/>
          </ac:cxnSpMkLst>
        </pc:cxnChg>
        <pc:cxnChg chg="add">
          <ac:chgData name="pallavi rajan" userId="937a71cffb63d493" providerId="LiveId" clId="{5B7673CA-419C-4AB8-9EC4-85246365BF4D}" dt="2021-07-28T14:11:45.726" v="3531" actId="26606"/>
          <ac:cxnSpMkLst>
            <pc:docMk/>
            <pc:sldMk cId="2248293918" sldId="266"/>
            <ac:cxnSpMk id="19" creationId="{56020367-4FD5-4596-8E10-C5F095CD8DBF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[Assignment 1 (Survey).xlsx]Sheet8!PivotTable14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2454068241469817E-2"/>
          <c:y val="4.1072194345739173E-2"/>
          <c:w val="0.88866070375875006"/>
          <c:h val="0.890190707983711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20-30 yrs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L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Sheet8!$A$5:$A$9</c:f>
              <c:strCache>
                <c:ptCount val="4"/>
                <c:pt idx="0">
                  <c:v>Eastern region</c:v>
                </c:pt>
                <c:pt idx="1">
                  <c:v>Northern region</c:v>
                </c:pt>
                <c:pt idx="2">
                  <c:v>Southern region</c:v>
                </c:pt>
                <c:pt idx="3">
                  <c:v>Western region</c:v>
                </c:pt>
              </c:strCache>
            </c:strRef>
          </c:cat>
          <c:val>
            <c:numRef>
              <c:f>Sheet8!$B$5:$B$9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18-42BE-A968-6F4C8727293D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30-40 yrs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L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Sheet8!$A$5:$A$9</c:f>
              <c:strCache>
                <c:ptCount val="4"/>
                <c:pt idx="0">
                  <c:v>Eastern region</c:v>
                </c:pt>
                <c:pt idx="1">
                  <c:v>Northern region</c:v>
                </c:pt>
                <c:pt idx="2">
                  <c:v>Southern region</c:v>
                </c:pt>
                <c:pt idx="3">
                  <c:v>Western region</c:v>
                </c:pt>
              </c:strCache>
            </c:strRef>
          </c:cat>
          <c:val>
            <c:numRef>
              <c:f>Sheet8!$C$5:$C$9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18-42BE-A968-6F4C8727293D}"/>
            </c:ext>
          </c:extLst>
        </c:ser>
        <c:ser>
          <c:idx val="2"/>
          <c:order val="2"/>
          <c:tx>
            <c:strRef>
              <c:f>Sheet8!$D$3:$D$4</c:f>
              <c:strCache>
                <c:ptCount val="1"/>
                <c:pt idx="0">
                  <c:v>40-50 yrs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L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Sheet8!$A$5:$A$9</c:f>
              <c:strCache>
                <c:ptCount val="4"/>
                <c:pt idx="0">
                  <c:v>Eastern region</c:v>
                </c:pt>
                <c:pt idx="1">
                  <c:v>Northern region</c:v>
                </c:pt>
                <c:pt idx="2">
                  <c:v>Southern region</c:v>
                </c:pt>
                <c:pt idx="3">
                  <c:v>Western region</c:v>
                </c:pt>
              </c:strCache>
            </c:strRef>
          </c:cat>
          <c:val>
            <c:numRef>
              <c:f>Sheet8!$D$5:$D$9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7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18-42BE-A968-6F4C8727293D}"/>
            </c:ext>
          </c:extLst>
        </c:ser>
        <c:ser>
          <c:idx val="3"/>
          <c:order val="3"/>
          <c:tx>
            <c:strRef>
              <c:f>Sheet8!$E$3:$E$4</c:f>
              <c:strCache>
                <c:ptCount val="1"/>
                <c:pt idx="0">
                  <c:v>50-60 yrs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L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Sheet8!$A$5:$A$9</c:f>
              <c:strCache>
                <c:ptCount val="4"/>
                <c:pt idx="0">
                  <c:v>Eastern region</c:v>
                </c:pt>
                <c:pt idx="1">
                  <c:v>Northern region</c:v>
                </c:pt>
                <c:pt idx="2">
                  <c:v>Southern region</c:v>
                </c:pt>
                <c:pt idx="3">
                  <c:v>Western region</c:v>
                </c:pt>
              </c:strCache>
            </c:strRef>
          </c:cat>
          <c:val>
            <c:numRef>
              <c:f>Sheet8!$E$5:$E$9</c:f>
              <c:numCache>
                <c:formatCode>General</c:formatCode>
                <c:ptCount val="4"/>
                <c:pt idx="0">
                  <c:v>7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18-42BE-A968-6F4C8727293D}"/>
            </c:ext>
          </c:extLst>
        </c:ser>
        <c:ser>
          <c:idx val="4"/>
          <c:order val="4"/>
          <c:tx>
            <c:strRef>
              <c:f>Sheet8!$F$3:$F$4</c:f>
              <c:strCache>
                <c:ptCount val="1"/>
                <c:pt idx="0">
                  <c:v>60+ yrs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L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Sheet8!$A$5:$A$9</c:f>
              <c:strCache>
                <c:ptCount val="4"/>
                <c:pt idx="0">
                  <c:v>Eastern region</c:v>
                </c:pt>
                <c:pt idx="1">
                  <c:v>Northern region</c:v>
                </c:pt>
                <c:pt idx="2">
                  <c:v>Southern region</c:v>
                </c:pt>
                <c:pt idx="3">
                  <c:v>Western region</c:v>
                </c:pt>
              </c:strCache>
            </c:strRef>
          </c:cat>
          <c:val>
            <c:numRef>
              <c:f>Sheet8!$F$5:$F$9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18-42BE-A968-6F4C8727293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92570352"/>
        <c:axId val="92393456"/>
      </c:barChart>
      <c:valAx>
        <c:axId val="9239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2570352"/>
        <c:crosses val="autoZero"/>
        <c:crossBetween val="between"/>
        <c:majorUnit val="1"/>
      </c:valAx>
      <c:catAx>
        <c:axId val="592570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S"/>
          </a:p>
        </c:txPr>
        <c:crossAx val="923934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040749418698382"/>
          <c:y val="0.36406286185734138"/>
          <c:w val="0.12959250581301618"/>
          <c:h val="0.235109570402964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 baseline="0"/>
              <a:t>Affected Age Group</a:t>
            </a:r>
          </a:p>
        </c:rich>
      </c:tx>
      <c:overlay val="0"/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7086082658182675E-2"/>
          <c:y val="0.19615141955835966"/>
          <c:w val="0.85173418173258719"/>
          <c:h val="0.61963238033731582"/>
        </c:manualLayout>
      </c:layout>
      <c:bar3D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Lit>
              <c:ptCount val="5"/>
              <c:pt idx="0">
                <c:v>20-30 yrs</c:v>
              </c:pt>
              <c:pt idx="1">
                <c:v>30-40 yrs</c:v>
              </c:pt>
              <c:pt idx="2">
                <c:v>40-50 yrs</c:v>
              </c:pt>
              <c:pt idx="3">
                <c:v>50-60 yrs</c:v>
              </c:pt>
              <c:pt idx="4">
                <c:v>60+ yrs</c:v>
              </c:pt>
            </c:strLit>
          </c:cat>
          <c:val>
            <c:numLit>
              <c:formatCode>General</c:formatCode>
              <c:ptCount val="5"/>
              <c:pt idx="0">
                <c:v>11</c:v>
              </c:pt>
              <c:pt idx="1">
                <c:v>14</c:v>
              </c:pt>
              <c:pt idx="2">
                <c:v>17</c:v>
              </c:pt>
              <c:pt idx="3">
                <c:v>14</c:v>
              </c:pt>
              <c:pt idx="4">
                <c:v>12</c:v>
              </c:pt>
            </c:numLit>
          </c:val>
          <c:extLst>
            <c:ext xmlns:c16="http://schemas.microsoft.com/office/drawing/2014/chart" uri="{C3380CC4-5D6E-409C-BE32-E72D297353CC}">
              <c16:uniqueId val="{00000000-F8B1-4406-8595-4BEACB3E6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594609288"/>
        <c:axId val="594610600"/>
        <c:axId val="0"/>
      </c:bar3DChart>
      <c:catAx>
        <c:axId val="594609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S"/>
          </a:p>
        </c:txPr>
        <c:crossAx val="594610600"/>
        <c:crosses val="autoZero"/>
        <c:auto val="1"/>
        <c:lblAlgn val="ctr"/>
        <c:lblOffset val="100"/>
        <c:noMultiLvlLbl val="0"/>
      </c:catAx>
      <c:valAx>
        <c:axId val="594610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S"/>
          </a:p>
        </c:txPr>
        <c:crossAx val="594609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L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[Assignment 1 (Survey).xlsx]Sheet9!PivotTable18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Gender-wise Distribution of Covid Patients</a:t>
            </a:r>
          </a:p>
          <a:p>
            <a:pPr>
              <a:defRPr/>
            </a:pP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L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BA-4031-8436-C3A15A93D64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BA-4031-8436-C3A15A93D64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BA-4031-8436-C3A15A93D64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L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Sheet9!$A$4:$A$7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Other</c:v>
                </c:pt>
              </c:strCache>
            </c:strRef>
          </c:cat>
          <c:val>
            <c:numRef>
              <c:f>Sheet9!$B$4:$B$7</c:f>
              <c:numCache>
                <c:formatCode>General</c:formatCode>
                <c:ptCount val="3"/>
                <c:pt idx="0">
                  <c:v>23</c:v>
                </c:pt>
                <c:pt idx="1">
                  <c:v>33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BA-4031-8436-C3A15A93D64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L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432AA-BFA6-44E8-9EDD-FF7CA6631C3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93A380-D824-4037-AA72-70EE90D96676}">
      <dgm:prSet/>
      <dgm:spPr/>
      <dgm:t>
        <a:bodyPr/>
        <a:lstStyle/>
        <a:p>
          <a:r>
            <a:rPr lang="en-US"/>
            <a:t>Identify</a:t>
          </a:r>
        </a:p>
      </dgm:t>
    </dgm:pt>
    <dgm:pt modelId="{DBDD4F0D-D1A1-41DD-832D-8B248E53E800}" type="parTrans" cxnId="{B73F0E8A-73B7-4552-AE8A-3AEA291E3365}">
      <dgm:prSet/>
      <dgm:spPr/>
      <dgm:t>
        <a:bodyPr/>
        <a:lstStyle/>
        <a:p>
          <a:endParaRPr lang="en-US"/>
        </a:p>
      </dgm:t>
    </dgm:pt>
    <dgm:pt modelId="{8FCD1DD5-DF1F-47CB-A046-118FD1C0EFEB}" type="sibTrans" cxnId="{B73F0E8A-73B7-4552-AE8A-3AEA291E3365}">
      <dgm:prSet/>
      <dgm:spPr/>
      <dgm:t>
        <a:bodyPr/>
        <a:lstStyle/>
        <a:p>
          <a:endParaRPr lang="en-US"/>
        </a:p>
      </dgm:t>
    </dgm:pt>
    <dgm:pt modelId="{99D605EB-B5CD-4B6D-B84D-F6962B017522}">
      <dgm:prSet/>
      <dgm:spPr/>
      <dgm:t>
        <a:bodyPr/>
        <a:lstStyle/>
        <a:p>
          <a:r>
            <a:rPr lang="en-US"/>
            <a:t>Identify frequent food intake items by COVID patients.</a:t>
          </a:r>
        </a:p>
      </dgm:t>
    </dgm:pt>
    <dgm:pt modelId="{AEC347C2-E980-4A97-BA3B-B1511CD8A119}" type="parTrans" cxnId="{1FBDCF6F-E036-4D5C-A946-1592325A0C2E}">
      <dgm:prSet/>
      <dgm:spPr/>
      <dgm:t>
        <a:bodyPr/>
        <a:lstStyle/>
        <a:p>
          <a:endParaRPr lang="en-US"/>
        </a:p>
      </dgm:t>
    </dgm:pt>
    <dgm:pt modelId="{F031BC0D-49EE-4DFC-83D7-75FEB62262DA}" type="sibTrans" cxnId="{1FBDCF6F-E036-4D5C-A946-1592325A0C2E}">
      <dgm:prSet/>
      <dgm:spPr/>
      <dgm:t>
        <a:bodyPr/>
        <a:lstStyle/>
        <a:p>
          <a:endParaRPr lang="en-US"/>
        </a:p>
      </dgm:t>
    </dgm:pt>
    <dgm:pt modelId="{9667642E-9F13-4067-8151-21CC110F243C}">
      <dgm:prSet/>
      <dgm:spPr/>
      <dgm:t>
        <a:bodyPr/>
        <a:lstStyle/>
        <a:p>
          <a:r>
            <a:rPr lang="en-US"/>
            <a:t>Visualize</a:t>
          </a:r>
        </a:p>
      </dgm:t>
    </dgm:pt>
    <dgm:pt modelId="{83D3C4C5-F6F6-4B05-A4C6-1834AF7025D4}" type="parTrans" cxnId="{C1AB67C5-EB8B-4F6B-95F8-74DC469AD828}">
      <dgm:prSet/>
      <dgm:spPr/>
      <dgm:t>
        <a:bodyPr/>
        <a:lstStyle/>
        <a:p>
          <a:endParaRPr lang="en-US"/>
        </a:p>
      </dgm:t>
    </dgm:pt>
    <dgm:pt modelId="{73DE7FA3-A192-4F1C-905E-A651934774EC}" type="sibTrans" cxnId="{C1AB67C5-EB8B-4F6B-95F8-74DC469AD828}">
      <dgm:prSet/>
      <dgm:spPr/>
      <dgm:t>
        <a:bodyPr/>
        <a:lstStyle/>
        <a:p>
          <a:endParaRPr lang="en-US"/>
        </a:p>
      </dgm:t>
    </dgm:pt>
    <dgm:pt modelId="{748B5896-257B-4C11-9B2A-3286DD97DED0}">
      <dgm:prSet/>
      <dgm:spPr/>
      <dgm:t>
        <a:bodyPr/>
        <a:lstStyle/>
        <a:p>
          <a:r>
            <a:rPr lang="en-US"/>
            <a:t>Visualize the pattern of COVID spread throughout demography.</a:t>
          </a:r>
        </a:p>
      </dgm:t>
    </dgm:pt>
    <dgm:pt modelId="{E82D2775-0A51-44CE-88F3-C93CFC4D9A43}" type="parTrans" cxnId="{EE80D5C1-50A0-4011-B813-94C7DDA52710}">
      <dgm:prSet/>
      <dgm:spPr/>
      <dgm:t>
        <a:bodyPr/>
        <a:lstStyle/>
        <a:p>
          <a:endParaRPr lang="en-US"/>
        </a:p>
      </dgm:t>
    </dgm:pt>
    <dgm:pt modelId="{612F7C3D-C21C-49CD-95A9-C78526AFC152}" type="sibTrans" cxnId="{EE80D5C1-50A0-4011-B813-94C7DDA52710}">
      <dgm:prSet/>
      <dgm:spPr/>
      <dgm:t>
        <a:bodyPr/>
        <a:lstStyle/>
        <a:p>
          <a:endParaRPr lang="en-US"/>
        </a:p>
      </dgm:t>
    </dgm:pt>
    <dgm:pt modelId="{CC8B8FD6-00E2-4107-81D4-6297527D6767}">
      <dgm:prSet/>
      <dgm:spPr/>
      <dgm:t>
        <a:bodyPr/>
        <a:lstStyle/>
        <a:p>
          <a:r>
            <a:rPr lang="en-US"/>
            <a:t>Generate</a:t>
          </a:r>
        </a:p>
      </dgm:t>
    </dgm:pt>
    <dgm:pt modelId="{7666ECE5-FFEC-4BB7-88B8-1020CE21838E}" type="parTrans" cxnId="{628E51AE-AECA-46FD-9EE5-26CBF2128BB2}">
      <dgm:prSet/>
      <dgm:spPr/>
      <dgm:t>
        <a:bodyPr/>
        <a:lstStyle/>
        <a:p>
          <a:endParaRPr lang="en-US"/>
        </a:p>
      </dgm:t>
    </dgm:pt>
    <dgm:pt modelId="{C48BAE38-BD1F-41BF-A955-29823D06366E}" type="sibTrans" cxnId="{628E51AE-AECA-46FD-9EE5-26CBF2128BB2}">
      <dgm:prSet/>
      <dgm:spPr/>
      <dgm:t>
        <a:bodyPr/>
        <a:lstStyle/>
        <a:p>
          <a:endParaRPr lang="en-US"/>
        </a:p>
      </dgm:t>
    </dgm:pt>
    <dgm:pt modelId="{4967147C-8F7D-4D44-8ED9-B9B817EA8514}">
      <dgm:prSet/>
      <dgm:spPr/>
      <dgm:t>
        <a:bodyPr/>
        <a:lstStyle/>
        <a:p>
          <a:r>
            <a:rPr lang="en-US"/>
            <a:t>Generate insights to help COVID patients recover better and faster.</a:t>
          </a:r>
        </a:p>
      </dgm:t>
    </dgm:pt>
    <dgm:pt modelId="{47CB1853-22F7-42BA-A1E8-D8D2BBD00152}" type="parTrans" cxnId="{4DF614F5-799D-4995-B1FD-31E8C7F966D2}">
      <dgm:prSet/>
      <dgm:spPr/>
      <dgm:t>
        <a:bodyPr/>
        <a:lstStyle/>
        <a:p>
          <a:endParaRPr lang="en-US"/>
        </a:p>
      </dgm:t>
    </dgm:pt>
    <dgm:pt modelId="{87677EC8-3B78-4ADA-9F1B-464A367CD6D0}" type="sibTrans" cxnId="{4DF614F5-799D-4995-B1FD-31E8C7F966D2}">
      <dgm:prSet/>
      <dgm:spPr/>
      <dgm:t>
        <a:bodyPr/>
        <a:lstStyle/>
        <a:p>
          <a:endParaRPr lang="en-US"/>
        </a:p>
      </dgm:t>
    </dgm:pt>
    <dgm:pt modelId="{BB32E34F-7775-4A05-852A-E5941F8DE012}" type="pres">
      <dgm:prSet presAssocID="{EAC432AA-BFA6-44E8-9EDD-FF7CA6631C34}" presName="Name0" presStyleCnt="0">
        <dgm:presLayoutVars>
          <dgm:dir/>
          <dgm:animLvl val="lvl"/>
          <dgm:resizeHandles val="exact"/>
        </dgm:presLayoutVars>
      </dgm:prSet>
      <dgm:spPr/>
    </dgm:pt>
    <dgm:pt modelId="{BD0FD93E-D43D-4F9D-AC4C-5A2EBAA085C1}" type="pres">
      <dgm:prSet presAssocID="{CC8B8FD6-00E2-4107-81D4-6297527D6767}" presName="boxAndChildren" presStyleCnt="0"/>
      <dgm:spPr/>
    </dgm:pt>
    <dgm:pt modelId="{88BC0E69-680E-41E2-90CE-E5B8F0D8719C}" type="pres">
      <dgm:prSet presAssocID="{CC8B8FD6-00E2-4107-81D4-6297527D6767}" presName="parentTextBox" presStyleLbl="alignNode1" presStyleIdx="0" presStyleCnt="3"/>
      <dgm:spPr/>
    </dgm:pt>
    <dgm:pt modelId="{0804128E-752E-4709-ACFC-89E6C6AA3E8C}" type="pres">
      <dgm:prSet presAssocID="{CC8B8FD6-00E2-4107-81D4-6297527D6767}" presName="descendantBox" presStyleLbl="bgAccFollowNode1" presStyleIdx="0" presStyleCnt="3"/>
      <dgm:spPr/>
    </dgm:pt>
    <dgm:pt modelId="{34DAA394-E68D-41E2-8741-AA9B450E22FF}" type="pres">
      <dgm:prSet presAssocID="{73DE7FA3-A192-4F1C-905E-A651934774EC}" presName="sp" presStyleCnt="0"/>
      <dgm:spPr/>
    </dgm:pt>
    <dgm:pt modelId="{0D9A0C55-D071-4F07-8A63-AEF37DE1E523}" type="pres">
      <dgm:prSet presAssocID="{9667642E-9F13-4067-8151-21CC110F243C}" presName="arrowAndChildren" presStyleCnt="0"/>
      <dgm:spPr/>
    </dgm:pt>
    <dgm:pt modelId="{E23BA3E6-BA29-4ACD-AD48-21FDEB651329}" type="pres">
      <dgm:prSet presAssocID="{9667642E-9F13-4067-8151-21CC110F243C}" presName="parentTextArrow" presStyleLbl="node1" presStyleIdx="0" presStyleCnt="0"/>
      <dgm:spPr/>
    </dgm:pt>
    <dgm:pt modelId="{FCC0561C-48E2-4B03-A8D5-C2A03B18395A}" type="pres">
      <dgm:prSet presAssocID="{9667642E-9F13-4067-8151-21CC110F243C}" presName="arrow" presStyleLbl="alignNode1" presStyleIdx="1" presStyleCnt="3"/>
      <dgm:spPr/>
    </dgm:pt>
    <dgm:pt modelId="{C9AF0108-651F-4848-9497-D23F6792E235}" type="pres">
      <dgm:prSet presAssocID="{9667642E-9F13-4067-8151-21CC110F243C}" presName="descendantArrow" presStyleLbl="bgAccFollowNode1" presStyleIdx="1" presStyleCnt="3"/>
      <dgm:spPr/>
    </dgm:pt>
    <dgm:pt modelId="{9D219E64-FBAB-4879-975E-3CC73CCD2D10}" type="pres">
      <dgm:prSet presAssocID="{8FCD1DD5-DF1F-47CB-A046-118FD1C0EFEB}" presName="sp" presStyleCnt="0"/>
      <dgm:spPr/>
    </dgm:pt>
    <dgm:pt modelId="{A9FAA1D5-8281-428F-831D-DA259003085B}" type="pres">
      <dgm:prSet presAssocID="{9F93A380-D824-4037-AA72-70EE90D96676}" presName="arrowAndChildren" presStyleCnt="0"/>
      <dgm:spPr/>
    </dgm:pt>
    <dgm:pt modelId="{449E63C7-8FF6-42B0-BD3C-047E23505975}" type="pres">
      <dgm:prSet presAssocID="{9F93A380-D824-4037-AA72-70EE90D96676}" presName="parentTextArrow" presStyleLbl="node1" presStyleIdx="0" presStyleCnt="0"/>
      <dgm:spPr/>
    </dgm:pt>
    <dgm:pt modelId="{DF96C089-F985-446C-8133-9364B471EE1B}" type="pres">
      <dgm:prSet presAssocID="{9F93A380-D824-4037-AA72-70EE90D96676}" presName="arrow" presStyleLbl="alignNode1" presStyleIdx="2" presStyleCnt="3"/>
      <dgm:spPr/>
    </dgm:pt>
    <dgm:pt modelId="{F7EA9145-D1E4-474F-B3BD-6144A90695F9}" type="pres">
      <dgm:prSet presAssocID="{9F93A380-D824-4037-AA72-70EE90D96676}" presName="descendantArrow" presStyleLbl="bgAccFollowNode1" presStyleIdx="2" presStyleCnt="3"/>
      <dgm:spPr/>
    </dgm:pt>
  </dgm:ptLst>
  <dgm:cxnLst>
    <dgm:cxn modelId="{7C2F991A-B1F7-4F1A-9C58-D1CAEDFFB240}" type="presOf" srcId="{9667642E-9F13-4067-8151-21CC110F243C}" destId="{E23BA3E6-BA29-4ACD-AD48-21FDEB651329}" srcOrd="0" destOrd="0" presId="urn:microsoft.com/office/officeart/2016/7/layout/VerticalDownArrowProcess"/>
    <dgm:cxn modelId="{728BA426-8999-4934-8FDD-7CC696774099}" type="presOf" srcId="{4967147C-8F7D-4D44-8ED9-B9B817EA8514}" destId="{0804128E-752E-4709-ACFC-89E6C6AA3E8C}" srcOrd="0" destOrd="0" presId="urn:microsoft.com/office/officeart/2016/7/layout/VerticalDownArrowProcess"/>
    <dgm:cxn modelId="{DE20B65B-E093-4C27-B5F6-09B2CEA420B6}" type="presOf" srcId="{EAC432AA-BFA6-44E8-9EDD-FF7CA6631C34}" destId="{BB32E34F-7775-4A05-852A-E5941F8DE012}" srcOrd="0" destOrd="0" presId="urn:microsoft.com/office/officeart/2016/7/layout/VerticalDownArrowProcess"/>
    <dgm:cxn modelId="{DCCBD75D-C68E-4E4A-9289-42DC592DAAC3}" type="presOf" srcId="{9F93A380-D824-4037-AA72-70EE90D96676}" destId="{449E63C7-8FF6-42B0-BD3C-047E23505975}" srcOrd="0" destOrd="0" presId="urn:microsoft.com/office/officeart/2016/7/layout/VerticalDownArrowProcess"/>
    <dgm:cxn modelId="{7BCA8245-54E8-4CC5-80BC-9A4D22D9E369}" type="presOf" srcId="{9667642E-9F13-4067-8151-21CC110F243C}" destId="{FCC0561C-48E2-4B03-A8D5-C2A03B18395A}" srcOrd="1" destOrd="0" presId="urn:microsoft.com/office/officeart/2016/7/layout/VerticalDownArrowProcess"/>
    <dgm:cxn modelId="{1FBDCF6F-E036-4D5C-A946-1592325A0C2E}" srcId="{9F93A380-D824-4037-AA72-70EE90D96676}" destId="{99D605EB-B5CD-4B6D-B84D-F6962B017522}" srcOrd="0" destOrd="0" parTransId="{AEC347C2-E980-4A97-BA3B-B1511CD8A119}" sibTransId="{F031BC0D-49EE-4DFC-83D7-75FEB62262DA}"/>
    <dgm:cxn modelId="{9E475A86-B631-4444-9427-597E6AF64EC0}" type="presOf" srcId="{99D605EB-B5CD-4B6D-B84D-F6962B017522}" destId="{F7EA9145-D1E4-474F-B3BD-6144A90695F9}" srcOrd="0" destOrd="0" presId="urn:microsoft.com/office/officeart/2016/7/layout/VerticalDownArrowProcess"/>
    <dgm:cxn modelId="{B73F0E8A-73B7-4552-AE8A-3AEA291E3365}" srcId="{EAC432AA-BFA6-44E8-9EDD-FF7CA6631C34}" destId="{9F93A380-D824-4037-AA72-70EE90D96676}" srcOrd="0" destOrd="0" parTransId="{DBDD4F0D-D1A1-41DD-832D-8B248E53E800}" sibTransId="{8FCD1DD5-DF1F-47CB-A046-118FD1C0EFEB}"/>
    <dgm:cxn modelId="{A514CA99-CA58-4F7C-86A4-3D472E4E11F0}" type="presOf" srcId="{748B5896-257B-4C11-9B2A-3286DD97DED0}" destId="{C9AF0108-651F-4848-9497-D23F6792E235}" srcOrd="0" destOrd="0" presId="urn:microsoft.com/office/officeart/2016/7/layout/VerticalDownArrowProcess"/>
    <dgm:cxn modelId="{628E51AE-AECA-46FD-9EE5-26CBF2128BB2}" srcId="{EAC432AA-BFA6-44E8-9EDD-FF7CA6631C34}" destId="{CC8B8FD6-00E2-4107-81D4-6297527D6767}" srcOrd="2" destOrd="0" parTransId="{7666ECE5-FFEC-4BB7-88B8-1020CE21838E}" sibTransId="{C48BAE38-BD1F-41BF-A955-29823D06366E}"/>
    <dgm:cxn modelId="{CBC748BC-B7BD-4CAD-82C0-EAF6B84DC21D}" type="presOf" srcId="{9F93A380-D824-4037-AA72-70EE90D96676}" destId="{DF96C089-F985-446C-8133-9364B471EE1B}" srcOrd="1" destOrd="0" presId="urn:microsoft.com/office/officeart/2016/7/layout/VerticalDownArrowProcess"/>
    <dgm:cxn modelId="{EE80D5C1-50A0-4011-B813-94C7DDA52710}" srcId="{9667642E-9F13-4067-8151-21CC110F243C}" destId="{748B5896-257B-4C11-9B2A-3286DD97DED0}" srcOrd="0" destOrd="0" parTransId="{E82D2775-0A51-44CE-88F3-C93CFC4D9A43}" sibTransId="{612F7C3D-C21C-49CD-95A9-C78526AFC152}"/>
    <dgm:cxn modelId="{C1AB67C5-EB8B-4F6B-95F8-74DC469AD828}" srcId="{EAC432AA-BFA6-44E8-9EDD-FF7CA6631C34}" destId="{9667642E-9F13-4067-8151-21CC110F243C}" srcOrd="1" destOrd="0" parTransId="{83D3C4C5-F6F6-4B05-A4C6-1834AF7025D4}" sibTransId="{73DE7FA3-A192-4F1C-905E-A651934774EC}"/>
    <dgm:cxn modelId="{98D130E0-F185-4D7B-B83B-A835A1B901B2}" type="presOf" srcId="{CC8B8FD6-00E2-4107-81D4-6297527D6767}" destId="{88BC0E69-680E-41E2-90CE-E5B8F0D8719C}" srcOrd="0" destOrd="0" presId="urn:microsoft.com/office/officeart/2016/7/layout/VerticalDownArrowProcess"/>
    <dgm:cxn modelId="{4DF614F5-799D-4995-B1FD-31E8C7F966D2}" srcId="{CC8B8FD6-00E2-4107-81D4-6297527D6767}" destId="{4967147C-8F7D-4D44-8ED9-B9B817EA8514}" srcOrd="0" destOrd="0" parTransId="{47CB1853-22F7-42BA-A1E8-D8D2BBD00152}" sibTransId="{87677EC8-3B78-4ADA-9F1B-464A367CD6D0}"/>
    <dgm:cxn modelId="{DB78F6A6-ED01-4CFD-8190-49DE876A01EE}" type="presParOf" srcId="{BB32E34F-7775-4A05-852A-E5941F8DE012}" destId="{BD0FD93E-D43D-4F9D-AC4C-5A2EBAA085C1}" srcOrd="0" destOrd="0" presId="urn:microsoft.com/office/officeart/2016/7/layout/VerticalDownArrowProcess"/>
    <dgm:cxn modelId="{76228F5D-069F-46EC-81F4-0BB658DE23AF}" type="presParOf" srcId="{BD0FD93E-D43D-4F9D-AC4C-5A2EBAA085C1}" destId="{88BC0E69-680E-41E2-90CE-E5B8F0D8719C}" srcOrd="0" destOrd="0" presId="urn:microsoft.com/office/officeart/2016/7/layout/VerticalDownArrowProcess"/>
    <dgm:cxn modelId="{5D2E1EA9-FD06-439B-ACDD-8580B55B46E4}" type="presParOf" srcId="{BD0FD93E-D43D-4F9D-AC4C-5A2EBAA085C1}" destId="{0804128E-752E-4709-ACFC-89E6C6AA3E8C}" srcOrd="1" destOrd="0" presId="urn:microsoft.com/office/officeart/2016/7/layout/VerticalDownArrowProcess"/>
    <dgm:cxn modelId="{6EC82CDE-0E61-4CD2-ACCC-667A05F23457}" type="presParOf" srcId="{BB32E34F-7775-4A05-852A-E5941F8DE012}" destId="{34DAA394-E68D-41E2-8741-AA9B450E22FF}" srcOrd="1" destOrd="0" presId="urn:microsoft.com/office/officeart/2016/7/layout/VerticalDownArrowProcess"/>
    <dgm:cxn modelId="{2D236C9B-78F6-42A0-83AD-DDD4384AF708}" type="presParOf" srcId="{BB32E34F-7775-4A05-852A-E5941F8DE012}" destId="{0D9A0C55-D071-4F07-8A63-AEF37DE1E523}" srcOrd="2" destOrd="0" presId="urn:microsoft.com/office/officeart/2016/7/layout/VerticalDownArrowProcess"/>
    <dgm:cxn modelId="{D9E9DD8B-9158-4200-81CC-9F436BF47D82}" type="presParOf" srcId="{0D9A0C55-D071-4F07-8A63-AEF37DE1E523}" destId="{E23BA3E6-BA29-4ACD-AD48-21FDEB651329}" srcOrd="0" destOrd="0" presId="urn:microsoft.com/office/officeart/2016/7/layout/VerticalDownArrowProcess"/>
    <dgm:cxn modelId="{F54F1C43-7E7A-44F4-9829-F91FE66AEB62}" type="presParOf" srcId="{0D9A0C55-D071-4F07-8A63-AEF37DE1E523}" destId="{FCC0561C-48E2-4B03-A8D5-C2A03B18395A}" srcOrd="1" destOrd="0" presId="urn:microsoft.com/office/officeart/2016/7/layout/VerticalDownArrowProcess"/>
    <dgm:cxn modelId="{35497992-C5AB-46BD-B887-AE2ACB919F63}" type="presParOf" srcId="{0D9A0C55-D071-4F07-8A63-AEF37DE1E523}" destId="{C9AF0108-651F-4848-9497-D23F6792E235}" srcOrd="2" destOrd="0" presId="urn:microsoft.com/office/officeart/2016/7/layout/VerticalDownArrowProcess"/>
    <dgm:cxn modelId="{B081AEEA-A5D7-4E7C-8E79-2CD46640462D}" type="presParOf" srcId="{BB32E34F-7775-4A05-852A-E5941F8DE012}" destId="{9D219E64-FBAB-4879-975E-3CC73CCD2D10}" srcOrd="3" destOrd="0" presId="urn:microsoft.com/office/officeart/2016/7/layout/VerticalDownArrowProcess"/>
    <dgm:cxn modelId="{3E3A7768-1D64-4124-8046-713728A23B4C}" type="presParOf" srcId="{BB32E34F-7775-4A05-852A-E5941F8DE012}" destId="{A9FAA1D5-8281-428F-831D-DA259003085B}" srcOrd="4" destOrd="0" presId="urn:microsoft.com/office/officeart/2016/7/layout/VerticalDownArrowProcess"/>
    <dgm:cxn modelId="{D1754567-63C6-4FAE-9B26-586A2270B38A}" type="presParOf" srcId="{A9FAA1D5-8281-428F-831D-DA259003085B}" destId="{449E63C7-8FF6-42B0-BD3C-047E23505975}" srcOrd="0" destOrd="0" presId="urn:microsoft.com/office/officeart/2016/7/layout/VerticalDownArrowProcess"/>
    <dgm:cxn modelId="{9D61F55C-D9D2-43EC-8C08-7CFA1142F977}" type="presParOf" srcId="{A9FAA1D5-8281-428F-831D-DA259003085B}" destId="{DF96C089-F985-446C-8133-9364B471EE1B}" srcOrd="1" destOrd="0" presId="urn:microsoft.com/office/officeart/2016/7/layout/VerticalDownArrowProcess"/>
    <dgm:cxn modelId="{ADB34DD2-4E94-4086-BC0E-EDEA6131174A}" type="presParOf" srcId="{A9FAA1D5-8281-428F-831D-DA259003085B}" destId="{F7EA9145-D1E4-474F-B3BD-6144A90695F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3CA47A-24D4-42F0-98D7-F7300B1D770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LS"/>
        </a:p>
      </dgm:t>
    </dgm:pt>
    <dgm:pt modelId="{C4509568-BDED-4776-A4C9-77B260982C2C}">
      <dgm:prSet phldrT="[Text]" custT="1"/>
      <dgm:spPr/>
      <dgm:t>
        <a:bodyPr/>
        <a:lstStyle/>
        <a:p>
          <a:r>
            <a:rPr lang="en-US" sz="2000" dirty="0"/>
            <a:t>Antioxidants rich Green Tea is helpful in recovery process of </a:t>
          </a:r>
          <a:r>
            <a:rPr lang="en-US" sz="2000" dirty="0" err="1"/>
            <a:t>Covid</a:t>
          </a:r>
          <a:r>
            <a:rPr lang="en-US" sz="2000" dirty="0"/>
            <a:t> patients.</a:t>
          </a:r>
          <a:endParaRPr lang="en-LS" sz="2000" dirty="0"/>
        </a:p>
      </dgm:t>
    </dgm:pt>
    <dgm:pt modelId="{B2DD8606-C52B-44F6-9D89-8F06C34D1C24}" type="parTrans" cxnId="{DC33881C-59AB-4C94-92F7-B9EA5A56A547}">
      <dgm:prSet/>
      <dgm:spPr/>
      <dgm:t>
        <a:bodyPr/>
        <a:lstStyle/>
        <a:p>
          <a:endParaRPr lang="en-LS"/>
        </a:p>
      </dgm:t>
    </dgm:pt>
    <dgm:pt modelId="{AFE46402-E7E2-42B4-A440-56CADB5CEEEC}" type="sibTrans" cxnId="{DC33881C-59AB-4C94-92F7-B9EA5A56A547}">
      <dgm:prSet/>
      <dgm:spPr/>
      <dgm:t>
        <a:bodyPr/>
        <a:lstStyle/>
        <a:p>
          <a:endParaRPr lang="en-LS"/>
        </a:p>
      </dgm:t>
    </dgm:pt>
    <dgm:pt modelId="{4A9CEAB7-9E98-4406-BB47-AE19AFECBC32}">
      <dgm:prSet phldrT="[Text]" custT="1"/>
      <dgm:spPr/>
      <dgm:t>
        <a:bodyPr/>
        <a:lstStyle/>
        <a:p>
          <a:r>
            <a:rPr lang="en-US" sz="2000" dirty="0"/>
            <a:t>Protein intake preferences (whether Veg or Non Veg) can be seen as a major insight by this survey.</a:t>
          </a:r>
          <a:endParaRPr lang="en-LS" sz="2000" dirty="0"/>
        </a:p>
      </dgm:t>
    </dgm:pt>
    <dgm:pt modelId="{D6778C81-8F58-4F05-86C3-B29DAAF87BDB}" type="parTrans" cxnId="{80AD0118-7BED-4931-8228-9CD57F1DF435}">
      <dgm:prSet/>
      <dgm:spPr/>
      <dgm:t>
        <a:bodyPr/>
        <a:lstStyle/>
        <a:p>
          <a:endParaRPr lang="en-LS"/>
        </a:p>
      </dgm:t>
    </dgm:pt>
    <dgm:pt modelId="{1AF69C6B-F0EE-4554-A5BD-23D6321A5691}" type="sibTrans" cxnId="{80AD0118-7BED-4931-8228-9CD57F1DF435}">
      <dgm:prSet/>
      <dgm:spPr/>
      <dgm:t>
        <a:bodyPr/>
        <a:lstStyle/>
        <a:p>
          <a:endParaRPr lang="en-LS"/>
        </a:p>
      </dgm:t>
    </dgm:pt>
    <dgm:pt modelId="{B804EC60-06BF-43C2-BE9D-C43945C6C665}">
      <dgm:prSet phldrT="[Text]" custT="1"/>
      <dgm:spPr/>
      <dgm:t>
        <a:bodyPr/>
        <a:lstStyle/>
        <a:p>
          <a:r>
            <a:rPr lang="en-US" sz="2000" dirty="0"/>
            <a:t>Males could have a lesser immunity than Females, acc to survey.</a:t>
          </a:r>
          <a:endParaRPr lang="en-LS" sz="2000" dirty="0"/>
        </a:p>
      </dgm:t>
    </dgm:pt>
    <dgm:pt modelId="{C666FBC9-077F-4FAF-9EFD-E7ED961DA944}" type="parTrans" cxnId="{B9EB1A98-4156-47C4-AFEB-E6E2A561BE0E}">
      <dgm:prSet/>
      <dgm:spPr/>
      <dgm:t>
        <a:bodyPr/>
        <a:lstStyle/>
        <a:p>
          <a:endParaRPr lang="en-LS"/>
        </a:p>
      </dgm:t>
    </dgm:pt>
    <dgm:pt modelId="{D8A9E9BE-C5BE-4525-9B84-7BD70234BD0B}" type="sibTrans" cxnId="{B9EB1A98-4156-47C4-AFEB-E6E2A561BE0E}">
      <dgm:prSet/>
      <dgm:spPr/>
      <dgm:t>
        <a:bodyPr/>
        <a:lstStyle/>
        <a:p>
          <a:endParaRPr lang="en-LS"/>
        </a:p>
      </dgm:t>
    </dgm:pt>
    <dgm:pt modelId="{857E2A5C-1B1F-41A7-BDB6-4C737E0BDD07}">
      <dgm:prSet phldrT="[Text]" custT="1"/>
      <dgm:spPr/>
      <dgm:t>
        <a:bodyPr/>
        <a:lstStyle/>
        <a:p>
          <a:r>
            <a:rPr lang="en-US" sz="2000"/>
            <a:t>Pulses and Salads are crucial for a faster recovery.</a:t>
          </a:r>
          <a:endParaRPr lang="en-LS" sz="2000" dirty="0"/>
        </a:p>
      </dgm:t>
    </dgm:pt>
    <dgm:pt modelId="{048ACB14-59A6-4159-87A0-C90B2DB7A9DF}" type="parTrans" cxnId="{04E6B5C1-774D-49E0-8C59-F3A780130035}">
      <dgm:prSet/>
      <dgm:spPr/>
      <dgm:t>
        <a:bodyPr/>
        <a:lstStyle/>
        <a:p>
          <a:endParaRPr lang="en-LS"/>
        </a:p>
      </dgm:t>
    </dgm:pt>
    <dgm:pt modelId="{91861202-35FE-46D0-801E-2CAEFE22877D}" type="sibTrans" cxnId="{04E6B5C1-774D-49E0-8C59-F3A780130035}">
      <dgm:prSet/>
      <dgm:spPr/>
      <dgm:t>
        <a:bodyPr/>
        <a:lstStyle/>
        <a:p>
          <a:endParaRPr lang="en-LS"/>
        </a:p>
      </dgm:t>
    </dgm:pt>
    <dgm:pt modelId="{6B8AD8D4-0615-46DC-B7D4-6AAB7A5FBC29}" type="pres">
      <dgm:prSet presAssocID="{783CA47A-24D4-42F0-98D7-F7300B1D770C}" presName="linear" presStyleCnt="0">
        <dgm:presLayoutVars>
          <dgm:dir/>
          <dgm:animLvl val="lvl"/>
          <dgm:resizeHandles val="exact"/>
        </dgm:presLayoutVars>
      </dgm:prSet>
      <dgm:spPr/>
    </dgm:pt>
    <dgm:pt modelId="{137A2809-2AE9-487A-A3C7-F313D8B1025B}" type="pres">
      <dgm:prSet presAssocID="{C4509568-BDED-4776-A4C9-77B260982C2C}" presName="parentLin" presStyleCnt="0"/>
      <dgm:spPr/>
    </dgm:pt>
    <dgm:pt modelId="{6E508D90-74BC-4FAC-9A8D-94F4702C6AC8}" type="pres">
      <dgm:prSet presAssocID="{C4509568-BDED-4776-A4C9-77B260982C2C}" presName="parentLeftMargin" presStyleLbl="node1" presStyleIdx="0" presStyleCnt="4"/>
      <dgm:spPr/>
    </dgm:pt>
    <dgm:pt modelId="{F16D667D-AED2-468D-BDC3-396D0A9417AD}" type="pres">
      <dgm:prSet presAssocID="{C4509568-BDED-4776-A4C9-77B260982C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3855615-B2B3-4AFB-AC11-4473490666E5}" type="pres">
      <dgm:prSet presAssocID="{C4509568-BDED-4776-A4C9-77B260982C2C}" presName="negativeSpace" presStyleCnt="0"/>
      <dgm:spPr/>
    </dgm:pt>
    <dgm:pt modelId="{832EA4B6-3928-4F19-9CBF-29E0DBEB43CF}" type="pres">
      <dgm:prSet presAssocID="{C4509568-BDED-4776-A4C9-77B260982C2C}" presName="childText" presStyleLbl="conFgAcc1" presStyleIdx="0" presStyleCnt="4">
        <dgm:presLayoutVars>
          <dgm:bulletEnabled val="1"/>
        </dgm:presLayoutVars>
      </dgm:prSet>
      <dgm:spPr/>
    </dgm:pt>
    <dgm:pt modelId="{DE17F299-6724-4621-A9D2-3BE02A99902D}" type="pres">
      <dgm:prSet presAssocID="{AFE46402-E7E2-42B4-A440-56CADB5CEEEC}" presName="spaceBetweenRectangles" presStyleCnt="0"/>
      <dgm:spPr/>
    </dgm:pt>
    <dgm:pt modelId="{1801D81F-3CAD-4D9A-A36C-AE5B22F8F2D2}" type="pres">
      <dgm:prSet presAssocID="{857E2A5C-1B1F-41A7-BDB6-4C737E0BDD07}" presName="parentLin" presStyleCnt="0"/>
      <dgm:spPr/>
    </dgm:pt>
    <dgm:pt modelId="{919925A8-C860-432E-8DC5-2DC84229AE83}" type="pres">
      <dgm:prSet presAssocID="{857E2A5C-1B1F-41A7-BDB6-4C737E0BDD07}" presName="parentLeftMargin" presStyleLbl="node1" presStyleIdx="0" presStyleCnt="4"/>
      <dgm:spPr/>
    </dgm:pt>
    <dgm:pt modelId="{C447542A-7006-4422-8984-9863C662ED29}" type="pres">
      <dgm:prSet presAssocID="{857E2A5C-1B1F-41A7-BDB6-4C737E0BDD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9C3C55-D26E-4982-8C56-F618D50A21D5}" type="pres">
      <dgm:prSet presAssocID="{857E2A5C-1B1F-41A7-BDB6-4C737E0BDD07}" presName="negativeSpace" presStyleCnt="0"/>
      <dgm:spPr/>
    </dgm:pt>
    <dgm:pt modelId="{8AC75765-5549-45E7-A3B3-78C55B79CA55}" type="pres">
      <dgm:prSet presAssocID="{857E2A5C-1B1F-41A7-BDB6-4C737E0BDD07}" presName="childText" presStyleLbl="conFgAcc1" presStyleIdx="1" presStyleCnt="4">
        <dgm:presLayoutVars>
          <dgm:bulletEnabled val="1"/>
        </dgm:presLayoutVars>
      </dgm:prSet>
      <dgm:spPr/>
    </dgm:pt>
    <dgm:pt modelId="{DAF72802-A760-413D-8BA4-056300C8EE1B}" type="pres">
      <dgm:prSet presAssocID="{91861202-35FE-46D0-801E-2CAEFE22877D}" presName="spaceBetweenRectangles" presStyleCnt="0"/>
      <dgm:spPr/>
    </dgm:pt>
    <dgm:pt modelId="{E91C4733-A170-47BF-80E2-D5B64D7663EE}" type="pres">
      <dgm:prSet presAssocID="{4A9CEAB7-9E98-4406-BB47-AE19AFECBC32}" presName="parentLin" presStyleCnt="0"/>
      <dgm:spPr/>
    </dgm:pt>
    <dgm:pt modelId="{803BD9B9-8184-4F9A-B628-9B07B4AAAA88}" type="pres">
      <dgm:prSet presAssocID="{4A9CEAB7-9E98-4406-BB47-AE19AFECBC32}" presName="parentLeftMargin" presStyleLbl="node1" presStyleIdx="1" presStyleCnt="4"/>
      <dgm:spPr/>
    </dgm:pt>
    <dgm:pt modelId="{F37466DF-B9F3-4F30-9C8A-8D404AF293EA}" type="pres">
      <dgm:prSet presAssocID="{4A9CEAB7-9E98-4406-BB47-AE19AFECBC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EF24279-1451-4D69-9D7D-311D38D7242F}" type="pres">
      <dgm:prSet presAssocID="{4A9CEAB7-9E98-4406-BB47-AE19AFECBC32}" presName="negativeSpace" presStyleCnt="0"/>
      <dgm:spPr/>
    </dgm:pt>
    <dgm:pt modelId="{DF2D4CE7-74DB-43EF-AECB-C5AF36992DF9}" type="pres">
      <dgm:prSet presAssocID="{4A9CEAB7-9E98-4406-BB47-AE19AFECBC32}" presName="childText" presStyleLbl="conFgAcc1" presStyleIdx="2" presStyleCnt="4">
        <dgm:presLayoutVars>
          <dgm:bulletEnabled val="1"/>
        </dgm:presLayoutVars>
      </dgm:prSet>
      <dgm:spPr/>
    </dgm:pt>
    <dgm:pt modelId="{C2437349-BA00-42EB-82AB-CE70CD60A11B}" type="pres">
      <dgm:prSet presAssocID="{1AF69C6B-F0EE-4554-A5BD-23D6321A5691}" presName="spaceBetweenRectangles" presStyleCnt="0"/>
      <dgm:spPr/>
    </dgm:pt>
    <dgm:pt modelId="{B5EF41B1-6BC3-40B5-87C0-C04C920E8527}" type="pres">
      <dgm:prSet presAssocID="{B804EC60-06BF-43C2-BE9D-C43945C6C665}" presName="parentLin" presStyleCnt="0"/>
      <dgm:spPr/>
    </dgm:pt>
    <dgm:pt modelId="{A097482C-BDF1-4050-97FE-8748DA880EF3}" type="pres">
      <dgm:prSet presAssocID="{B804EC60-06BF-43C2-BE9D-C43945C6C665}" presName="parentLeftMargin" presStyleLbl="node1" presStyleIdx="2" presStyleCnt="4"/>
      <dgm:spPr/>
    </dgm:pt>
    <dgm:pt modelId="{B1F1B2AB-F2AE-4543-9DDD-5D920AF3F359}" type="pres">
      <dgm:prSet presAssocID="{B804EC60-06BF-43C2-BE9D-C43945C6C66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97AEE6F-53AB-49D1-B869-BC3EFC575731}" type="pres">
      <dgm:prSet presAssocID="{B804EC60-06BF-43C2-BE9D-C43945C6C665}" presName="negativeSpace" presStyleCnt="0"/>
      <dgm:spPr/>
    </dgm:pt>
    <dgm:pt modelId="{D8623684-9F2A-4473-A24E-A27B355CF764}" type="pres">
      <dgm:prSet presAssocID="{B804EC60-06BF-43C2-BE9D-C43945C6C66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0AD0118-7BED-4931-8228-9CD57F1DF435}" srcId="{783CA47A-24D4-42F0-98D7-F7300B1D770C}" destId="{4A9CEAB7-9E98-4406-BB47-AE19AFECBC32}" srcOrd="2" destOrd="0" parTransId="{D6778C81-8F58-4F05-86C3-B29DAAF87BDB}" sibTransId="{1AF69C6B-F0EE-4554-A5BD-23D6321A5691}"/>
    <dgm:cxn modelId="{DC33881C-59AB-4C94-92F7-B9EA5A56A547}" srcId="{783CA47A-24D4-42F0-98D7-F7300B1D770C}" destId="{C4509568-BDED-4776-A4C9-77B260982C2C}" srcOrd="0" destOrd="0" parTransId="{B2DD8606-C52B-44F6-9D89-8F06C34D1C24}" sibTransId="{AFE46402-E7E2-42B4-A440-56CADB5CEEEC}"/>
    <dgm:cxn modelId="{EE036A3B-B09F-4FE8-9501-1537D7D09F07}" type="presOf" srcId="{C4509568-BDED-4776-A4C9-77B260982C2C}" destId="{6E508D90-74BC-4FAC-9A8D-94F4702C6AC8}" srcOrd="0" destOrd="0" presId="urn:microsoft.com/office/officeart/2005/8/layout/list1"/>
    <dgm:cxn modelId="{A8B97685-9272-47B5-A760-64949809749B}" type="presOf" srcId="{857E2A5C-1B1F-41A7-BDB6-4C737E0BDD07}" destId="{C447542A-7006-4422-8984-9863C662ED29}" srcOrd="1" destOrd="0" presId="urn:microsoft.com/office/officeart/2005/8/layout/list1"/>
    <dgm:cxn modelId="{9FE25B8C-31DE-4F1A-A3DA-6DA3E9BCCA90}" type="presOf" srcId="{B804EC60-06BF-43C2-BE9D-C43945C6C665}" destId="{A097482C-BDF1-4050-97FE-8748DA880EF3}" srcOrd="0" destOrd="0" presId="urn:microsoft.com/office/officeart/2005/8/layout/list1"/>
    <dgm:cxn modelId="{B9EB1A98-4156-47C4-AFEB-E6E2A561BE0E}" srcId="{783CA47A-24D4-42F0-98D7-F7300B1D770C}" destId="{B804EC60-06BF-43C2-BE9D-C43945C6C665}" srcOrd="3" destOrd="0" parTransId="{C666FBC9-077F-4FAF-9EFD-E7ED961DA944}" sibTransId="{D8A9E9BE-C5BE-4525-9B84-7BD70234BD0B}"/>
    <dgm:cxn modelId="{57EC9B9D-6B3F-4088-BDF7-407AA5E6AF10}" type="presOf" srcId="{C4509568-BDED-4776-A4C9-77B260982C2C}" destId="{F16D667D-AED2-468D-BDC3-396D0A9417AD}" srcOrd="1" destOrd="0" presId="urn:microsoft.com/office/officeart/2005/8/layout/list1"/>
    <dgm:cxn modelId="{1B5D36A0-5179-412B-AA69-CBF2DED3CCF2}" type="presOf" srcId="{783CA47A-24D4-42F0-98D7-F7300B1D770C}" destId="{6B8AD8D4-0615-46DC-B7D4-6AAB7A5FBC29}" srcOrd="0" destOrd="0" presId="urn:microsoft.com/office/officeart/2005/8/layout/list1"/>
    <dgm:cxn modelId="{04E6B5C1-774D-49E0-8C59-F3A780130035}" srcId="{783CA47A-24D4-42F0-98D7-F7300B1D770C}" destId="{857E2A5C-1B1F-41A7-BDB6-4C737E0BDD07}" srcOrd="1" destOrd="0" parTransId="{048ACB14-59A6-4159-87A0-C90B2DB7A9DF}" sibTransId="{91861202-35FE-46D0-801E-2CAEFE22877D}"/>
    <dgm:cxn modelId="{0D65DAC8-7DB8-4BFE-B0ED-4D5DCCEBB0A5}" type="presOf" srcId="{B804EC60-06BF-43C2-BE9D-C43945C6C665}" destId="{B1F1B2AB-F2AE-4543-9DDD-5D920AF3F359}" srcOrd="1" destOrd="0" presId="urn:microsoft.com/office/officeart/2005/8/layout/list1"/>
    <dgm:cxn modelId="{9485A2CB-6C29-4C00-91ED-B045AEE1AD5D}" type="presOf" srcId="{857E2A5C-1B1F-41A7-BDB6-4C737E0BDD07}" destId="{919925A8-C860-432E-8DC5-2DC84229AE83}" srcOrd="0" destOrd="0" presId="urn:microsoft.com/office/officeart/2005/8/layout/list1"/>
    <dgm:cxn modelId="{06BE6DDE-D593-4261-A6CB-1A5C5ADB3CB9}" type="presOf" srcId="{4A9CEAB7-9E98-4406-BB47-AE19AFECBC32}" destId="{F37466DF-B9F3-4F30-9C8A-8D404AF293EA}" srcOrd="1" destOrd="0" presId="urn:microsoft.com/office/officeart/2005/8/layout/list1"/>
    <dgm:cxn modelId="{65F8CFE5-E048-41EC-B05C-AF3AA5F6DA36}" type="presOf" srcId="{4A9CEAB7-9E98-4406-BB47-AE19AFECBC32}" destId="{803BD9B9-8184-4F9A-B628-9B07B4AAAA88}" srcOrd="0" destOrd="0" presId="urn:microsoft.com/office/officeart/2005/8/layout/list1"/>
    <dgm:cxn modelId="{7F343F7E-9A13-401A-BD58-49325248C7AF}" type="presParOf" srcId="{6B8AD8D4-0615-46DC-B7D4-6AAB7A5FBC29}" destId="{137A2809-2AE9-487A-A3C7-F313D8B1025B}" srcOrd="0" destOrd="0" presId="urn:microsoft.com/office/officeart/2005/8/layout/list1"/>
    <dgm:cxn modelId="{7A090886-51AC-4777-89C0-DA7F5B567BD9}" type="presParOf" srcId="{137A2809-2AE9-487A-A3C7-F313D8B1025B}" destId="{6E508D90-74BC-4FAC-9A8D-94F4702C6AC8}" srcOrd="0" destOrd="0" presId="urn:microsoft.com/office/officeart/2005/8/layout/list1"/>
    <dgm:cxn modelId="{37D1D4C1-1BCB-4738-BADA-48F800F182DB}" type="presParOf" srcId="{137A2809-2AE9-487A-A3C7-F313D8B1025B}" destId="{F16D667D-AED2-468D-BDC3-396D0A9417AD}" srcOrd="1" destOrd="0" presId="urn:microsoft.com/office/officeart/2005/8/layout/list1"/>
    <dgm:cxn modelId="{00625FB6-B0FA-4140-8302-55BC17A7734A}" type="presParOf" srcId="{6B8AD8D4-0615-46DC-B7D4-6AAB7A5FBC29}" destId="{73855615-B2B3-4AFB-AC11-4473490666E5}" srcOrd="1" destOrd="0" presId="urn:microsoft.com/office/officeart/2005/8/layout/list1"/>
    <dgm:cxn modelId="{B7971B09-AE2F-4D60-A604-FBB0AB29D8B5}" type="presParOf" srcId="{6B8AD8D4-0615-46DC-B7D4-6AAB7A5FBC29}" destId="{832EA4B6-3928-4F19-9CBF-29E0DBEB43CF}" srcOrd="2" destOrd="0" presId="urn:microsoft.com/office/officeart/2005/8/layout/list1"/>
    <dgm:cxn modelId="{A53714DA-04C2-4169-93F2-13182D68AB30}" type="presParOf" srcId="{6B8AD8D4-0615-46DC-B7D4-6AAB7A5FBC29}" destId="{DE17F299-6724-4621-A9D2-3BE02A99902D}" srcOrd="3" destOrd="0" presId="urn:microsoft.com/office/officeart/2005/8/layout/list1"/>
    <dgm:cxn modelId="{B2BD8EC4-88B8-4E38-9A64-B37FEA06538F}" type="presParOf" srcId="{6B8AD8D4-0615-46DC-B7D4-6AAB7A5FBC29}" destId="{1801D81F-3CAD-4D9A-A36C-AE5B22F8F2D2}" srcOrd="4" destOrd="0" presId="urn:microsoft.com/office/officeart/2005/8/layout/list1"/>
    <dgm:cxn modelId="{68E5E686-C73D-452C-8E2C-8B6DB08F6689}" type="presParOf" srcId="{1801D81F-3CAD-4D9A-A36C-AE5B22F8F2D2}" destId="{919925A8-C860-432E-8DC5-2DC84229AE83}" srcOrd="0" destOrd="0" presId="urn:microsoft.com/office/officeart/2005/8/layout/list1"/>
    <dgm:cxn modelId="{2561DDF6-C93B-4B83-8F40-C2B10E1F1E61}" type="presParOf" srcId="{1801D81F-3CAD-4D9A-A36C-AE5B22F8F2D2}" destId="{C447542A-7006-4422-8984-9863C662ED29}" srcOrd="1" destOrd="0" presId="urn:microsoft.com/office/officeart/2005/8/layout/list1"/>
    <dgm:cxn modelId="{807AF3F2-1DBC-44BB-B769-1FF339D30EA0}" type="presParOf" srcId="{6B8AD8D4-0615-46DC-B7D4-6AAB7A5FBC29}" destId="{4C9C3C55-D26E-4982-8C56-F618D50A21D5}" srcOrd="5" destOrd="0" presId="urn:microsoft.com/office/officeart/2005/8/layout/list1"/>
    <dgm:cxn modelId="{43881589-9B4F-4E66-951D-091BDC3B8EE7}" type="presParOf" srcId="{6B8AD8D4-0615-46DC-B7D4-6AAB7A5FBC29}" destId="{8AC75765-5549-45E7-A3B3-78C55B79CA55}" srcOrd="6" destOrd="0" presId="urn:microsoft.com/office/officeart/2005/8/layout/list1"/>
    <dgm:cxn modelId="{19076054-CE5F-47A4-9514-88D5ECF79334}" type="presParOf" srcId="{6B8AD8D4-0615-46DC-B7D4-6AAB7A5FBC29}" destId="{DAF72802-A760-413D-8BA4-056300C8EE1B}" srcOrd="7" destOrd="0" presId="urn:microsoft.com/office/officeart/2005/8/layout/list1"/>
    <dgm:cxn modelId="{25279DA9-9BF0-4A25-95FC-BBDBD3733092}" type="presParOf" srcId="{6B8AD8D4-0615-46DC-B7D4-6AAB7A5FBC29}" destId="{E91C4733-A170-47BF-80E2-D5B64D7663EE}" srcOrd="8" destOrd="0" presId="urn:microsoft.com/office/officeart/2005/8/layout/list1"/>
    <dgm:cxn modelId="{5B1F35BB-3D99-41E4-84E6-820CE8113F6D}" type="presParOf" srcId="{E91C4733-A170-47BF-80E2-D5B64D7663EE}" destId="{803BD9B9-8184-4F9A-B628-9B07B4AAAA88}" srcOrd="0" destOrd="0" presId="urn:microsoft.com/office/officeart/2005/8/layout/list1"/>
    <dgm:cxn modelId="{8D0EE532-512E-436F-84A3-6028998756FD}" type="presParOf" srcId="{E91C4733-A170-47BF-80E2-D5B64D7663EE}" destId="{F37466DF-B9F3-4F30-9C8A-8D404AF293EA}" srcOrd="1" destOrd="0" presId="urn:microsoft.com/office/officeart/2005/8/layout/list1"/>
    <dgm:cxn modelId="{0C732DF1-7642-423B-8DC3-20B8248355F7}" type="presParOf" srcId="{6B8AD8D4-0615-46DC-B7D4-6AAB7A5FBC29}" destId="{DEF24279-1451-4D69-9D7D-311D38D7242F}" srcOrd="9" destOrd="0" presId="urn:microsoft.com/office/officeart/2005/8/layout/list1"/>
    <dgm:cxn modelId="{3E096946-7679-4B8B-92E5-CF5C51F9BD63}" type="presParOf" srcId="{6B8AD8D4-0615-46DC-B7D4-6AAB7A5FBC29}" destId="{DF2D4CE7-74DB-43EF-AECB-C5AF36992DF9}" srcOrd="10" destOrd="0" presId="urn:microsoft.com/office/officeart/2005/8/layout/list1"/>
    <dgm:cxn modelId="{AA1EBADE-347C-477C-913E-2EF60738F6BB}" type="presParOf" srcId="{6B8AD8D4-0615-46DC-B7D4-6AAB7A5FBC29}" destId="{C2437349-BA00-42EB-82AB-CE70CD60A11B}" srcOrd="11" destOrd="0" presId="urn:microsoft.com/office/officeart/2005/8/layout/list1"/>
    <dgm:cxn modelId="{3D3E7943-6C7E-4387-B4F9-B57AB6BFE5B2}" type="presParOf" srcId="{6B8AD8D4-0615-46DC-B7D4-6AAB7A5FBC29}" destId="{B5EF41B1-6BC3-40B5-87C0-C04C920E8527}" srcOrd="12" destOrd="0" presId="urn:microsoft.com/office/officeart/2005/8/layout/list1"/>
    <dgm:cxn modelId="{CC0FB3CB-2512-4D03-A426-9BBC5B355CA6}" type="presParOf" srcId="{B5EF41B1-6BC3-40B5-87C0-C04C920E8527}" destId="{A097482C-BDF1-4050-97FE-8748DA880EF3}" srcOrd="0" destOrd="0" presId="urn:microsoft.com/office/officeart/2005/8/layout/list1"/>
    <dgm:cxn modelId="{B017907B-DF9B-48B1-8C4C-034D2BECF41B}" type="presParOf" srcId="{B5EF41B1-6BC3-40B5-87C0-C04C920E8527}" destId="{B1F1B2AB-F2AE-4543-9DDD-5D920AF3F359}" srcOrd="1" destOrd="0" presId="urn:microsoft.com/office/officeart/2005/8/layout/list1"/>
    <dgm:cxn modelId="{C6DC31A7-ECB1-448A-A46F-9E7A9009490A}" type="presParOf" srcId="{6B8AD8D4-0615-46DC-B7D4-6AAB7A5FBC29}" destId="{697AEE6F-53AB-49D1-B869-BC3EFC575731}" srcOrd="13" destOrd="0" presId="urn:microsoft.com/office/officeart/2005/8/layout/list1"/>
    <dgm:cxn modelId="{B60A6D2E-2E3C-4FAB-A121-EFABDB340BA7}" type="presParOf" srcId="{6B8AD8D4-0615-46DC-B7D4-6AAB7A5FBC29}" destId="{D8623684-9F2A-4473-A24E-A27B355CF76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C0E69-680E-41E2-90CE-E5B8F0D8719C}">
      <dsp:nvSpPr>
        <dsp:cNvPr id="0" name=""/>
        <dsp:cNvSpPr/>
      </dsp:nvSpPr>
      <dsp:spPr>
        <a:xfrm>
          <a:off x="0" y="2976972"/>
          <a:ext cx="1204722" cy="977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680" tIns="149352" rIns="85680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Generate</a:t>
          </a:r>
        </a:p>
      </dsp:txBody>
      <dsp:txXfrm>
        <a:off x="0" y="2976972"/>
        <a:ext cx="1204722" cy="977108"/>
      </dsp:txXfrm>
    </dsp:sp>
    <dsp:sp modelId="{0804128E-752E-4709-ACFC-89E6C6AA3E8C}">
      <dsp:nvSpPr>
        <dsp:cNvPr id="0" name=""/>
        <dsp:cNvSpPr/>
      </dsp:nvSpPr>
      <dsp:spPr>
        <a:xfrm>
          <a:off x="1204722" y="2976972"/>
          <a:ext cx="3614166" cy="9771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12" tIns="228600" rIns="7331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Generate insights to help COVID patients recover better and faster.</a:t>
          </a:r>
        </a:p>
      </dsp:txBody>
      <dsp:txXfrm>
        <a:off x="1204722" y="2976972"/>
        <a:ext cx="3614166" cy="977108"/>
      </dsp:txXfrm>
    </dsp:sp>
    <dsp:sp modelId="{FCC0561C-48E2-4B03-A8D5-C2A03B18395A}">
      <dsp:nvSpPr>
        <dsp:cNvPr id="0" name=""/>
        <dsp:cNvSpPr/>
      </dsp:nvSpPr>
      <dsp:spPr>
        <a:xfrm rot="10800000">
          <a:off x="0" y="1488835"/>
          <a:ext cx="1204722" cy="150279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680" tIns="149352" rIns="85680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Visualize</a:t>
          </a:r>
        </a:p>
      </dsp:txBody>
      <dsp:txXfrm rot="-10800000">
        <a:off x="0" y="1488835"/>
        <a:ext cx="1204722" cy="976815"/>
      </dsp:txXfrm>
    </dsp:sp>
    <dsp:sp modelId="{C9AF0108-651F-4848-9497-D23F6792E235}">
      <dsp:nvSpPr>
        <dsp:cNvPr id="0" name=""/>
        <dsp:cNvSpPr/>
      </dsp:nvSpPr>
      <dsp:spPr>
        <a:xfrm>
          <a:off x="1204722" y="1488835"/>
          <a:ext cx="3614166" cy="9768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12" tIns="228600" rIns="7331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Visualize the pattern of COVID spread throughout demography.</a:t>
          </a:r>
        </a:p>
      </dsp:txBody>
      <dsp:txXfrm>
        <a:off x="1204722" y="1488835"/>
        <a:ext cx="3614166" cy="976815"/>
      </dsp:txXfrm>
    </dsp:sp>
    <dsp:sp modelId="{DF96C089-F985-446C-8133-9364B471EE1B}">
      <dsp:nvSpPr>
        <dsp:cNvPr id="0" name=""/>
        <dsp:cNvSpPr/>
      </dsp:nvSpPr>
      <dsp:spPr>
        <a:xfrm rot="10800000">
          <a:off x="0" y="699"/>
          <a:ext cx="1204722" cy="150279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680" tIns="149352" rIns="85680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Identify</a:t>
          </a:r>
        </a:p>
      </dsp:txBody>
      <dsp:txXfrm rot="-10800000">
        <a:off x="0" y="699"/>
        <a:ext cx="1204722" cy="976815"/>
      </dsp:txXfrm>
    </dsp:sp>
    <dsp:sp modelId="{F7EA9145-D1E4-474F-B3BD-6144A90695F9}">
      <dsp:nvSpPr>
        <dsp:cNvPr id="0" name=""/>
        <dsp:cNvSpPr/>
      </dsp:nvSpPr>
      <dsp:spPr>
        <a:xfrm>
          <a:off x="1204722" y="699"/>
          <a:ext cx="3614166" cy="9768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12" tIns="228600" rIns="7331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Identify frequent food intake items by COVID patients.</a:t>
          </a:r>
        </a:p>
      </dsp:txBody>
      <dsp:txXfrm>
        <a:off x="1204722" y="699"/>
        <a:ext cx="3614166" cy="97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EA4B6-3928-4F19-9CBF-29E0DBEB43CF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D667D-AED2-468D-BDC3-396D0A9417AD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Antioxidants rich Green Tea is helpful in recovery process of </a:t>
          </a:r>
          <a:r>
            <a:rPr lang="en-US" sz="2000" kern="1200" dirty="0" err="1"/>
            <a:t>Covid</a:t>
          </a:r>
          <a:r>
            <a:rPr lang="en-US" sz="2000" kern="1200" dirty="0"/>
            <a:t> patients.</a:t>
          </a:r>
          <a:endParaRPr lang="en-LS" sz="2000" kern="1200" dirty="0"/>
        </a:p>
      </dsp:txBody>
      <dsp:txXfrm>
        <a:off x="560365" y="97774"/>
        <a:ext cx="7291750" cy="639310"/>
      </dsp:txXfrm>
    </dsp:sp>
    <dsp:sp modelId="{8AC75765-5549-45E7-A3B3-78C55B79CA55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7542A-7006-4422-8984-9863C662ED29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Pulses and Salads are crucial for a faster recovery.</a:t>
          </a:r>
          <a:endParaRPr lang="en-LS" sz="2000" kern="1200" dirty="0"/>
        </a:p>
      </dsp:txBody>
      <dsp:txXfrm>
        <a:off x="560365" y="1186414"/>
        <a:ext cx="7291750" cy="639310"/>
      </dsp:txXfrm>
    </dsp:sp>
    <dsp:sp modelId="{DF2D4CE7-74DB-43EF-AECB-C5AF36992DF9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466DF-B9F3-4F30-9C8A-8D404AF293EA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Protein intake preferences (whether Veg or Non Veg) can be seen as a major insight by this survey.</a:t>
          </a:r>
          <a:endParaRPr lang="en-LS" sz="2000" kern="1200" dirty="0"/>
        </a:p>
      </dsp:txBody>
      <dsp:txXfrm>
        <a:off x="560365" y="2275054"/>
        <a:ext cx="7291750" cy="639310"/>
      </dsp:txXfrm>
    </dsp:sp>
    <dsp:sp modelId="{D8623684-9F2A-4473-A24E-A27B355CF764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1B2AB-F2AE-4543-9DDD-5D920AF3F359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Males could have a lesser immunity than Females, acc to survey.</a:t>
          </a:r>
          <a:endParaRPr lang="en-LS" sz="2000" kern="1200" dirty="0"/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1860-20F0-4552-9357-88C3F2346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1D7BD-6713-46B4-AAC6-25FDD851D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24FD-4A41-47F9-9A26-6CDE980C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D7C8-4DFF-4C2F-A9BE-615DC9BD2FBD}" type="datetimeFigureOut">
              <a:rPr lang="en-LS" smtClean="0"/>
              <a:t>28/07/2021</a:t>
            </a:fld>
            <a:endParaRPr lang="en-L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7543-D864-4C3E-B964-E68D7B31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4152F-F958-4158-828C-4E50AFA0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A7C-4CCC-4395-A2C7-2365B06FE605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289963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347C-CCF3-4843-835F-27E398C2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94619-FFF5-4730-8E17-31EC52C1A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2D43-7AF1-47DD-838B-3C510662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D7C8-4DFF-4C2F-A9BE-615DC9BD2FBD}" type="datetimeFigureOut">
              <a:rPr lang="en-LS" smtClean="0"/>
              <a:t>28/07/2021</a:t>
            </a:fld>
            <a:endParaRPr lang="en-L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824E-F265-4AF5-AA73-B67A8351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1F79-0B73-49E7-A56B-C43CF255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A7C-4CCC-4395-A2C7-2365B06FE605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399013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FC70C-BB8E-4198-AC99-D611A2B28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9CDDF-EA4E-4CDF-9FDA-AC72ED056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B57D9-2C77-4245-9023-33ACFB9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D7C8-4DFF-4C2F-A9BE-615DC9BD2FBD}" type="datetimeFigureOut">
              <a:rPr lang="en-LS" smtClean="0"/>
              <a:t>28/07/2021</a:t>
            </a:fld>
            <a:endParaRPr lang="en-L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55839-18D2-4771-AD8A-C459FBD9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68117-98C2-4F03-A5BC-C9867BE4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A7C-4CCC-4395-A2C7-2365B06FE605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107776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BC0B-5673-4397-8560-6F885830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8087-312A-4C8B-9049-30D6B9F6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CB49E-2F5A-43F4-8A4E-3574CD47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D7C8-4DFF-4C2F-A9BE-615DC9BD2FBD}" type="datetimeFigureOut">
              <a:rPr lang="en-LS" smtClean="0"/>
              <a:t>28/07/2021</a:t>
            </a:fld>
            <a:endParaRPr lang="en-L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8C48F-81F6-445F-A67B-4268CFBF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8B69B-4F29-4491-B6E0-63D150FB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A7C-4CCC-4395-A2C7-2365B06FE605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168620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B95E-A4F1-4352-A25C-E554722C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001FC-2F5A-4B1F-85FB-9A55B842E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304D-3B39-4E89-B644-CC674825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D7C8-4DFF-4C2F-A9BE-615DC9BD2FBD}" type="datetimeFigureOut">
              <a:rPr lang="en-LS" smtClean="0"/>
              <a:t>28/07/2021</a:t>
            </a:fld>
            <a:endParaRPr lang="en-L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3368-F232-497E-8221-AC1FD269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A1B63-D4C0-45ED-AB2E-6C905320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A7C-4CCC-4395-A2C7-2365B06FE605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310787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FF23-126E-4064-9B0C-BFA0B649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B9F6-5022-47B7-9229-47BF48B6C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DCE39-5B91-4025-92C2-20968B65C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2B802-95B0-4803-B931-26FA71AA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D7C8-4DFF-4C2F-A9BE-615DC9BD2FBD}" type="datetimeFigureOut">
              <a:rPr lang="en-LS" smtClean="0"/>
              <a:t>28/07/2021</a:t>
            </a:fld>
            <a:endParaRPr lang="en-L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01CE8-9B23-4EC3-8B44-C2B328D6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02220-CEA0-4910-A2A3-047FCA03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A7C-4CCC-4395-A2C7-2365B06FE605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247915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EBF8-FE86-405C-B4D4-7E5B99D8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FBA38-9BC1-437B-96EA-73CBCBA9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B9C6C-445A-46C2-8CA0-F7223E6FB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450B3-881D-473B-AD3C-E9AECACAF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99C7B-6B92-4995-947E-1B8A3DDEA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CC14F-BE43-40EC-BE1B-51683958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D7C8-4DFF-4C2F-A9BE-615DC9BD2FBD}" type="datetimeFigureOut">
              <a:rPr lang="en-LS" smtClean="0"/>
              <a:t>28/07/2021</a:t>
            </a:fld>
            <a:endParaRPr lang="en-L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041FB-5CE8-48F4-9FFC-D9CC9FAB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6B0F4-C2D2-4BBA-BDC4-DE01D6FB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A7C-4CCC-4395-A2C7-2365B06FE605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252757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E774-FB19-4756-9D54-03A3827D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F7A42-B54A-4E5E-9F8F-F05711F0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D7C8-4DFF-4C2F-A9BE-615DC9BD2FBD}" type="datetimeFigureOut">
              <a:rPr lang="en-LS" smtClean="0"/>
              <a:t>28/07/2021</a:t>
            </a:fld>
            <a:endParaRPr lang="en-L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BC310-7B00-4453-9954-A5AC5F76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78CBA-B4D8-46F3-BB7F-1770D06A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A7C-4CCC-4395-A2C7-2365B06FE605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191968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EB0E1-06A0-41E7-BBED-F5A36A4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D7C8-4DFF-4C2F-A9BE-615DC9BD2FBD}" type="datetimeFigureOut">
              <a:rPr lang="en-LS" smtClean="0"/>
              <a:t>28/07/2021</a:t>
            </a:fld>
            <a:endParaRPr lang="en-L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8F340-80BD-491A-8644-4A15CB3A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A36CD-52F9-4E48-A18F-09D9E281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A7C-4CCC-4395-A2C7-2365B06FE605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131192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60CB-3586-4283-85BC-213C7FA0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43C0-A2E4-42AD-8F0D-56CC71EE3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B1C6A-B187-470D-8570-C7182CD03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C5D10-4D99-45AF-B711-FEE2760B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D7C8-4DFF-4C2F-A9BE-615DC9BD2FBD}" type="datetimeFigureOut">
              <a:rPr lang="en-LS" smtClean="0"/>
              <a:t>28/07/2021</a:t>
            </a:fld>
            <a:endParaRPr lang="en-L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A87CA-DEA5-409D-AD71-5D62C0F6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ECB4E-3F43-441C-B99C-C477DFE0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A7C-4CCC-4395-A2C7-2365B06FE605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390810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186E-2690-4583-847C-A8EBCEF9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DD005-75F8-46BC-901B-4117F7E09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FF45F-67C3-4330-AED4-C1599B245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A9211-50D8-4808-8285-B9D052C9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D7C8-4DFF-4C2F-A9BE-615DC9BD2FBD}" type="datetimeFigureOut">
              <a:rPr lang="en-LS" smtClean="0"/>
              <a:t>28/07/2021</a:t>
            </a:fld>
            <a:endParaRPr lang="en-L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A1A16-4870-4B78-9EC5-9A53EC4C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F7237-ED69-4C4B-8B27-6514FCBB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A7C-4CCC-4395-A2C7-2365B06FE605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39357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2CD04-B47D-4E40-BC73-F8882FF4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F8E27-A4BE-4148-8847-F0A045BB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9C40-7DD4-4940-8930-ADF60E06E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ED7C8-4DFF-4C2F-A9BE-615DC9BD2FBD}" type="datetimeFigureOut">
              <a:rPr lang="en-LS" smtClean="0"/>
              <a:t>28/07/2021</a:t>
            </a:fld>
            <a:endParaRPr lang="en-L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B8C4-43AD-4143-A8FB-B39A562EA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6BAFE-F44C-4BCC-BE76-540F3E995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AA7C-4CCC-4395-A2C7-2365B06FE605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412116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474C3-93D6-49F7-838C-56CCA8F1B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2B44978-3F7B-4360-87BD-A08F1F68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4" y="523875"/>
            <a:ext cx="4029066" cy="52682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u="sng" dirty="0">
                <a:solidFill>
                  <a:srgbClr val="00B0F0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COVID 19</a:t>
            </a:r>
            <a:br>
              <a:rPr lang="en-US" sz="6600" u="sng" dirty="0">
                <a:solidFill>
                  <a:srgbClr val="00B0F0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</a:br>
            <a:r>
              <a:rPr lang="en-US" sz="6600" u="sng" dirty="0">
                <a:solidFill>
                  <a:srgbClr val="00B0F0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FOOD SURVEY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C2740-4C92-4796-975F-C58CF022E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3372" y="252881"/>
            <a:ext cx="6370518" cy="62007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 DATA SCIENCE – INSIGHTS OVERVIEW</a:t>
            </a:r>
          </a:p>
        </p:txBody>
      </p:sp>
    </p:spTree>
    <p:extLst>
      <p:ext uri="{BB962C8B-B14F-4D97-AF65-F5344CB8AC3E}">
        <p14:creationId xmlns:p14="http://schemas.microsoft.com/office/powerpoint/2010/main" val="729612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40835A-9662-456C-BCCD-5F0C478B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u="sng">
                <a:solidFill>
                  <a:srgbClr val="0070C0"/>
                </a:solidFill>
                <a:latin typeface="+mn-lt"/>
              </a:rPr>
              <a:t>Impactful Insights</a:t>
            </a:r>
            <a:endParaRPr lang="en-LS" sz="4000" u="sng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C7C58C3-DC86-40C2-909D-61ED12242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9525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96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8D1BFE-3DDD-411C-8A94-F478BB8AD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Thank You</a:t>
            </a:r>
            <a:endParaRPr lang="en-LS" sz="5400" dirty="0">
              <a:solidFill>
                <a:srgbClr val="FFFFFF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31F9534-BC4C-4603-BBD8-CC815CC5D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3548" y="3379659"/>
            <a:ext cx="9247146" cy="251707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For your Attention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PALLAVI RAJAN</a:t>
            </a:r>
          </a:p>
          <a:p>
            <a:pPr algn="r"/>
            <a:endParaRPr lang="en-LS" sz="2000" dirty="0">
              <a:solidFill>
                <a:srgbClr val="FFFFFF"/>
              </a:solidFill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9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FC82-4BB8-4D73-AD77-0B62053E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1619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AGENDA</a:t>
            </a:r>
            <a:endParaRPr lang="en-LS" sz="4000" u="sng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B381-E9E7-41AE-B5AA-2E30C335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803" y="1690688"/>
            <a:ext cx="7640638" cy="4435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✓ Introduction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✓ Problem Statement and Data Source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✓ Objective &amp; Methodology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✓ Solution Description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✓ Impactful Insights</a:t>
            </a:r>
            <a:endParaRPr lang="en-LS" dirty="0"/>
          </a:p>
        </p:txBody>
      </p:sp>
    </p:spTree>
    <p:extLst>
      <p:ext uri="{BB962C8B-B14F-4D97-AF65-F5344CB8AC3E}">
        <p14:creationId xmlns:p14="http://schemas.microsoft.com/office/powerpoint/2010/main" val="2888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974D-8E02-4685-8DE2-C3114E72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INTRODUCTION</a:t>
            </a:r>
            <a:endParaRPr lang="en-LS" sz="4000" u="sng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EEDF-1400-40D6-99E7-7E8F0088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98880"/>
            <a:ext cx="10439400" cy="4978083"/>
          </a:xfrm>
        </p:spPr>
        <p:txBody>
          <a:bodyPr>
            <a:norm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COVID19 Food Survey is basically a survey to collect data of the preferred food item by COVID patients that are recovering or recently recovered from the infection.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This survey is targeted to generate impactful insights related to COVID patients’ diet structure.</a:t>
            </a:r>
            <a:endParaRPr lang="en-L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0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CCAB-ED25-4BF3-80B6-109C9F81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940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Problem Statement &amp; Data Source</a:t>
            </a:r>
            <a:endParaRPr lang="en-LS" sz="4000" u="sng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9D47-4A6C-47F2-B6C3-579409DB4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10080"/>
            <a:ext cx="10231120" cy="4104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understand the trend of food intake by COVID patients, based on various parameters like Region, Age, etc.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Generate impactful insights that can help in guiding patients in better recovery.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is collected via a Google Survey Form, generating 100 entries.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571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C436-96DC-4300-AF7C-5B4F25CB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42316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000" u="sng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Objective &amp; Methodology</a:t>
            </a:r>
            <a:endParaRPr lang="en-LS" sz="4000" u="sng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CA6CA60-0452-4C76-A12C-57B1617947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0936" y="2660904"/>
          <a:ext cx="4818888" cy="3954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F44E890-67D7-42B2-B4F2-08F1ADCF60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040" y="829839"/>
            <a:ext cx="2423879" cy="178761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7DA231F9-58A1-48D7-A86D-099C57BF23EF}"/>
              </a:ext>
            </a:extLst>
          </p:cNvPr>
          <p:cNvSpPr/>
          <p:nvPr/>
        </p:nvSpPr>
        <p:spPr>
          <a:xfrm>
            <a:off x="7538720" y="2953940"/>
            <a:ext cx="741680" cy="58607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A29CE-FFA7-489D-BDE7-0FC595885E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040" y="3786980"/>
            <a:ext cx="5009302" cy="25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7D86-1943-495B-BB7E-A7EE8FB5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Solution Description </a:t>
            </a:r>
            <a:endParaRPr lang="en-LS" sz="4000" u="sng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DE5CAE1-6C63-449B-B914-34CE28D5F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the data obtained, by first arranging the data then cleaning it for further analysis by Visualization.</a:t>
            </a:r>
          </a:p>
          <a:p>
            <a:endParaRPr lang="en-US" dirty="0"/>
          </a:p>
          <a:p>
            <a:r>
              <a:rPr lang="en-US" dirty="0"/>
              <a:t>Studying Pivot Charts to generate points to connect various parameters of survey.</a:t>
            </a:r>
          </a:p>
          <a:p>
            <a:endParaRPr lang="en-US" dirty="0"/>
          </a:p>
          <a:p>
            <a:r>
              <a:rPr lang="en-US" dirty="0"/>
              <a:t>Generating solutions to probable queries related to survey via Insight predictions.</a:t>
            </a:r>
            <a:endParaRPr lang="en-LS" dirty="0"/>
          </a:p>
        </p:txBody>
      </p:sp>
    </p:spTree>
    <p:extLst>
      <p:ext uri="{BB962C8B-B14F-4D97-AF65-F5344CB8AC3E}">
        <p14:creationId xmlns:p14="http://schemas.microsoft.com/office/powerpoint/2010/main" val="397876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CC55EBA-8C6E-4218-A759-CCC23903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168910"/>
            <a:ext cx="4470400" cy="1422400"/>
          </a:xfrm>
        </p:spPr>
        <p:txBody>
          <a:bodyPr>
            <a:normAutofit fontScale="9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Frequency Distribution of COVID patients across different </a:t>
            </a:r>
            <a:r>
              <a:rPr lang="en-US" sz="3100" dirty="0"/>
              <a:t>Regions</a:t>
            </a:r>
            <a:r>
              <a:rPr lang="en-US" dirty="0"/>
              <a:t>.</a:t>
            </a:r>
            <a:endParaRPr lang="en-L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03E6C68-9AA8-4D2E-9E0B-5EC8ED19C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387600"/>
            <a:ext cx="4040505" cy="3454400"/>
          </a:xfrm>
        </p:spPr>
        <p:txBody>
          <a:bodyPr/>
          <a:lstStyle/>
          <a:p>
            <a:r>
              <a:rPr lang="en-US" sz="1800" dirty="0"/>
              <a:t> </a:t>
            </a:r>
            <a:r>
              <a:rPr lang="en-US" sz="2000" dirty="0"/>
              <a:t>As shown in the Stacked Column chart :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 Northern Region has Most COVID patients as per the survey.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Eastern Region has the Least COVID patients as per the survey.</a:t>
            </a:r>
          </a:p>
          <a:p>
            <a:endParaRPr lang="en-US" sz="1800" dirty="0"/>
          </a:p>
          <a:p>
            <a:endParaRPr lang="en-LS" dirty="0"/>
          </a:p>
        </p:txBody>
      </p:sp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68631764-F71D-4353-827B-DB0A2DD1D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090458"/>
              </p:ext>
            </p:extLst>
          </p:nvPr>
        </p:nvGraphicFramePr>
        <p:xfrm>
          <a:off x="4968240" y="467360"/>
          <a:ext cx="6492240" cy="5669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436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5CB6-D7CD-4CD2-B75E-4AD539BA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1" y="198120"/>
            <a:ext cx="4785518" cy="1203960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sz="2900" dirty="0"/>
              <a:t>Frequency Distribution of      Affected Age Groups</a:t>
            </a:r>
            <a:r>
              <a:rPr lang="en-US" sz="2800" dirty="0"/>
              <a:t>. </a:t>
            </a:r>
            <a:endParaRPr lang="en-L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6B87B-5270-419C-86B1-7A48C7499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2613" y="2187892"/>
            <a:ext cx="3932237" cy="3811588"/>
          </a:xfrm>
        </p:spPr>
        <p:txBody>
          <a:bodyPr>
            <a:normAutofit/>
          </a:bodyPr>
          <a:lstStyle/>
          <a:p>
            <a:r>
              <a:rPr lang="en-US" sz="2000" dirty="0"/>
              <a:t>As can be seen from the bar graph on side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Age group most affected by COVID :</a:t>
            </a:r>
          </a:p>
          <a:p>
            <a:r>
              <a:rPr lang="en-US" sz="2000" dirty="0"/>
              <a:t>      40-50 yrs.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 Age Group least affected by COVID : </a:t>
            </a:r>
          </a:p>
          <a:p>
            <a:r>
              <a:rPr lang="en-US" sz="2000" dirty="0"/>
              <a:t>       20-30 yrs.</a:t>
            </a:r>
            <a:endParaRPr lang="en-LS" sz="20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8853BBC-5DD1-415D-8C52-8E0164359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742864"/>
              </p:ext>
            </p:extLst>
          </p:nvPr>
        </p:nvGraphicFramePr>
        <p:xfrm>
          <a:off x="5019199" y="752475"/>
          <a:ext cx="6391751" cy="560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84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D56D-077B-423C-A6DD-15201848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14960"/>
            <a:ext cx="4224339" cy="1209040"/>
          </a:xfrm>
        </p:spPr>
        <p:txBody>
          <a:bodyPr>
            <a:normAutofit/>
          </a:bodyPr>
          <a:lstStyle/>
          <a:p>
            <a:r>
              <a:rPr lang="en-US" sz="2900" dirty="0"/>
              <a:t>3. Percentage Distribution of COVID </a:t>
            </a:r>
            <a:r>
              <a:rPr lang="en-US" dirty="0"/>
              <a:t>patients</a:t>
            </a:r>
            <a:r>
              <a:rPr lang="en-US" sz="2900" dirty="0"/>
              <a:t>.</a:t>
            </a:r>
            <a:endParaRPr lang="en-LS" sz="29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572BD-FBD1-4AFF-994C-2FB262102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8360"/>
            <a:ext cx="3932237" cy="3811588"/>
          </a:xfrm>
        </p:spPr>
        <p:txBody>
          <a:bodyPr/>
          <a:lstStyle/>
          <a:p>
            <a:r>
              <a:rPr lang="en-US" sz="2000" dirty="0"/>
              <a:t>As shown in the Donut Chart on the side :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Male is the most affected gender.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Other (excluding Male &amp; Female), is the least affected gender</a:t>
            </a:r>
            <a:r>
              <a:rPr lang="en-US" dirty="0"/>
              <a:t>.</a:t>
            </a:r>
            <a:endParaRPr lang="en-L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F49BE8F-0348-4257-A14D-0E5A5E7E9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165608"/>
              </p:ext>
            </p:extLst>
          </p:nvPr>
        </p:nvGraphicFramePr>
        <p:xfrm>
          <a:off x="5650548" y="10890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087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405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Wingdings</vt:lpstr>
      <vt:lpstr>Office Theme</vt:lpstr>
      <vt:lpstr>COVID 19 FOOD SURVEY </vt:lpstr>
      <vt:lpstr>AGENDA</vt:lpstr>
      <vt:lpstr>INTRODUCTION</vt:lpstr>
      <vt:lpstr>Problem Statement &amp; Data Source</vt:lpstr>
      <vt:lpstr>Objective &amp; Methodology</vt:lpstr>
      <vt:lpstr>Solution Description </vt:lpstr>
      <vt:lpstr>Frequency Distribution of COVID patients across different Regions.</vt:lpstr>
      <vt:lpstr>2. Frequency Distribution of      Affected Age Groups. </vt:lpstr>
      <vt:lpstr>3. Percentage Distribution of COVID patients.</vt:lpstr>
      <vt:lpstr>Impactful 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FOOD SURVEY </dc:title>
  <dc:creator>pallavi rajan</dc:creator>
  <cp:lastModifiedBy>pallavi rajan</cp:lastModifiedBy>
  <cp:revision>2</cp:revision>
  <dcterms:created xsi:type="dcterms:W3CDTF">2021-07-28T13:36:15Z</dcterms:created>
  <dcterms:modified xsi:type="dcterms:W3CDTF">2021-07-28T15:01:47Z</dcterms:modified>
</cp:coreProperties>
</file>