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4" r:id="rId5"/>
    <p:sldId id="308" r:id="rId6"/>
    <p:sldId id="309" r:id="rId7"/>
    <p:sldId id="310" r:id="rId8"/>
    <p:sldId id="311" r:id="rId9"/>
    <p:sldId id="312" r:id="rId10"/>
    <p:sldId id="313" r:id="rId11"/>
    <p:sldId id="314" r:id="rId12"/>
    <p:sldId id="325" r:id="rId13"/>
    <p:sldId id="326" r:id="rId14"/>
    <p:sldId id="317" r:id="rId15"/>
    <p:sldId id="316" r:id="rId16"/>
    <p:sldId id="324" r:id="rId17"/>
    <p:sldId id="318" r:id="rId18"/>
    <p:sldId id="319" r:id="rId19"/>
    <p:sldId id="320" r:id="rId20"/>
    <p:sldId id="321" r:id="rId21"/>
    <p:sldId id="3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1" y="1020431"/>
            <a:ext cx="10225530" cy="1475013"/>
          </a:xfrm>
        </p:spPr>
        <p:txBody>
          <a:bodyPr>
            <a:normAutofit/>
          </a:bodyPr>
          <a:lstStyle/>
          <a:p>
            <a:r>
              <a:rPr lang="en-US" sz="2800" dirty="0">
                <a:solidFill>
                  <a:schemeClr val="tx1"/>
                </a:solidFill>
                <a:latin typeface="Bahnschrift Condensed" panose="020B0502040204020203" pitchFamily="34" charset="0"/>
              </a:rPr>
              <a:t>Project on               </a:t>
            </a:r>
            <a:br>
              <a:rPr lang="en-US" sz="2800" dirty="0">
                <a:solidFill>
                  <a:schemeClr val="tx1"/>
                </a:solidFill>
                <a:latin typeface="Bahnschrift Condensed" panose="020B0502040204020203" pitchFamily="34" charset="0"/>
              </a:rPr>
            </a:br>
            <a:r>
              <a:rPr lang="en-US" sz="4000" dirty="0" err="1">
                <a:solidFill>
                  <a:srgbClr val="FFFF00"/>
                </a:solidFill>
              </a:rPr>
              <a:t>OnLINE</a:t>
            </a:r>
            <a:r>
              <a:rPr lang="en-US" sz="4000" dirty="0">
                <a:solidFill>
                  <a:srgbClr val="FFFF00"/>
                </a:solidFill>
              </a:rPr>
              <a:t> Pet Shop</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3931988"/>
          </a:xfrm>
        </p:spPr>
        <p:txBody>
          <a:bodyPr>
            <a:normAutofit/>
          </a:bodyPr>
          <a:lstStyle/>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a:p>
            <a:r>
              <a:rPr lang="en-US" sz="2800" dirty="0">
                <a:solidFill>
                  <a:schemeClr val="tx1"/>
                </a:solidFill>
              </a:rPr>
              <a:t>Submitted By : Roll no 1126 Pallavi Chavan</a:t>
            </a:r>
          </a:p>
          <a:p>
            <a:r>
              <a:rPr lang="en-US" sz="2800" dirty="0">
                <a:solidFill>
                  <a:schemeClr val="tx1"/>
                </a:solidFill>
              </a:rPr>
              <a:t>					   ROLL No 1172 SAYALI PATARE</a:t>
            </a:r>
          </a:p>
          <a:p>
            <a:endParaRPr lang="en-US" sz="2800" dirty="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B438-8A6B-4180-A0E1-332AE393DEE6}"/>
              </a:ext>
            </a:extLst>
          </p:cNvPr>
          <p:cNvSpPr>
            <a:spLocks noGrp="1"/>
          </p:cNvSpPr>
          <p:nvPr>
            <p:ph type="title"/>
          </p:nvPr>
        </p:nvSpPr>
        <p:spPr/>
        <p:txBody>
          <a:bodyPr/>
          <a:lstStyle/>
          <a:p>
            <a:r>
              <a:rPr lang="en-IN" dirty="0"/>
              <a:t>PAYMENT SUCCESS</a:t>
            </a:r>
          </a:p>
        </p:txBody>
      </p:sp>
      <p:pic>
        <p:nvPicPr>
          <p:cNvPr id="5" name="Content Placeholder 4">
            <a:extLst>
              <a:ext uri="{FF2B5EF4-FFF2-40B4-BE49-F238E27FC236}">
                <a16:creationId xmlns:a16="http://schemas.microsoft.com/office/drawing/2014/main" id="{58B48F30-8884-4B54-81EB-B8E4B219EAC7}"/>
              </a:ext>
            </a:extLst>
          </p:cNvPr>
          <p:cNvPicPr>
            <a:picLocks noGrp="1" noChangeAspect="1"/>
          </p:cNvPicPr>
          <p:nvPr>
            <p:ph idx="1"/>
          </p:nvPr>
        </p:nvPicPr>
        <p:blipFill>
          <a:blip r:embed="rId2"/>
          <a:stretch>
            <a:fillRect/>
          </a:stretch>
        </p:blipFill>
        <p:spPr>
          <a:xfrm>
            <a:off x="2260336" y="2341563"/>
            <a:ext cx="7671328" cy="363378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01603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E9F-EABA-4DBF-96A3-DE8937A63756}"/>
              </a:ext>
            </a:extLst>
          </p:cNvPr>
          <p:cNvSpPr>
            <a:spLocks noGrp="1"/>
          </p:cNvSpPr>
          <p:nvPr>
            <p:ph type="title"/>
          </p:nvPr>
        </p:nvSpPr>
        <p:spPr/>
        <p:txBody>
          <a:bodyPr/>
          <a:lstStyle/>
          <a:p>
            <a:r>
              <a:rPr lang="en-IN" dirty="0"/>
              <a:t>ADD Product details</a:t>
            </a:r>
          </a:p>
        </p:txBody>
      </p:sp>
      <p:pic>
        <p:nvPicPr>
          <p:cNvPr id="4" name="Content Placeholder 4">
            <a:extLst>
              <a:ext uri="{FF2B5EF4-FFF2-40B4-BE49-F238E27FC236}">
                <a16:creationId xmlns:a16="http://schemas.microsoft.com/office/drawing/2014/main" id="{FB8A2F5F-ED1A-4EC1-A9B8-A7C077E982C8}"/>
              </a:ext>
            </a:extLst>
          </p:cNvPr>
          <p:cNvPicPr>
            <a:picLocks noGrp="1" noChangeAspect="1"/>
          </p:cNvPicPr>
          <p:nvPr>
            <p:ph idx="1"/>
          </p:nvPr>
        </p:nvPicPr>
        <p:blipFill>
          <a:blip r:embed="rId2"/>
          <a:stretch>
            <a:fillRect/>
          </a:stretch>
        </p:blipFill>
        <p:spPr>
          <a:xfrm>
            <a:off x="2041110" y="2341563"/>
            <a:ext cx="8109779" cy="3633787"/>
          </a:xfr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1651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4A64-2FBF-4052-BF4A-4110CACB72DE}"/>
              </a:ext>
            </a:extLst>
          </p:cNvPr>
          <p:cNvSpPr>
            <a:spLocks noGrp="1"/>
          </p:cNvSpPr>
          <p:nvPr>
            <p:ph type="title"/>
          </p:nvPr>
        </p:nvSpPr>
        <p:spPr/>
        <p:txBody>
          <a:bodyPr/>
          <a:lstStyle/>
          <a:p>
            <a:r>
              <a:rPr lang="en-IN" dirty="0"/>
              <a:t>Enter Customer details</a:t>
            </a:r>
          </a:p>
        </p:txBody>
      </p:sp>
      <p:pic>
        <p:nvPicPr>
          <p:cNvPr id="5" name="Content Placeholder 4">
            <a:extLst>
              <a:ext uri="{FF2B5EF4-FFF2-40B4-BE49-F238E27FC236}">
                <a16:creationId xmlns:a16="http://schemas.microsoft.com/office/drawing/2014/main" id="{567DDFD6-7EE5-4732-B847-8DD3D046E404}"/>
              </a:ext>
            </a:extLst>
          </p:cNvPr>
          <p:cNvPicPr>
            <a:picLocks noGrp="1" noChangeAspect="1"/>
          </p:cNvPicPr>
          <p:nvPr>
            <p:ph idx="1"/>
          </p:nvPr>
        </p:nvPicPr>
        <p:blipFill>
          <a:blip r:embed="rId2"/>
          <a:stretch>
            <a:fillRect/>
          </a:stretch>
        </p:blipFill>
        <p:spPr>
          <a:xfrm>
            <a:off x="2568410" y="2341563"/>
            <a:ext cx="7394740" cy="3814281"/>
          </a:xfrm>
        </p:spPr>
      </p:pic>
    </p:spTree>
    <p:extLst>
      <p:ext uri="{BB962C8B-B14F-4D97-AF65-F5344CB8AC3E}">
        <p14:creationId xmlns:p14="http://schemas.microsoft.com/office/powerpoint/2010/main" val="213901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9E64-F892-4E64-90F8-DF17213E3152}"/>
              </a:ext>
            </a:extLst>
          </p:cNvPr>
          <p:cNvSpPr>
            <a:spLocks noGrp="1"/>
          </p:cNvSpPr>
          <p:nvPr>
            <p:ph type="title"/>
          </p:nvPr>
        </p:nvSpPr>
        <p:spPr/>
        <p:txBody>
          <a:bodyPr/>
          <a:lstStyle/>
          <a:p>
            <a:r>
              <a:rPr lang="en-IN" dirty="0"/>
              <a:t>Enter Vendor Details</a:t>
            </a:r>
          </a:p>
        </p:txBody>
      </p:sp>
      <p:pic>
        <p:nvPicPr>
          <p:cNvPr id="5" name="Content Placeholder 4">
            <a:extLst>
              <a:ext uri="{FF2B5EF4-FFF2-40B4-BE49-F238E27FC236}">
                <a16:creationId xmlns:a16="http://schemas.microsoft.com/office/drawing/2014/main" id="{D1F0F4BF-F774-446E-86B6-E93E53CCCAEF}"/>
              </a:ext>
            </a:extLst>
          </p:cNvPr>
          <p:cNvPicPr>
            <a:picLocks noGrp="1" noChangeAspect="1"/>
          </p:cNvPicPr>
          <p:nvPr>
            <p:ph idx="1"/>
          </p:nvPr>
        </p:nvPicPr>
        <p:blipFill>
          <a:blip r:embed="rId2"/>
          <a:stretch>
            <a:fillRect/>
          </a:stretch>
        </p:blipFill>
        <p:spPr>
          <a:xfrm>
            <a:off x="2232226" y="2341563"/>
            <a:ext cx="7727547" cy="3633787"/>
          </a:xfrm>
          <a:ln w="12700">
            <a:solidFill>
              <a:schemeClr val="tx1"/>
            </a:solidFill>
          </a:ln>
        </p:spPr>
      </p:pic>
    </p:spTree>
    <p:extLst>
      <p:ext uri="{BB962C8B-B14F-4D97-AF65-F5344CB8AC3E}">
        <p14:creationId xmlns:p14="http://schemas.microsoft.com/office/powerpoint/2010/main" val="217956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6224-7094-462E-8389-51DB47AFEF76}"/>
              </a:ext>
            </a:extLst>
          </p:cNvPr>
          <p:cNvSpPr>
            <a:spLocks noGrp="1"/>
          </p:cNvSpPr>
          <p:nvPr>
            <p:ph type="title"/>
          </p:nvPr>
        </p:nvSpPr>
        <p:spPr/>
        <p:txBody>
          <a:bodyPr/>
          <a:lstStyle/>
          <a:p>
            <a:r>
              <a:rPr lang="en-IN" dirty="0"/>
              <a:t>About us</a:t>
            </a:r>
          </a:p>
        </p:txBody>
      </p:sp>
      <p:pic>
        <p:nvPicPr>
          <p:cNvPr id="5" name="Content Placeholder 4">
            <a:extLst>
              <a:ext uri="{FF2B5EF4-FFF2-40B4-BE49-F238E27FC236}">
                <a16:creationId xmlns:a16="http://schemas.microsoft.com/office/drawing/2014/main" id="{27487C83-B96C-4D38-BCEA-851AC918D3A7}"/>
              </a:ext>
            </a:extLst>
          </p:cNvPr>
          <p:cNvPicPr>
            <a:picLocks noGrp="1" noChangeAspect="1"/>
          </p:cNvPicPr>
          <p:nvPr>
            <p:ph idx="1"/>
          </p:nvPr>
        </p:nvPicPr>
        <p:blipFill>
          <a:blip r:embed="rId2"/>
          <a:stretch>
            <a:fillRect/>
          </a:stretch>
        </p:blipFill>
        <p:spPr>
          <a:xfrm>
            <a:off x="581025" y="2500756"/>
            <a:ext cx="11029950" cy="3655088"/>
          </a:xfrm>
        </p:spPr>
      </p:pic>
    </p:spTree>
    <p:extLst>
      <p:ext uri="{BB962C8B-B14F-4D97-AF65-F5344CB8AC3E}">
        <p14:creationId xmlns:p14="http://schemas.microsoft.com/office/powerpoint/2010/main" val="270936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CD62-D276-48CE-A0BE-FC92600EB8CA}"/>
              </a:ext>
            </a:extLst>
          </p:cNvPr>
          <p:cNvSpPr>
            <a:spLocks noGrp="1"/>
          </p:cNvSpPr>
          <p:nvPr>
            <p:ph type="title"/>
          </p:nvPr>
        </p:nvSpPr>
        <p:spPr/>
        <p:txBody>
          <a:bodyPr/>
          <a:lstStyle/>
          <a:p>
            <a:r>
              <a:rPr lang="en-IN" dirty="0"/>
              <a:t>Contact us</a:t>
            </a:r>
          </a:p>
        </p:txBody>
      </p:sp>
      <p:pic>
        <p:nvPicPr>
          <p:cNvPr id="5" name="Content Placeholder 4">
            <a:extLst>
              <a:ext uri="{FF2B5EF4-FFF2-40B4-BE49-F238E27FC236}">
                <a16:creationId xmlns:a16="http://schemas.microsoft.com/office/drawing/2014/main" id="{462636A3-2EF1-41D2-9764-5D2A7CC466D9}"/>
              </a:ext>
            </a:extLst>
          </p:cNvPr>
          <p:cNvPicPr>
            <a:picLocks noGrp="1" noChangeAspect="1"/>
          </p:cNvPicPr>
          <p:nvPr>
            <p:ph idx="1"/>
          </p:nvPr>
        </p:nvPicPr>
        <p:blipFill>
          <a:blip r:embed="rId2"/>
          <a:stretch>
            <a:fillRect/>
          </a:stretch>
        </p:blipFill>
        <p:spPr>
          <a:xfrm>
            <a:off x="1128424" y="2341563"/>
            <a:ext cx="9935151" cy="3633787"/>
          </a:xfrm>
        </p:spPr>
      </p:pic>
    </p:spTree>
    <p:extLst>
      <p:ext uri="{BB962C8B-B14F-4D97-AF65-F5344CB8AC3E}">
        <p14:creationId xmlns:p14="http://schemas.microsoft.com/office/powerpoint/2010/main" val="87732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01F1-879E-4123-9579-16137154D590}"/>
              </a:ext>
            </a:extLst>
          </p:cNvPr>
          <p:cNvSpPr>
            <a:spLocks noGrp="1"/>
          </p:cNvSpPr>
          <p:nvPr>
            <p:ph type="title"/>
          </p:nvPr>
        </p:nvSpPr>
        <p:spPr/>
        <p:txBody>
          <a:bodyPr/>
          <a:lstStyle/>
          <a:p>
            <a:r>
              <a:rPr lang="en-IN" dirty="0" err="1"/>
              <a:t>REFerences</a:t>
            </a:r>
            <a:endParaRPr lang="en-IN" dirty="0"/>
          </a:p>
        </p:txBody>
      </p:sp>
      <p:sp>
        <p:nvSpPr>
          <p:cNvPr id="3" name="Content Placeholder 2">
            <a:extLst>
              <a:ext uri="{FF2B5EF4-FFF2-40B4-BE49-F238E27FC236}">
                <a16:creationId xmlns:a16="http://schemas.microsoft.com/office/drawing/2014/main" id="{7E7E230D-29B4-4FA3-88D2-1E80AA1F7563}"/>
              </a:ext>
            </a:extLst>
          </p:cNvPr>
          <p:cNvSpPr>
            <a:spLocks noGrp="1"/>
          </p:cNvSpPr>
          <p:nvPr>
            <p:ph idx="1"/>
          </p:nvPr>
        </p:nvSpPr>
        <p:spPr/>
        <p:txBody>
          <a:bodyPr/>
          <a:lstStyle/>
          <a:p>
            <a:r>
              <a:rPr lang="en-IN" u="sng" dirty="0">
                <a:solidFill>
                  <a:schemeClr val="tx1"/>
                </a:solidFill>
              </a:rPr>
              <a:t>W3Schools online Web Tutorial</a:t>
            </a:r>
          </a:p>
          <a:p>
            <a:r>
              <a:rPr lang="en-US" dirty="0" err="1"/>
              <a:t>Elmasri</a:t>
            </a:r>
            <a:r>
              <a:rPr lang="en-US" dirty="0"/>
              <a:t>, </a:t>
            </a:r>
            <a:r>
              <a:rPr lang="en-US" dirty="0" err="1"/>
              <a:t>Ramez</a:t>
            </a:r>
            <a:r>
              <a:rPr lang="en-US" dirty="0"/>
              <a:t>, Fundamentals of database systems. Pearson education in </a:t>
            </a:r>
            <a:r>
              <a:rPr lang="en-US" dirty="0" err="1"/>
              <a:t>india</a:t>
            </a:r>
            <a:r>
              <a:rPr lang="en-US" dirty="0"/>
              <a:t> 2008.</a:t>
            </a:r>
          </a:p>
          <a:p>
            <a:r>
              <a:rPr lang="en-IN" dirty="0" err="1">
                <a:solidFill>
                  <a:schemeClr val="tx1"/>
                </a:solidFill>
              </a:rPr>
              <a:t>TechBiz</a:t>
            </a:r>
            <a:r>
              <a:rPr lang="en-IN" dirty="0">
                <a:solidFill>
                  <a:schemeClr val="tx1"/>
                </a:solidFill>
              </a:rPr>
              <a:t> online tutorial</a:t>
            </a:r>
          </a:p>
          <a:p>
            <a:r>
              <a:rPr lang="en-US"/>
              <a:t>"</a:t>
            </a:r>
            <a:r>
              <a:rPr lang="en-US" dirty="0"/>
              <a:t>Ontario's Animal Protection Law Strongest In Canada". Retrieved 3 April 2014. [2] </a:t>
            </a:r>
            <a:r>
              <a:rPr lang="en-US" dirty="0" err="1"/>
              <a:t>Crair</a:t>
            </a:r>
            <a:r>
              <a:rPr lang="en-US" dirty="0"/>
              <a:t>, Ben (19 August 2015). "The World's Biggest Pet Store Has 250,000 Animals". Bloomberg Business. Retrieved 30 November 2019. [3] "Ten Fast Facts about Pet Shops". Retrieved 3 April 2014</a:t>
            </a:r>
            <a:endParaRPr lang="en-US" dirty="0">
              <a:solidFill>
                <a:schemeClr val="tx1"/>
              </a:solidFill>
            </a:endParaRPr>
          </a:p>
        </p:txBody>
      </p:sp>
    </p:spTree>
    <p:extLst>
      <p:ext uri="{BB962C8B-B14F-4D97-AF65-F5344CB8AC3E}">
        <p14:creationId xmlns:p14="http://schemas.microsoft.com/office/powerpoint/2010/main" val="384564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4DDA-1F1A-4BCC-9B03-1CD7B22A6D8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909D149-821D-4480-B600-AB1BAABD6B82}"/>
              </a:ext>
            </a:extLst>
          </p:cNvPr>
          <p:cNvSpPr>
            <a:spLocks noGrp="1"/>
          </p:cNvSpPr>
          <p:nvPr>
            <p:ph idx="1"/>
          </p:nvPr>
        </p:nvSpPr>
        <p:spPr/>
        <p:txBody>
          <a:bodyPr/>
          <a:lstStyle/>
          <a:p>
            <a:r>
              <a:rPr lang="en-US" dirty="0"/>
              <a:t>The development of this Online Pet Shop is great improvement over the manual system which uses lots of manual work and paper. The computerization of the system speeds up the process. </a:t>
            </a:r>
          </a:p>
          <a:p>
            <a:r>
              <a:rPr lang="en-US" dirty="0"/>
              <a:t>The Online Pet Shop is fast, efficient and reliable, Avoids data redundancy and inconsistency. It contains all the functional features described in objective of the project.</a:t>
            </a:r>
            <a:endParaRPr lang="en-IN" dirty="0"/>
          </a:p>
        </p:txBody>
      </p:sp>
    </p:spTree>
    <p:extLst>
      <p:ext uri="{BB962C8B-B14F-4D97-AF65-F5344CB8AC3E}">
        <p14:creationId xmlns:p14="http://schemas.microsoft.com/office/powerpoint/2010/main" val="174174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4E80-E1C9-4657-85A8-F316990730B4}"/>
              </a:ext>
            </a:extLst>
          </p:cNvPr>
          <p:cNvSpPr>
            <a:spLocks noGrp="1"/>
          </p:cNvSpPr>
          <p:nvPr>
            <p:ph type="title"/>
          </p:nvPr>
        </p:nvSpPr>
        <p:spPr>
          <a:xfrm>
            <a:off x="581192" y="702156"/>
            <a:ext cx="11029616" cy="3641244"/>
          </a:xfrm>
        </p:spPr>
        <p:txBody>
          <a:bodyPr>
            <a:normAutofit/>
          </a:bodyPr>
          <a:lstStyle/>
          <a:p>
            <a:pPr algn="ctr"/>
            <a:r>
              <a:rPr lang="en-IN" sz="7200" dirty="0"/>
              <a:t>THANK You</a:t>
            </a:r>
          </a:p>
        </p:txBody>
      </p:sp>
    </p:spTree>
    <p:extLst>
      <p:ext uri="{BB962C8B-B14F-4D97-AF65-F5344CB8AC3E}">
        <p14:creationId xmlns:p14="http://schemas.microsoft.com/office/powerpoint/2010/main" val="418652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1123-2351-43D5-8382-67C4186F50D3}"/>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EB97C2C7-380B-4F6D-97D7-5957FB468489}"/>
              </a:ext>
            </a:extLst>
          </p:cNvPr>
          <p:cNvSpPr>
            <a:spLocks noGrp="1"/>
          </p:cNvSpPr>
          <p:nvPr>
            <p:ph idx="1"/>
          </p:nvPr>
        </p:nvSpPr>
        <p:spPr/>
        <p:txBody>
          <a:bodyPr/>
          <a:lstStyle/>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E-commerce is fast gaining ground as an accepted and used business paradigm. More and more business houses are implementing web sites providing functionality for performing commercial transactions over the web. It is reasonable to say that the process of shopping on the web is becoming commonplace. The Online Pet Shop web application is intended to provide solution for customers and sellers to buy or sell their pet through a single gate way using the internet.</a:t>
            </a:r>
          </a:p>
          <a:p>
            <a:endParaRPr lang="en-IN" dirty="0"/>
          </a:p>
        </p:txBody>
      </p:sp>
    </p:spTree>
    <p:extLst>
      <p:ext uri="{BB962C8B-B14F-4D97-AF65-F5344CB8AC3E}">
        <p14:creationId xmlns:p14="http://schemas.microsoft.com/office/powerpoint/2010/main" val="159641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38F4-5489-4982-825C-6CC66B735E5B}"/>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F10D6299-3F98-4CA8-BA9C-ABE2A131F0D4}"/>
              </a:ext>
            </a:extLst>
          </p:cNvPr>
          <p:cNvSpPr>
            <a:spLocks noGrp="1"/>
          </p:cNvSpPr>
          <p:nvPr>
            <p:ph idx="1"/>
          </p:nvPr>
        </p:nvSpPr>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The scope of this system is divided into mainly two parts, customer  and sellers. Customer and sellers who are literate with computers. Any user who wants to buy or sell pet can visit the website. The seller can add his pet by providing the details of pet on this website. The customer can  browse through the shop and see a list of pets uploaded for sale by other sellers and purchase them online .This web application will provide an option for storing and managing the basic information about the user and also an option for storing and managing the basic information about pet.</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22983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5446-08CF-45DB-AF65-259399BD7A87}"/>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3EA1496A-65D8-44C9-8F42-47732A453220}"/>
              </a:ext>
            </a:extLst>
          </p:cNvPr>
          <p:cNvSpPr>
            <a:spLocks noGrp="1"/>
          </p:cNvSpPr>
          <p:nvPr>
            <p:ph idx="1"/>
          </p:nvPr>
        </p:nvSpPr>
        <p:spPr/>
        <p:txBody>
          <a:bodyPr/>
          <a:lstStyle/>
          <a:p>
            <a:pPr marL="342900" lvl="0" indent="-342900" algn="just" fontAlgn="base">
              <a:lnSpc>
                <a:spcPct val="150000"/>
              </a:lnSpc>
              <a:spcAft>
                <a:spcPts val="550"/>
              </a:spcAft>
              <a:buClr>
                <a:srgbClr val="000000"/>
              </a:buClr>
              <a:buSzPts val="12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produce a web-based system that allow the user to register, login.</a:t>
            </a:r>
          </a:p>
          <a:p>
            <a:pPr marL="342900" lvl="0" indent="-342900" algn="just" fontAlgn="base">
              <a:lnSpc>
                <a:spcPct val="150000"/>
              </a:lnSpc>
              <a:spcAft>
                <a:spcPts val="550"/>
              </a:spcAft>
              <a:buClr>
                <a:srgbClr val="000000"/>
              </a:buClr>
              <a:buSzPts val="1200"/>
              <a:buFont typeface="Arial" panose="020B0604020202020204" pitchFamily="34" charset="0"/>
              <a:buChar char="•"/>
            </a:pPr>
            <a:r>
              <a:rPr lang="en-US" sz="1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To allow users </a:t>
            </a:r>
            <a:r>
              <a:rPr lang="en-US" sz="18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i.e</a:t>
            </a:r>
            <a:r>
              <a:rPr lang="en-US" sz="18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customers and sellers to</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buy/sell pet.</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algn="just" fontAlgn="base">
              <a:lnSpc>
                <a:spcPct val="150000"/>
              </a:lnSpc>
              <a:spcAft>
                <a:spcPts val="550"/>
              </a:spcAft>
              <a:buClr>
                <a:srgbClr val="000000"/>
              </a:buClr>
              <a:buSzPts val="1200"/>
              <a:buFont typeface="Arial" panose="020B0604020202020204" pitchFamily="34" charset="0"/>
              <a:buChar char="•"/>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ease user by providing different functionalities to it. </a:t>
            </a:r>
            <a:r>
              <a:rPr lang="en-US" sz="1800" dirty="0">
                <a:solidFill>
                  <a:srgbClr val="000000"/>
                </a:solidFill>
                <a:effectLst/>
                <a:latin typeface="Calibri" panose="020F0502020204030204" pitchFamily="34" charset="0"/>
                <a:ea typeface="Calibri" panose="020F0502020204030204" pitchFamily="34" charset="0"/>
              </a:rPr>
              <a:t>	</a:t>
            </a:r>
            <a:endParaRPr lang="en-IN" dirty="0"/>
          </a:p>
        </p:txBody>
      </p:sp>
    </p:spTree>
    <p:extLst>
      <p:ext uri="{BB962C8B-B14F-4D97-AF65-F5344CB8AC3E}">
        <p14:creationId xmlns:p14="http://schemas.microsoft.com/office/powerpoint/2010/main" val="13774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2867-3F23-4C93-BD9B-4994CF461C3B}"/>
              </a:ext>
            </a:extLst>
          </p:cNvPr>
          <p:cNvSpPr>
            <a:spLocks noGrp="1"/>
          </p:cNvSpPr>
          <p:nvPr>
            <p:ph type="title"/>
          </p:nvPr>
        </p:nvSpPr>
        <p:spPr/>
        <p:txBody>
          <a:bodyPr/>
          <a:lstStyle/>
          <a:p>
            <a:r>
              <a:rPr lang="en-IN" dirty="0"/>
              <a:t>ER Diagram</a:t>
            </a:r>
          </a:p>
        </p:txBody>
      </p:sp>
      <p:pic>
        <p:nvPicPr>
          <p:cNvPr id="4" name="Content Placeholder 3">
            <a:extLst>
              <a:ext uri="{FF2B5EF4-FFF2-40B4-BE49-F238E27FC236}">
                <a16:creationId xmlns:a16="http://schemas.microsoft.com/office/drawing/2014/main" id="{76E23D5C-C033-4B73-9C64-B05869F6DC4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6050" y="2341563"/>
            <a:ext cx="4719900" cy="3633787"/>
          </a:xfrm>
          <a:prstGeom prst="rect">
            <a:avLst/>
          </a:prstGeom>
          <a:noFill/>
          <a:ln>
            <a:noFill/>
          </a:ln>
        </p:spPr>
      </p:pic>
    </p:spTree>
    <p:extLst>
      <p:ext uri="{BB962C8B-B14F-4D97-AF65-F5344CB8AC3E}">
        <p14:creationId xmlns:p14="http://schemas.microsoft.com/office/powerpoint/2010/main" val="302422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CDE0-703E-44D4-9C9E-FD258771F48E}"/>
              </a:ext>
            </a:extLst>
          </p:cNvPr>
          <p:cNvSpPr>
            <a:spLocks noGrp="1"/>
          </p:cNvSpPr>
          <p:nvPr>
            <p:ph type="title"/>
          </p:nvPr>
        </p:nvSpPr>
        <p:spPr/>
        <p:txBody>
          <a:bodyPr/>
          <a:lstStyle/>
          <a:p>
            <a:r>
              <a:rPr lang="en-IN" dirty="0"/>
              <a:t>SCREENSHOTS</a:t>
            </a:r>
          </a:p>
        </p:txBody>
      </p:sp>
      <p:pic>
        <p:nvPicPr>
          <p:cNvPr id="9" name="Content Placeholder 8">
            <a:extLst>
              <a:ext uri="{FF2B5EF4-FFF2-40B4-BE49-F238E27FC236}">
                <a16:creationId xmlns:a16="http://schemas.microsoft.com/office/drawing/2014/main" id="{70969DC9-7A1E-4A9B-80A1-5F76C2B1E240}"/>
              </a:ext>
            </a:extLst>
          </p:cNvPr>
          <p:cNvPicPr>
            <a:picLocks noGrp="1" noChangeAspect="1"/>
          </p:cNvPicPr>
          <p:nvPr>
            <p:ph idx="1"/>
          </p:nvPr>
        </p:nvPicPr>
        <p:blipFill>
          <a:blip r:embed="rId2"/>
          <a:stretch>
            <a:fillRect/>
          </a:stretch>
        </p:blipFill>
        <p:spPr>
          <a:xfrm>
            <a:off x="1644152" y="2341563"/>
            <a:ext cx="7223624" cy="3633787"/>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9782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0D7E9B4-E7FB-45FD-BAFD-8AE24BF4E9A1}"/>
              </a:ext>
            </a:extLst>
          </p:cNvPr>
          <p:cNvPicPr>
            <a:picLocks noGrp="1" noChangeAspect="1"/>
          </p:cNvPicPr>
          <p:nvPr>
            <p:ph idx="1"/>
          </p:nvPr>
        </p:nvPicPr>
        <p:blipFill>
          <a:blip r:embed="rId2"/>
          <a:stretch>
            <a:fillRect/>
          </a:stretch>
        </p:blipFill>
        <p:spPr>
          <a:xfrm>
            <a:off x="2306855" y="2341563"/>
            <a:ext cx="7578289" cy="3633787"/>
          </a:xfrm>
          <a:effectLst>
            <a:outerShdw blurRad="50800" dist="50800" dir="5400000" algn="ctr" rotWithShape="0">
              <a:schemeClr val="tx1"/>
            </a:outerShdw>
          </a:effectLst>
        </p:spPr>
      </p:pic>
    </p:spTree>
    <p:extLst>
      <p:ext uri="{BB962C8B-B14F-4D97-AF65-F5344CB8AC3E}">
        <p14:creationId xmlns:p14="http://schemas.microsoft.com/office/powerpoint/2010/main" val="295378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4C43-09DE-4B0D-BC0B-BF94CF30264E}"/>
              </a:ext>
            </a:extLst>
          </p:cNvPr>
          <p:cNvSpPr>
            <a:spLocks noGrp="1"/>
          </p:cNvSpPr>
          <p:nvPr>
            <p:ph type="title"/>
          </p:nvPr>
        </p:nvSpPr>
        <p:spPr/>
        <p:txBody>
          <a:bodyPr/>
          <a:lstStyle/>
          <a:p>
            <a:r>
              <a:rPr lang="en-IN" dirty="0"/>
              <a:t>PRODUCT LIST</a:t>
            </a:r>
          </a:p>
        </p:txBody>
      </p:sp>
      <p:pic>
        <p:nvPicPr>
          <p:cNvPr id="9" name="Content Placeholder 8">
            <a:extLst>
              <a:ext uri="{FF2B5EF4-FFF2-40B4-BE49-F238E27FC236}">
                <a16:creationId xmlns:a16="http://schemas.microsoft.com/office/drawing/2014/main" id="{5145CB2B-9BD6-4E3C-85A6-D2228C09B391}"/>
              </a:ext>
            </a:extLst>
          </p:cNvPr>
          <p:cNvPicPr>
            <a:picLocks noGrp="1" noChangeAspect="1"/>
          </p:cNvPicPr>
          <p:nvPr>
            <p:ph idx="1"/>
          </p:nvPr>
        </p:nvPicPr>
        <p:blipFill>
          <a:blip r:embed="rId2"/>
          <a:stretch>
            <a:fillRect/>
          </a:stretch>
        </p:blipFill>
        <p:spPr>
          <a:xfrm>
            <a:off x="3142767" y="2341563"/>
            <a:ext cx="6853489" cy="4174647"/>
          </a:xfrm>
          <a:ln w="9525">
            <a:solidFill>
              <a:schemeClr val="accent1"/>
            </a:solidFill>
          </a:ln>
        </p:spPr>
      </p:pic>
    </p:spTree>
    <p:extLst>
      <p:ext uri="{BB962C8B-B14F-4D97-AF65-F5344CB8AC3E}">
        <p14:creationId xmlns:p14="http://schemas.microsoft.com/office/powerpoint/2010/main" val="267520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2D0A-BCBC-4EDD-BA64-712BEAB53BEB}"/>
              </a:ext>
            </a:extLst>
          </p:cNvPr>
          <p:cNvSpPr>
            <a:spLocks noGrp="1"/>
          </p:cNvSpPr>
          <p:nvPr>
            <p:ph type="title"/>
          </p:nvPr>
        </p:nvSpPr>
        <p:spPr/>
        <p:txBody>
          <a:bodyPr/>
          <a:lstStyle/>
          <a:p>
            <a:r>
              <a:rPr lang="en-IN" dirty="0"/>
              <a:t>CARD DETAILS</a:t>
            </a:r>
          </a:p>
        </p:txBody>
      </p:sp>
      <p:pic>
        <p:nvPicPr>
          <p:cNvPr id="5" name="Content Placeholder 4">
            <a:extLst>
              <a:ext uri="{FF2B5EF4-FFF2-40B4-BE49-F238E27FC236}">
                <a16:creationId xmlns:a16="http://schemas.microsoft.com/office/drawing/2014/main" id="{A8262AF9-2911-4579-9B85-79A0D93674D2}"/>
              </a:ext>
            </a:extLst>
          </p:cNvPr>
          <p:cNvPicPr>
            <a:picLocks noGrp="1" noChangeAspect="1"/>
          </p:cNvPicPr>
          <p:nvPr>
            <p:ph idx="1"/>
          </p:nvPr>
        </p:nvPicPr>
        <p:blipFill>
          <a:blip r:embed="rId2"/>
          <a:stretch>
            <a:fillRect/>
          </a:stretch>
        </p:blipFill>
        <p:spPr>
          <a:xfrm>
            <a:off x="2181907" y="2341563"/>
            <a:ext cx="7828186" cy="36337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5004546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68775C96BF3D4FB614A989D99A186E" ma:contentTypeVersion="2" ma:contentTypeDescription="Create a new document." ma:contentTypeScope="" ma:versionID="e9edcc9d13c3a7ead89be2c774154e18">
  <xsd:schema xmlns:xsd="http://www.w3.org/2001/XMLSchema" xmlns:xs="http://www.w3.org/2001/XMLSchema" xmlns:p="http://schemas.microsoft.com/office/2006/metadata/properties" xmlns:ns3="0accead2-3217-46bf-a115-1eb0274c16ed" targetNamespace="http://schemas.microsoft.com/office/2006/metadata/properties" ma:root="true" ma:fieldsID="4e2ab8e0bf0590de611aa7377b87d1a9" ns3:_="">
    <xsd:import namespace="0accead2-3217-46bf-a115-1eb0274c16e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cead2-3217-46bf-a115-1eb0274c16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3F7ADF-EDDF-4C2E-83CD-EC9E19BF4C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ccead2-3217-46bf-a115-1eb0274c16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3A6D3478-2986-4664-940C-67E0CAA21E04}">
  <ds:schemaRefs>
    <ds:schemaRef ds:uri="http://purl.org/dc/elements/1.1/"/>
    <ds:schemaRef ds:uri="http://schemas.microsoft.com/office/infopath/2007/PartnerControls"/>
    <ds:schemaRef ds:uri="http://www.w3.org/XML/1998/namespace"/>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0accead2-3217-46bf-a115-1eb0274c16ed"/>
  </ds:schemaRefs>
</ds:datastoreItem>
</file>

<file path=docProps/app.xml><?xml version="1.0" encoding="utf-8"?>
<Properties xmlns="http://schemas.openxmlformats.org/officeDocument/2006/extended-properties" xmlns:vt="http://schemas.openxmlformats.org/officeDocument/2006/docPropsVTypes">
  <Template>{559CFFD3-816B-4EC7-9C6E-163AC29506BE}tf56535239_win32</Template>
  <TotalTime>397</TotalTime>
  <Words>429</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 Condensed</vt:lpstr>
      <vt:lpstr>Calibri</vt:lpstr>
      <vt:lpstr>Franklin Gothic Book</vt:lpstr>
      <vt:lpstr>Franklin Gothic Demi</vt:lpstr>
      <vt:lpstr>Wingdings 2</vt:lpstr>
      <vt:lpstr>DividendVTI</vt:lpstr>
      <vt:lpstr>Project on                OnLINE Pet Shop</vt:lpstr>
      <vt:lpstr>Purpose</vt:lpstr>
      <vt:lpstr>Scope</vt:lpstr>
      <vt:lpstr>Objectives</vt:lpstr>
      <vt:lpstr>ER Diagram</vt:lpstr>
      <vt:lpstr>SCREENSHOTS</vt:lpstr>
      <vt:lpstr>PowerPoint Presentation</vt:lpstr>
      <vt:lpstr>PRODUCT LIST</vt:lpstr>
      <vt:lpstr>CARD DETAILS</vt:lpstr>
      <vt:lpstr>PAYMENT SUCCESS</vt:lpstr>
      <vt:lpstr>ADD Product details</vt:lpstr>
      <vt:lpstr>Enter Customer details</vt:lpstr>
      <vt:lpstr>Enter Vendor Details</vt:lpstr>
      <vt:lpstr>About us</vt:lpstr>
      <vt:lpstr>Contact us</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OnLINE Pet Shop</dc:title>
  <dc:creator>Pallavi Chavan</dc:creator>
  <cp:lastModifiedBy>Pallavi Chavan</cp:lastModifiedBy>
  <cp:revision>11</cp:revision>
  <dcterms:created xsi:type="dcterms:W3CDTF">2021-02-01T03:54:59Z</dcterms:created>
  <dcterms:modified xsi:type="dcterms:W3CDTF">2021-02-02T09:13:16Z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0x0101002968775C96BF3D4FB614A989D99A186E</vt:lpwstr>
  </property>
</Properties>
</file>