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11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737366"/>
            <a:ext cx="4919305" cy="275486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277547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kern="0" spc="-18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Movie Broadcasting Platform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793790" y="457414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916781" y="5704642"/>
            <a:ext cx="116919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endParaRPr lang="en-US" sz="750" dirty="0"/>
          </a:p>
        </p:txBody>
      </p:sp>
      <p:sp>
        <p:nvSpPr>
          <p:cNvPr id="8" name="Text 4"/>
          <p:cNvSpPr/>
          <p:nvPr/>
        </p:nvSpPr>
        <p:spPr>
          <a:xfrm>
            <a:off x="1270040" y="5555099"/>
            <a:ext cx="277189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8DF8C-42B8-43D3-012B-649F36AE4F43}"/>
              </a:ext>
            </a:extLst>
          </p:cNvPr>
          <p:cNvSpPr txBox="1"/>
          <p:nvPr/>
        </p:nvSpPr>
        <p:spPr>
          <a:xfrm>
            <a:off x="7315199" y="5492234"/>
            <a:ext cx="15451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Pallavi(30)</a:t>
            </a:r>
          </a:p>
          <a:p>
            <a:r>
              <a:rPr lang="en-GB" sz="2000" dirty="0"/>
              <a:t>Suhana(54)</a:t>
            </a:r>
          </a:p>
          <a:p>
            <a:r>
              <a:rPr lang="en-GB" sz="2000" dirty="0"/>
              <a:t>Saleema(44)</a:t>
            </a:r>
          </a:p>
          <a:p>
            <a:r>
              <a:rPr lang="en-GB" sz="2000" dirty="0" err="1"/>
              <a:t>Shoyab</a:t>
            </a:r>
            <a:r>
              <a:rPr lang="en-GB" sz="2000" dirty="0"/>
              <a:t>(50)</a:t>
            </a:r>
          </a:p>
          <a:p>
            <a:r>
              <a:rPr lang="en-GB" sz="2000" dirty="0" err="1"/>
              <a:t>Shoiab</a:t>
            </a:r>
            <a:r>
              <a:rPr lang="en-GB" sz="2000" dirty="0"/>
              <a:t>(49)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013" y="334861"/>
            <a:ext cx="12896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</a:t>
            </a:r>
            <a:r>
              <a:rPr lang="en-IN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to Movie Broadcasting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1030013" y="2847079"/>
            <a:ext cx="126439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today's dynamic world, movie broadcasting is undergoing a profound shift. This presentation explores how technology and consumer behavior are revolutionizing the way we experience films, making it more accessible and immersive than ever before.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0180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304812"/>
            <a:ext cx="4919305" cy="361985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6425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Content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80190" y="29466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466999" y="3031688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3"/>
          <p:cNvSpPr/>
          <p:nvPr/>
        </p:nvSpPr>
        <p:spPr>
          <a:xfrm>
            <a:off x="7017306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Movie Library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017306" y="3437096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Hundreds of popular movies, new releases, and classics</a:t>
            </a:r>
            <a:endParaRPr lang="en-US" sz="2000" dirty="0"/>
          </a:p>
        </p:txBody>
      </p:sp>
      <p:sp>
        <p:nvSpPr>
          <p:cNvPr id="9" name="Shape 5"/>
          <p:cNvSpPr/>
          <p:nvPr/>
        </p:nvSpPr>
        <p:spPr>
          <a:xfrm>
            <a:off x="10171867" y="29466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10324981" y="3031688"/>
            <a:ext cx="2040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10908983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Live Streaming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10908983" y="3437096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broadcasts of live events and special premieres</a:t>
            </a:r>
            <a:endParaRPr lang="en-US" sz="2000" dirty="0"/>
          </a:p>
        </p:txBody>
      </p:sp>
      <p:sp>
        <p:nvSpPr>
          <p:cNvPr id="13" name="Shape 9"/>
          <p:cNvSpPr/>
          <p:nvPr/>
        </p:nvSpPr>
        <p:spPr>
          <a:xfrm>
            <a:off x="6280190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430566" y="5092779"/>
            <a:ext cx="2094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1"/>
          <p:cNvSpPr/>
          <p:nvPr/>
        </p:nvSpPr>
        <p:spPr>
          <a:xfrm>
            <a:off x="7017306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Exclusive Content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7017306" y="5498187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Behind-the-scenes footage, interviews, and bonus material</a:t>
            </a:r>
            <a:endParaRPr lang="en-US" sz="2000" dirty="0"/>
          </a:p>
        </p:txBody>
      </p:sp>
      <p:sp>
        <p:nvSpPr>
          <p:cNvPr id="17" name="Shape 13"/>
          <p:cNvSpPr/>
          <p:nvPr/>
        </p:nvSpPr>
        <p:spPr>
          <a:xfrm>
            <a:off x="10171867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10317004" y="5092779"/>
            <a:ext cx="21990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 15"/>
          <p:cNvSpPr/>
          <p:nvPr/>
        </p:nvSpPr>
        <p:spPr>
          <a:xfrm>
            <a:off x="10908983" y="5007769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Personalized Recommendations</a:t>
            </a:r>
            <a:endParaRPr lang="en-US" sz="2200" dirty="0"/>
          </a:p>
        </p:txBody>
      </p:sp>
      <p:sp>
        <p:nvSpPr>
          <p:cNvPr id="20" name="Text 16"/>
          <p:cNvSpPr/>
          <p:nvPr/>
        </p:nvSpPr>
        <p:spPr>
          <a:xfrm>
            <a:off x="10908983" y="5852517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Tailored suggestions based on user preferences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727234" y="879676"/>
            <a:ext cx="5194459" cy="2938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b="1" kern="0" spc="-12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Abstract</a:t>
            </a:r>
            <a:endParaRPr lang="en-US" sz="4050" dirty="0"/>
          </a:p>
        </p:txBody>
      </p:sp>
      <p:sp>
        <p:nvSpPr>
          <p:cNvPr id="5" name="Text 1"/>
          <p:cNvSpPr/>
          <p:nvPr/>
        </p:nvSpPr>
        <p:spPr>
          <a:xfrm>
            <a:off x="1046559" y="2348767"/>
            <a:ext cx="13175933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8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This platform is designed to deliver the best movie experience to viewers worldwide.</a:t>
            </a:r>
            <a:endParaRPr lang="en-US" sz="2800" dirty="0"/>
          </a:p>
        </p:txBody>
      </p:sp>
      <p:sp>
        <p:nvSpPr>
          <p:cNvPr id="6" name="Shape 2"/>
          <p:cNvSpPr/>
          <p:nvPr/>
        </p:nvSpPr>
        <p:spPr>
          <a:xfrm>
            <a:off x="636607" y="4114800"/>
            <a:ext cx="6145311" cy="1847037"/>
          </a:xfrm>
          <a:prstGeom prst="roundRect">
            <a:avLst>
              <a:gd name="adj" fmla="val 719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7" name="Text 3"/>
          <p:cNvSpPr/>
          <p:nvPr/>
        </p:nvSpPr>
        <p:spPr>
          <a:xfrm>
            <a:off x="942618" y="4910971"/>
            <a:ext cx="2597229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b="1" kern="0" spc="-61" dirty="0">
                <a:solidFill>
                  <a:srgbClr val="272525"/>
                </a:solidFill>
                <a:latin typeface="Arial Black" panose="020B0A04020102020204" pitchFamily="34" charset="0"/>
                <a:ea typeface="Inter" pitchFamily="34" charset="-122"/>
                <a:cs typeface="Inter" pitchFamily="34" charset="-120"/>
              </a:rPr>
              <a:t>Accessibility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942618" y="5360194"/>
            <a:ext cx="6053376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Access movies anywhere, anytime, on any device</a:t>
            </a:r>
            <a:endParaRPr lang="en-US" sz="2000" dirty="0"/>
          </a:p>
        </p:txBody>
      </p:sp>
      <p:sp>
        <p:nvSpPr>
          <p:cNvPr id="9" name="Shape 5"/>
          <p:cNvSpPr/>
          <p:nvPr/>
        </p:nvSpPr>
        <p:spPr>
          <a:xfrm>
            <a:off x="7315199" y="4114800"/>
            <a:ext cx="6256873" cy="1785580"/>
          </a:xfrm>
          <a:prstGeom prst="roundRect">
            <a:avLst>
              <a:gd name="adj" fmla="val 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0" name="Text 6"/>
          <p:cNvSpPr/>
          <p:nvPr/>
        </p:nvSpPr>
        <p:spPr>
          <a:xfrm>
            <a:off x="7634526" y="4910971"/>
            <a:ext cx="2597229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b="1" kern="0" spc="-61" dirty="0">
                <a:solidFill>
                  <a:srgbClr val="272525"/>
                </a:solidFill>
                <a:latin typeface="Arial Black" panose="020B0A04020102020204" pitchFamily="34" charset="0"/>
                <a:ea typeface="Inter" pitchFamily="34" charset="-122"/>
                <a:cs typeface="Inter" pitchFamily="34" charset="-120"/>
              </a:rPr>
              <a:t>Engagement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7634526" y="5360194"/>
            <a:ext cx="6053376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Interactive features and community forums for fans</a:t>
            </a:r>
            <a:endParaRPr lang="en-US" sz="2000" dirty="0"/>
          </a:p>
        </p:txBody>
      </p:sp>
      <p:sp>
        <p:nvSpPr>
          <p:cNvPr id="12" name="Shape 8"/>
          <p:cNvSpPr/>
          <p:nvPr/>
        </p:nvSpPr>
        <p:spPr>
          <a:xfrm>
            <a:off x="727234" y="6115764"/>
            <a:ext cx="6484144" cy="1544836"/>
          </a:xfrm>
          <a:prstGeom prst="roundRect">
            <a:avLst>
              <a:gd name="adj" fmla="val 564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3" name="Text 9"/>
          <p:cNvSpPr/>
          <p:nvPr/>
        </p:nvSpPr>
        <p:spPr>
          <a:xfrm>
            <a:off x="942618" y="6331148"/>
            <a:ext cx="2597229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kern="0" spc="-61" dirty="0">
                <a:solidFill>
                  <a:srgbClr val="272525"/>
                </a:solidFill>
                <a:latin typeface="Arial Black" panose="020B0A04020102020204" pitchFamily="34" charset="0"/>
                <a:ea typeface="Inter" pitchFamily="34" charset="-122"/>
                <a:cs typeface="Inter" pitchFamily="34" charset="-120"/>
              </a:rPr>
              <a:t>Quality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942618" y="6780371"/>
            <a:ext cx="6053376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High-resolution streaming and immersive audio</a:t>
            </a:r>
            <a:endParaRPr lang="en-US" sz="2000" dirty="0"/>
          </a:p>
        </p:txBody>
      </p:sp>
      <p:sp>
        <p:nvSpPr>
          <p:cNvPr id="15" name="Shape 11"/>
          <p:cNvSpPr/>
          <p:nvPr/>
        </p:nvSpPr>
        <p:spPr>
          <a:xfrm>
            <a:off x="7419142" y="6115764"/>
            <a:ext cx="6484144" cy="1544836"/>
          </a:xfrm>
          <a:prstGeom prst="roundRect">
            <a:avLst>
              <a:gd name="adj" fmla="val 564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7634526" y="6331148"/>
            <a:ext cx="2597229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kern="0" spc="-61" dirty="0">
                <a:solidFill>
                  <a:srgbClr val="272525"/>
                </a:solidFill>
                <a:latin typeface="Arial Black" panose="020B0A04020102020204" pitchFamily="34" charset="0"/>
                <a:ea typeface="Inter" pitchFamily="34" charset="-122"/>
                <a:cs typeface="Inter" pitchFamily="34" charset="-120"/>
              </a:rPr>
              <a:t>Innovation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7634526" y="6780371"/>
            <a:ext cx="6053376" cy="664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Leveraging cutting-edge technology for an unparalleled experience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960" y="2075736"/>
            <a:ext cx="4978360" cy="407812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11279" y="721638"/>
            <a:ext cx="5447109" cy="634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kern="0" spc="-12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Objective of the Project</a:t>
            </a:r>
            <a:endParaRPr lang="en-US" sz="4000" dirty="0"/>
          </a:p>
        </p:txBody>
      </p:sp>
      <p:sp>
        <p:nvSpPr>
          <p:cNvPr id="5" name="Text 1"/>
          <p:cNvSpPr/>
          <p:nvPr/>
        </p:nvSpPr>
        <p:spPr>
          <a:xfrm>
            <a:off x="711279" y="1661398"/>
            <a:ext cx="7721441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create a user-friendly and engaging platform for accessing and enjoying movies.</a:t>
            </a:r>
            <a:endParaRPr lang="en-US" sz="1600" dirty="0"/>
          </a:p>
        </p:txBody>
      </p:sp>
      <p:sp>
        <p:nvSpPr>
          <p:cNvPr id="6" name="Shape 2"/>
          <p:cNvSpPr/>
          <p:nvPr/>
        </p:nvSpPr>
        <p:spPr>
          <a:xfrm>
            <a:off x="1004649" y="2215158"/>
            <a:ext cx="22860" cy="5292804"/>
          </a:xfrm>
          <a:prstGeom prst="roundRect">
            <a:avLst>
              <a:gd name="adj" fmla="val 373402"/>
            </a:avLst>
          </a:prstGeom>
          <a:solidFill>
            <a:srgbClr val="C0C1D7"/>
          </a:solidFill>
          <a:ln/>
        </p:spPr>
      </p:sp>
      <p:sp>
        <p:nvSpPr>
          <p:cNvPr id="7" name="Shape 3"/>
          <p:cNvSpPr/>
          <p:nvPr/>
        </p:nvSpPr>
        <p:spPr>
          <a:xfrm>
            <a:off x="1221819" y="2660928"/>
            <a:ext cx="711279" cy="22860"/>
          </a:xfrm>
          <a:prstGeom prst="roundRect">
            <a:avLst>
              <a:gd name="adj" fmla="val 373402"/>
            </a:avLst>
          </a:prstGeom>
          <a:solidFill>
            <a:srgbClr val="C0C1D7"/>
          </a:solidFill>
          <a:ln/>
        </p:spPr>
      </p:sp>
      <p:sp>
        <p:nvSpPr>
          <p:cNvPr id="8" name="Shape 4"/>
          <p:cNvSpPr/>
          <p:nvPr/>
        </p:nvSpPr>
        <p:spPr>
          <a:xfrm>
            <a:off x="787479" y="2443758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954881" y="2519958"/>
            <a:ext cx="122277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kern="0" spc="-7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2133838" y="2418278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kern="0" spc="-6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Target Audience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2133838" y="2857738"/>
            <a:ext cx="6298882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Movie enthusiasts, casual viewers, and families</a:t>
            </a:r>
            <a:endParaRPr lang="en-US" sz="1600" dirty="0"/>
          </a:p>
        </p:txBody>
      </p:sp>
      <p:sp>
        <p:nvSpPr>
          <p:cNvPr id="12" name="Shape 8"/>
          <p:cNvSpPr/>
          <p:nvPr/>
        </p:nvSpPr>
        <p:spPr>
          <a:xfrm>
            <a:off x="1221819" y="4034909"/>
            <a:ext cx="711279" cy="22860"/>
          </a:xfrm>
          <a:prstGeom prst="roundRect">
            <a:avLst>
              <a:gd name="adj" fmla="val 373402"/>
            </a:avLst>
          </a:prstGeom>
          <a:solidFill>
            <a:srgbClr val="C0C1D7"/>
          </a:solidFill>
          <a:ln/>
        </p:spPr>
      </p:sp>
      <p:sp>
        <p:nvSpPr>
          <p:cNvPr id="13" name="Shape 9"/>
          <p:cNvSpPr/>
          <p:nvPr/>
        </p:nvSpPr>
        <p:spPr>
          <a:xfrm>
            <a:off x="787479" y="3817739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24639" y="3893939"/>
            <a:ext cx="182880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kern="0" spc="-7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00" dirty="0"/>
          </a:p>
        </p:txBody>
      </p:sp>
      <p:sp>
        <p:nvSpPr>
          <p:cNvPr id="15" name="Text 11"/>
          <p:cNvSpPr/>
          <p:nvPr/>
        </p:nvSpPr>
        <p:spPr>
          <a:xfrm>
            <a:off x="2133838" y="3792260"/>
            <a:ext cx="260973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kern="0" spc="-6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Platform Development</a:t>
            </a:r>
            <a:endParaRPr lang="en-US" sz="2000" dirty="0"/>
          </a:p>
        </p:txBody>
      </p:sp>
      <p:sp>
        <p:nvSpPr>
          <p:cNvPr id="16" name="Text 12"/>
          <p:cNvSpPr/>
          <p:nvPr/>
        </p:nvSpPr>
        <p:spPr>
          <a:xfrm>
            <a:off x="2133838" y="4231719"/>
            <a:ext cx="6298882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a robust and scalable platform</a:t>
            </a:r>
            <a:endParaRPr lang="en-US" sz="1600" dirty="0"/>
          </a:p>
        </p:txBody>
      </p:sp>
      <p:sp>
        <p:nvSpPr>
          <p:cNvPr id="17" name="Shape 13"/>
          <p:cNvSpPr/>
          <p:nvPr/>
        </p:nvSpPr>
        <p:spPr>
          <a:xfrm>
            <a:off x="1221819" y="5408890"/>
            <a:ext cx="711279" cy="22860"/>
          </a:xfrm>
          <a:prstGeom prst="roundRect">
            <a:avLst>
              <a:gd name="adj" fmla="val 373402"/>
            </a:avLst>
          </a:prstGeom>
          <a:solidFill>
            <a:srgbClr val="C0C1D7"/>
          </a:solidFill>
          <a:ln/>
        </p:spPr>
      </p:sp>
      <p:sp>
        <p:nvSpPr>
          <p:cNvPr id="18" name="Shape 14"/>
          <p:cNvSpPr/>
          <p:nvPr/>
        </p:nvSpPr>
        <p:spPr>
          <a:xfrm>
            <a:off x="787479" y="5191720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922258" y="5267920"/>
            <a:ext cx="187643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kern="0" spc="-7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00" dirty="0"/>
          </a:p>
        </p:txBody>
      </p:sp>
      <p:sp>
        <p:nvSpPr>
          <p:cNvPr id="20" name="Text 16"/>
          <p:cNvSpPr/>
          <p:nvPr/>
        </p:nvSpPr>
        <p:spPr>
          <a:xfrm>
            <a:off x="2133838" y="5166241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kern="0" spc="-6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Content Acquisition</a:t>
            </a:r>
            <a:endParaRPr lang="en-US" sz="2000" dirty="0"/>
          </a:p>
        </p:txBody>
      </p:sp>
      <p:sp>
        <p:nvSpPr>
          <p:cNvPr id="21" name="Text 17"/>
          <p:cNvSpPr/>
          <p:nvPr/>
        </p:nvSpPr>
        <p:spPr>
          <a:xfrm>
            <a:off x="2133838" y="5605701"/>
            <a:ext cx="6298882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Licensing movies from distributors and studios</a:t>
            </a:r>
            <a:endParaRPr lang="en-US" sz="1600" dirty="0"/>
          </a:p>
        </p:txBody>
      </p:sp>
      <p:sp>
        <p:nvSpPr>
          <p:cNvPr id="22" name="Shape 18"/>
          <p:cNvSpPr/>
          <p:nvPr/>
        </p:nvSpPr>
        <p:spPr>
          <a:xfrm>
            <a:off x="1221819" y="6782872"/>
            <a:ext cx="711279" cy="22860"/>
          </a:xfrm>
          <a:prstGeom prst="roundRect">
            <a:avLst>
              <a:gd name="adj" fmla="val 373402"/>
            </a:avLst>
          </a:prstGeom>
          <a:solidFill>
            <a:srgbClr val="C0C1D7"/>
          </a:solidFill>
          <a:ln/>
        </p:spPr>
      </p:sp>
      <p:sp>
        <p:nvSpPr>
          <p:cNvPr id="23" name="Shape 19"/>
          <p:cNvSpPr/>
          <p:nvPr/>
        </p:nvSpPr>
        <p:spPr>
          <a:xfrm>
            <a:off x="787479" y="6565702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4" name="Text 20"/>
          <p:cNvSpPr/>
          <p:nvPr/>
        </p:nvSpPr>
        <p:spPr>
          <a:xfrm>
            <a:off x="917496" y="6641902"/>
            <a:ext cx="197048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kern="0" spc="-7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400" dirty="0"/>
          </a:p>
        </p:txBody>
      </p:sp>
      <p:sp>
        <p:nvSpPr>
          <p:cNvPr id="25" name="Text 21"/>
          <p:cNvSpPr/>
          <p:nvPr/>
        </p:nvSpPr>
        <p:spPr>
          <a:xfrm>
            <a:off x="2133838" y="6540222"/>
            <a:ext cx="267628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kern="0" spc="-6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Marketing &amp; Promotion</a:t>
            </a:r>
            <a:endParaRPr lang="en-US" sz="2000" dirty="0"/>
          </a:p>
        </p:txBody>
      </p:sp>
      <p:sp>
        <p:nvSpPr>
          <p:cNvPr id="26" name="Text 22"/>
          <p:cNvSpPr/>
          <p:nvPr/>
        </p:nvSpPr>
        <p:spPr>
          <a:xfrm>
            <a:off x="2133838" y="6979682"/>
            <a:ext cx="6298882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Reaching target audiences and driving user growth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0903"/>
            <a:ext cx="69918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Features of the Project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733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platform will offer a wide range of features to enhance the viewing experience.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93790" y="35181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Interface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11200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Intuitive and easy-to-navigate design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1156692" y="4666297"/>
            <a:ext cx="3615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Search functionality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1156692" y="5108496"/>
            <a:ext cx="3615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Personalized profiles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5695831" y="5006458"/>
            <a:ext cx="3615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Watchlist and queue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5332928" y="3518178"/>
            <a:ext cx="284880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Content Management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32928" y="409932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system for organizing and managing movie content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5695831" y="5471398"/>
            <a:ext cx="3615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Subtitles and dubbing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5695831" y="5913596"/>
            <a:ext cx="36152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Content filtering and recommendations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9872067" y="35181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Payment System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872067" y="409932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and reliable payment processing</a:t>
            </a:r>
            <a:endParaRPr lang="en-US" sz="2000" dirty="0"/>
          </a:p>
        </p:txBody>
      </p:sp>
      <p:sp>
        <p:nvSpPr>
          <p:cNvPr id="16" name="Text 14"/>
          <p:cNvSpPr/>
          <p:nvPr/>
        </p:nvSpPr>
        <p:spPr>
          <a:xfrm>
            <a:off x="10234970" y="5029200"/>
            <a:ext cx="3615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Subscription plans</a:t>
            </a:r>
            <a:endParaRPr lang="en-US" sz="2000" dirty="0"/>
          </a:p>
        </p:txBody>
      </p:sp>
      <p:sp>
        <p:nvSpPr>
          <p:cNvPr id="17" name="Text 15"/>
          <p:cNvSpPr/>
          <p:nvPr/>
        </p:nvSpPr>
        <p:spPr>
          <a:xfrm>
            <a:off x="10234970" y="5471398"/>
            <a:ext cx="3800409" cy="442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Pay-per-view options</a:t>
            </a:r>
            <a:endParaRPr lang="en-US" sz="2400" dirty="0"/>
          </a:p>
        </p:txBody>
      </p:sp>
      <p:sp>
        <p:nvSpPr>
          <p:cNvPr id="18" name="Text 16"/>
          <p:cNvSpPr/>
          <p:nvPr/>
        </p:nvSpPr>
        <p:spPr>
          <a:xfrm>
            <a:off x="10234970" y="5913596"/>
            <a:ext cx="4395430" cy="2209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Multiple payment methods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42223" y="504706"/>
            <a:ext cx="4587478" cy="5734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b="1" kern="0" spc="-10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System Workflow</a:t>
            </a:r>
            <a:endParaRPr lang="en-US" sz="3600" dirty="0"/>
          </a:p>
        </p:txBody>
      </p:sp>
      <p:sp>
        <p:nvSpPr>
          <p:cNvPr id="5" name="Text 1"/>
          <p:cNvSpPr/>
          <p:nvPr/>
        </p:nvSpPr>
        <p:spPr>
          <a:xfrm>
            <a:off x="642223" y="1353264"/>
            <a:ext cx="7859554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platform's workflow ensures seamless operation and efficient content delivery.</a:t>
            </a:r>
            <a:endParaRPr lang="en-US" sz="20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23" y="1853089"/>
            <a:ext cx="917496" cy="1467922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834872" y="2036564"/>
            <a:ext cx="2293739" cy="286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kern="0" spc="-5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Request</a:t>
            </a:r>
            <a:endParaRPr lang="en-US" sz="1800" dirty="0"/>
          </a:p>
        </p:txBody>
      </p:sp>
      <p:sp>
        <p:nvSpPr>
          <p:cNvPr id="8" name="Text 3"/>
          <p:cNvSpPr/>
          <p:nvPr/>
        </p:nvSpPr>
        <p:spPr>
          <a:xfrm>
            <a:off x="1834872" y="2433280"/>
            <a:ext cx="6666905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user requests a movie to watch</a:t>
            </a:r>
            <a:endParaRPr lang="en-US" sz="20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23" y="3321010"/>
            <a:ext cx="917496" cy="1467922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834872" y="3504486"/>
            <a:ext cx="2293739" cy="286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kern="0" spc="-5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Content Retrieval</a:t>
            </a:r>
            <a:endParaRPr lang="en-US" sz="1800" dirty="0"/>
          </a:p>
        </p:txBody>
      </p:sp>
      <p:sp>
        <p:nvSpPr>
          <p:cNvPr id="11" name="Text 5"/>
          <p:cNvSpPr/>
          <p:nvPr/>
        </p:nvSpPr>
        <p:spPr>
          <a:xfrm>
            <a:off x="1834872" y="3901202"/>
            <a:ext cx="6666905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platform retrieves the requested movie</a:t>
            </a:r>
            <a:endParaRPr lang="en-US" sz="200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223" y="4788932"/>
            <a:ext cx="917496" cy="1467922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1834872" y="4972407"/>
            <a:ext cx="2293739" cy="286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kern="0" spc="-5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Streaming</a:t>
            </a:r>
            <a:endParaRPr lang="en-US" sz="1800" dirty="0"/>
          </a:p>
        </p:txBody>
      </p:sp>
      <p:sp>
        <p:nvSpPr>
          <p:cNvPr id="14" name="Text 7"/>
          <p:cNvSpPr/>
          <p:nvPr/>
        </p:nvSpPr>
        <p:spPr>
          <a:xfrm>
            <a:off x="1834872" y="5369123"/>
            <a:ext cx="6666905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movie is streamed to the user's device</a:t>
            </a:r>
            <a:endParaRPr lang="en-US" sz="2000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223" y="6256853"/>
            <a:ext cx="917496" cy="1467922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1834872" y="6440329"/>
            <a:ext cx="2293739" cy="286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kern="0" spc="-5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Experience</a:t>
            </a:r>
            <a:endParaRPr lang="en-US" sz="1800" dirty="0"/>
          </a:p>
        </p:txBody>
      </p:sp>
      <p:sp>
        <p:nvSpPr>
          <p:cNvPr id="17" name="Text 9"/>
          <p:cNvSpPr/>
          <p:nvPr/>
        </p:nvSpPr>
        <p:spPr>
          <a:xfrm>
            <a:off x="1834871" y="6844069"/>
            <a:ext cx="6666905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user enjoys a high-quality viewing experience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BC28CD-231D-6AF1-48C8-D202F28E2745}"/>
              </a:ext>
            </a:extLst>
          </p:cNvPr>
          <p:cNvSpPr txBox="1"/>
          <p:nvPr/>
        </p:nvSpPr>
        <p:spPr>
          <a:xfrm>
            <a:off x="1063257" y="935665"/>
            <a:ext cx="639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468CA-C78F-D8FC-EE5C-10055A93F090}"/>
              </a:ext>
            </a:extLst>
          </p:cNvPr>
          <p:cNvSpPr txBox="1"/>
          <p:nvPr/>
        </p:nvSpPr>
        <p:spPr>
          <a:xfrm>
            <a:off x="1520456" y="2413592"/>
            <a:ext cx="85060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movie broadcasting is bright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ccharacterized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innovation and adaptability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technology evolves ,so will the ways we enjoy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films,fostering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rich and diverse entertainment landscape for generations to come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14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D8372F-0CBB-F541-345F-6CFF1996CCCE}"/>
              </a:ext>
            </a:extLst>
          </p:cNvPr>
          <p:cNvSpPr txBox="1"/>
          <p:nvPr/>
        </p:nvSpPr>
        <p:spPr>
          <a:xfrm>
            <a:off x="3923414" y="3285460"/>
            <a:ext cx="93460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latin typeface="Arial Black" panose="020B0A04020102020204" pitchFamily="34" charset="0"/>
              </a:rPr>
              <a:t>Thank you</a:t>
            </a:r>
            <a:endParaRPr lang="en-IN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4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371</Words>
  <Application>Microsoft Office PowerPoint</Application>
  <PresentationFormat>Custom</PresentationFormat>
  <Paragraphs>81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Inter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mukesh patel</cp:lastModifiedBy>
  <cp:revision>9</cp:revision>
  <dcterms:created xsi:type="dcterms:W3CDTF">2024-09-27T10:06:44Z</dcterms:created>
  <dcterms:modified xsi:type="dcterms:W3CDTF">2024-09-28T04:12:23Z</dcterms:modified>
</cp:coreProperties>
</file>