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5D19-967D-4E93-A7CC-F77357FA1810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6C09-ADF5-4868-BF5A-9C375CDC9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00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5D19-967D-4E93-A7CC-F77357FA1810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6C09-ADF5-4868-BF5A-9C375CDC9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546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5D19-967D-4E93-A7CC-F77357FA1810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6C09-ADF5-4868-BF5A-9C375CDC9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66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5D19-967D-4E93-A7CC-F77357FA1810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6C09-ADF5-4868-BF5A-9C375CDC9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36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5D19-967D-4E93-A7CC-F77357FA1810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6C09-ADF5-4868-BF5A-9C375CDC9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86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5D19-967D-4E93-A7CC-F77357FA1810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6C09-ADF5-4868-BF5A-9C375CDC9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47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5D19-967D-4E93-A7CC-F77357FA1810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6C09-ADF5-4868-BF5A-9C375CDC9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843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5D19-967D-4E93-A7CC-F77357FA1810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6C09-ADF5-4868-BF5A-9C375CDC9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106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5D19-967D-4E93-A7CC-F77357FA1810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6C09-ADF5-4868-BF5A-9C375CDC9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319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5D19-967D-4E93-A7CC-F77357FA1810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6C09-ADF5-4868-BF5A-9C375CDC9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38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5D19-967D-4E93-A7CC-F77357FA1810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6C09-ADF5-4868-BF5A-9C375CDC9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3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95D19-967D-4E93-A7CC-F77357FA1810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F6C09-ADF5-4868-BF5A-9C375CDC9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919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76108" y="0"/>
            <a:ext cx="879765" cy="3325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763489" y="1503220"/>
            <a:ext cx="1904999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Simulate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763490" y="609600"/>
            <a:ext cx="1904999" cy="75507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Initialization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57800" y="2563091"/>
            <a:ext cx="3200402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Ultrasonic sensor will detect object/calculate the distance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57800" y="3640282"/>
            <a:ext cx="3200402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Objects encountered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285511" y="4800600"/>
            <a:ext cx="3200402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Lcd</a:t>
            </a:r>
            <a:r>
              <a:rPr lang="en-US" dirty="0" smtClean="0">
                <a:solidFill>
                  <a:schemeClr val="tx1"/>
                </a:solidFill>
              </a:rPr>
              <a:t> gets on and display the distance value of the object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81000" y="4800600"/>
            <a:ext cx="3200402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By changing nob of voltage regulator distance value changes and displayed on </a:t>
            </a:r>
            <a:r>
              <a:rPr lang="en-US" dirty="0" err="1" smtClean="0">
                <a:solidFill>
                  <a:schemeClr val="tx1"/>
                </a:solidFill>
              </a:rPr>
              <a:t>lcd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28600" y="3020291"/>
            <a:ext cx="3200402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Stop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37" idx="0"/>
          </p:cNvCxnSpPr>
          <p:nvPr/>
        </p:nvCxnSpPr>
        <p:spPr>
          <a:xfrm flipV="1">
            <a:off x="1981201" y="3934692"/>
            <a:ext cx="1" cy="8659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6" idx="1"/>
          </p:cNvCxnSpPr>
          <p:nvPr/>
        </p:nvCxnSpPr>
        <p:spPr>
          <a:xfrm flipH="1">
            <a:off x="3629892" y="5257800"/>
            <a:ext cx="165561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" idx="2"/>
            <a:endCxn id="8" idx="0"/>
          </p:cNvCxnSpPr>
          <p:nvPr/>
        </p:nvCxnSpPr>
        <p:spPr>
          <a:xfrm flipH="1">
            <a:off x="6715990" y="332509"/>
            <a:ext cx="1" cy="2770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6" idx="0"/>
          </p:cNvCxnSpPr>
          <p:nvPr/>
        </p:nvCxnSpPr>
        <p:spPr>
          <a:xfrm flipH="1">
            <a:off x="6715989" y="1364673"/>
            <a:ext cx="2" cy="1385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6" idx="4"/>
          </p:cNvCxnSpPr>
          <p:nvPr/>
        </p:nvCxnSpPr>
        <p:spPr>
          <a:xfrm flipH="1">
            <a:off x="6715988" y="2417620"/>
            <a:ext cx="1" cy="1454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9" idx="2"/>
            <a:endCxn id="10" idx="0"/>
          </p:cNvCxnSpPr>
          <p:nvPr/>
        </p:nvCxnSpPr>
        <p:spPr>
          <a:xfrm>
            <a:off x="6858001" y="3477491"/>
            <a:ext cx="0" cy="1627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10" idx="1"/>
          </p:cNvCxnSpPr>
          <p:nvPr/>
        </p:nvCxnSpPr>
        <p:spPr>
          <a:xfrm flipH="1">
            <a:off x="4648200" y="4097482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4533902" y="1960420"/>
            <a:ext cx="118109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 flipV="1">
            <a:off x="4610100" y="2417620"/>
            <a:ext cx="38100" cy="1679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4610100" y="196042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4483677" y="1433946"/>
            <a:ext cx="1078923" cy="5749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 flipH="1">
            <a:off x="4648200" y="434340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4648200" y="4343400"/>
            <a:ext cx="0" cy="503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4648200" y="4847359"/>
            <a:ext cx="609600" cy="2580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3596986" y="4267200"/>
            <a:ext cx="1078923" cy="5749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768622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3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39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 chart</dc:title>
  <dc:creator>DELL</dc:creator>
  <cp:lastModifiedBy>DELL</cp:lastModifiedBy>
  <cp:revision>4</cp:revision>
  <dcterms:created xsi:type="dcterms:W3CDTF">2022-04-21T16:53:09Z</dcterms:created>
  <dcterms:modified xsi:type="dcterms:W3CDTF">2022-04-21T17:25:32Z</dcterms:modified>
</cp:coreProperties>
</file>