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320" r:id="rId5"/>
    <p:sldId id="323" r:id="rId6"/>
    <p:sldId id="303" r:id="rId7"/>
    <p:sldId id="326" r:id="rId8"/>
    <p:sldId id="339" r:id="rId9"/>
    <p:sldId id="330" r:id="rId10"/>
    <p:sldId id="331" r:id="rId11"/>
    <p:sldId id="315" r:id="rId12"/>
    <p:sldId id="343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2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704BE493-B258-5043-89B1-913754381DA5}">
          <p14:sldIdLst>
            <p14:sldId id="320"/>
            <p14:sldId id="323"/>
            <p14:sldId id="303"/>
            <p14:sldId id="326"/>
            <p14:sldId id="339"/>
            <p14:sldId id="330"/>
            <p14:sldId id="331"/>
            <p14:sldId id="315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2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974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tika Khanna" initials="GK" lastIdx="1" clrIdx="0"/>
  <p:cmAuthor id="2" name="Neelesh Marik" initials="NM" lastIdx="4" clrIdx="1">
    <p:extLst>
      <p:ext uri="{19B8F6BF-5375-455C-9EA6-DF929625EA0E}">
        <p15:presenceInfo xmlns:p15="http://schemas.microsoft.com/office/powerpoint/2012/main" userId="c109e1b486339e5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73A7"/>
    <a:srgbClr val="969797"/>
    <a:srgbClr val="C1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CC2D7E-5B30-45DD-A226-F0AC0899FC2E}" v="34" dt="2023-07-12T06:13:52.8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6" autoAdjust="0"/>
    <p:restoredTop sz="95179"/>
  </p:normalViewPr>
  <p:slideViewPr>
    <p:cSldViewPr showGuides="1">
      <p:cViewPr varScale="1">
        <p:scale>
          <a:sx n="82" d="100"/>
          <a:sy n="82" d="100"/>
        </p:scale>
        <p:origin x="1488" y="48"/>
      </p:cViewPr>
      <p:guideLst>
        <p:guide orient="horz" pos="3974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lavi Srivastava" userId="91b9a7482f5688e1" providerId="LiveId" clId="{2CCC2D7E-5B30-45DD-A226-F0AC0899FC2E}"/>
    <pc:docChg chg="undo custSel addSld delSld modSld sldOrd modSection">
      <pc:chgData name="Pallavi Srivastava" userId="91b9a7482f5688e1" providerId="LiveId" clId="{2CCC2D7E-5B30-45DD-A226-F0AC0899FC2E}" dt="2023-07-13T05:21:34.776" v="978" actId="14100"/>
      <pc:docMkLst>
        <pc:docMk/>
      </pc:docMkLst>
      <pc:sldChg chg="addSp delSp modSp mod">
        <pc:chgData name="Pallavi Srivastava" userId="91b9a7482f5688e1" providerId="LiveId" clId="{2CCC2D7E-5B30-45DD-A226-F0AC0899FC2E}" dt="2023-07-13T05:20:35.274" v="973" actId="14100"/>
        <pc:sldMkLst>
          <pc:docMk/>
          <pc:sldMk cId="2683119885" sldId="303"/>
        </pc:sldMkLst>
        <pc:spChg chg="mod">
          <ac:chgData name="Pallavi Srivastava" userId="91b9a7482f5688e1" providerId="LiveId" clId="{2CCC2D7E-5B30-45DD-A226-F0AC0899FC2E}" dt="2023-07-13T05:12:37.941" v="932" actId="255"/>
          <ac:spMkLst>
            <pc:docMk/>
            <pc:sldMk cId="2683119885" sldId="303"/>
            <ac:spMk id="2" creationId="{00000000-0000-0000-0000-000000000000}"/>
          </ac:spMkLst>
        </pc:spChg>
        <pc:spChg chg="del mod">
          <ac:chgData name="Pallavi Srivastava" userId="91b9a7482f5688e1" providerId="LiveId" clId="{2CCC2D7E-5B30-45DD-A226-F0AC0899FC2E}" dt="2023-07-12T05:39:49.139" v="408" actId="478"/>
          <ac:spMkLst>
            <pc:docMk/>
            <pc:sldMk cId="2683119885" sldId="303"/>
            <ac:spMk id="5" creationId="{00000000-0000-0000-0000-000000000000}"/>
          </ac:spMkLst>
        </pc:spChg>
        <pc:spChg chg="add del mod">
          <ac:chgData name="Pallavi Srivastava" userId="91b9a7482f5688e1" providerId="LiveId" clId="{2CCC2D7E-5B30-45DD-A226-F0AC0899FC2E}" dt="2023-07-12T05:38:54.032" v="401"/>
          <ac:spMkLst>
            <pc:docMk/>
            <pc:sldMk cId="2683119885" sldId="303"/>
            <ac:spMk id="7" creationId="{4E4B4E51-32E9-C7A0-88BA-568DA7DA0535}"/>
          </ac:spMkLst>
        </pc:spChg>
        <pc:spChg chg="add mod">
          <ac:chgData name="Pallavi Srivastava" userId="91b9a7482f5688e1" providerId="LiveId" clId="{2CCC2D7E-5B30-45DD-A226-F0AC0899FC2E}" dt="2023-07-13T05:20:35.274" v="973" actId="14100"/>
          <ac:spMkLst>
            <pc:docMk/>
            <pc:sldMk cId="2683119885" sldId="303"/>
            <ac:spMk id="11" creationId="{3A756B51-8E95-687E-F980-0ACF1C416E6E}"/>
          </ac:spMkLst>
        </pc:spChg>
        <pc:picChg chg="add del mod">
          <ac:chgData name="Pallavi Srivastava" userId="91b9a7482f5688e1" providerId="LiveId" clId="{2CCC2D7E-5B30-45DD-A226-F0AC0899FC2E}" dt="2023-07-12T05:38:33.895" v="396" actId="478"/>
          <ac:picMkLst>
            <pc:docMk/>
            <pc:sldMk cId="2683119885" sldId="303"/>
            <ac:picMk id="4" creationId="{CDEEE51B-3F15-006C-D07C-BF60CDBB262D}"/>
          </ac:picMkLst>
        </pc:picChg>
        <pc:picChg chg="add mod">
          <ac:chgData name="Pallavi Srivastava" userId="91b9a7482f5688e1" providerId="LiveId" clId="{2CCC2D7E-5B30-45DD-A226-F0AC0899FC2E}" dt="2023-07-12T06:16:13.339" v="816" actId="1076"/>
          <ac:picMkLst>
            <pc:docMk/>
            <pc:sldMk cId="2683119885" sldId="303"/>
            <ac:picMk id="8" creationId="{A4182C6E-A026-FBFC-0F9D-717F93EAC5BE}"/>
          </ac:picMkLst>
        </pc:picChg>
        <pc:picChg chg="del">
          <ac:chgData name="Pallavi Srivastava" userId="91b9a7482f5688e1" providerId="LiveId" clId="{2CCC2D7E-5B30-45DD-A226-F0AC0899FC2E}" dt="2023-07-06T09:03:36.791" v="217" actId="478"/>
          <ac:picMkLst>
            <pc:docMk/>
            <pc:sldMk cId="2683119885" sldId="303"/>
            <ac:picMk id="10" creationId="{04BFB62C-D92A-4CC3-90D5-6852B219F5AE}"/>
          </ac:picMkLst>
        </pc:picChg>
      </pc:sldChg>
      <pc:sldChg chg="del">
        <pc:chgData name="Pallavi Srivastava" userId="91b9a7482f5688e1" providerId="LiveId" clId="{2CCC2D7E-5B30-45DD-A226-F0AC0899FC2E}" dt="2023-07-06T04:52:06.419" v="191" actId="2696"/>
        <pc:sldMkLst>
          <pc:docMk/>
          <pc:sldMk cId="219351473" sldId="304"/>
        </pc:sldMkLst>
      </pc:sldChg>
      <pc:sldChg chg="del">
        <pc:chgData name="Pallavi Srivastava" userId="91b9a7482f5688e1" providerId="LiveId" clId="{2CCC2D7E-5B30-45DD-A226-F0AC0899FC2E}" dt="2023-07-06T04:53:02.535" v="194" actId="2696"/>
        <pc:sldMkLst>
          <pc:docMk/>
          <pc:sldMk cId="1207833693" sldId="308"/>
        </pc:sldMkLst>
      </pc:sldChg>
      <pc:sldChg chg="del">
        <pc:chgData name="Pallavi Srivastava" userId="91b9a7482f5688e1" providerId="LiveId" clId="{2CCC2D7E-5B30-45DD-A226-F0AC0899FC2E}" dt="2023-07-06T04:51:45.472" v="189" actId="2696"/>
        <pc:sldMkLst>
          <pc:docMk/>
          <pc:sldMk cId="1332076480" sldId="309"/>
        </pc:sldMkLst>
      </pc:sldChg>
      <pc:sldChg chg="del">
        <pc:chgData name="Pallavi Srivastava" userId="91b9a7482f5688e1" providerId="LiveId" clId="{2CCC2D7E-5B30-45DD-A226-F0AC0899FC2E}" dt="2023-07-06T04:51:54.482" v="190" actId="2696"/>
        <pc:sldMkLst>
          <pc:docMk/>
          <pc:sldMk cId="3760133705" sldId="311"/>
        </pc:sldMkLst>
      </pc:sldChg>
      <pc:sldChg chg="addSp delSp modSp mod">
        <pc:chgData name="Pallavi Srivastava" userId="91b9a7482f5688e1" providerId="LiveId" clId="{2CCC2D7E-5B30-45DD-A226-F0AC0899FC2E}" dt="2023-07-13T05:21:15.099" v="976" actId="14100"/>
        <pc:sldMkLst>
          <pc:docMk/>
          <pc:sldMk cId="2392317025" sldId="315"/>
        </pc:sldMkLst>
        <pc:spChg chg="mod">
          <ac:chgData name="Pallavi Srivastava" userId="91b9a7482f5688e1" providerId="LiveId" clId="{2CCC2D7E-5B30-45DD-A226-F0AC0899FC2E}" dt="2023-07-13T05:14:59.621" v="944" actId="113"/>
          <ac:spMkLst>
            <pc:docMk/>
            <pc:sldMk cId="2392317025" sldId="315"/>
            <ac:spMk id="2" creationId="{00000000-0000-0000-0000-000000000000}"/>
          </ac:spMkLst>
        </pc:spChg>
        <pc:spChg chg="del mod">
          <ac:chgData name="Pallavi Srivastava" userId="91b9a7482f5688e1" providerId="LiveId" clId="{2CCC2D7E-5B30-45DD-A226-F0AC0899FC2E}" dt="2023-07-12T05:55:09.436" v="553" actId="478"/>
          <ac:spMkLst>
            <pc:docMk/>
            <pc:sldMk cId="2392317025" sldId="315"/>
            <ac:spMk id="5" creationId="{00000000-0000-0000-0000-000000000000}"/>
          </ac:spMkLst>
        </pc:spChg>
        <pc:spChg chg="add mod">
          <ac:chgData name="Pallavi Srivastava" userId="91b9a7482f5688e1" providerId="LiveId" clId="{2CCC2D7E-5B30-45DD-A226-F0AC0899FC2E}" dt="2023-07-13T05:21:15.099" v="976" actId="14100"/>
          <ac:spMkLst>
            <pc:docMk/>
            <pc:sldMk cId="2392317025" sldId="315"/>
            <ac:spMk id="8" creationId="{5B40B76A-0588-40FF-1F6C-BC9C20FAF959}"/>
          </ac:spMkLst>
        </pc:spChg>
        <pc:picChg chg="add del mod">
          <ac:chgData name="Pallavi Srivastava" userId="91b9a7482f5688e1" providerId="LiveId" clId="{2CCC2D7E-5B30-45DD-A226-F0AC0899FC2E}" dt="2023-07-12T05:55:11.683" v="555" actId="478"/>
          <ac:picMkLst>
            <pc:docMk/>
            <pc:sldMk cId="2392317025" sldId="315"/>
            <ac:picMk id="4" creationId="{6D91E82B-A647-4FD6-2D60-8964B333EA17}"/>
          </ac:picMkLst>
        </pc:picChg>
        <pc:picChg chg="add mod">
          <ac:chgData name="Pallavi Srivastava" userId="91b9a7482f5688e1" providerId="LiveId" clId="{2CCC2D7E-5B30-45DD-A226-F0AC0899FC2E}" dt="2023-07-12T06:18:20.740" v="852" actId="1076"/>
          <ac:picMkLst>
            <pc:docMk/>
            <pc:sldMk cId="2392317025" sldId="315"/>
            <ac:picMk id="6" creationId="{4AE0E649-DB9A-BFEA-6E22-8243D27F2DDE}"/>
          </ac:picMkLst>
        </pc:picChg>
        <pc:picChg chg="del">
          <ac:chgData name="Pallavi Srivastava" userId="91b9a7482f5688e1" providerId="LiveId" clId="{2CCC2D7E-5B30-45DD-A226-F0AC0899FC2E}" dt="2023-07-06T09:04:42.792" v="232" actId="478"/>
          <ac:picMkLst>
            <pc:docMk/>
            <pc:sldMk cId="2392317025" sldId="315"/>
            <ac:picMk id="10" creationId="{5277CC6E-4126-4BAA-B3B7-7A84FBBFCEED}"/>
          </ac:picMkLst>
        </pc:picChg>
      </pc:sldChg>
      <pc:sldChg chg="del">
        <pc:chgData name="Pallavi Srivastava" userId="91b9a7482f5688e1" providerId="LiveId" clId="{2CCC2D7E-5B30-45DD-A226-F0AC0899FC2E}" dt="2023-07-06T04:52:29.040" v="193" actId="2696"/>
        <pc:sldMkLst>
          <pc:docMk/>
          <pc:sldMk cId="2736216281" sldId="317"/>
        </pc:sldMkLst>
      </pc:sldChg>
      <pc:sldChg chg="addSp delSp modSp mod">
        <pc:chgData name="Pallavi Srivastava" userId="91b9a7482f5688e1" providerId="LiveId" clId="{2CCC2D7E-5B30-45DD-A226-F0AC0899FC2E}" dt="2023-07-13T05:12:17.115" v="928" actId="113"/>
        <pc:sldMkLst>
          <pc:docMk/>
          <pc:sldMk cId="3261826184" sldId="320"/>
        </pc:sldMkLst>
        <pc:spChg chg="mod">
          <ac:chgData name="Pallavi Srivastava" userId="91b9a7482f5688e1" providerId="LiveId" clId="{2CCC2D7E-5B30-45DD-A226-F0AC0899FC2E}" dt="2023-07-13T05:12:17.115" v="928" actId="113"/>
          <ac:spMkLst>
            <pc:docMk/>
            <pc:sldMk cId="3261826184" sldId="320"/>
            <ac:spMk id="2" creationId="{00000000-0000-0000-0000-000000000000}"/>
          </ac:spMkLst>
        </pc:spChg>
        <pc:picChg chg="del">
          <ac:chgData name="Pallavi Srivastava" userId="91b9a7482f5688e1" providerId="LiveId" clId="{2CCC2D7E-5B30-45DD-A226-F0AC0899FC2E}" dt="2023-07-06T08:51:02.784" v="200" actId="478"/>
          <ac:picMkLst>
            <pc:docMk/>
            <pc:sldMk cId="3261826184" sldId="320"/>
            <ac:picMk id="6" creationId="{00000000-0000-0000-0000-000000000000}"/>
          </ac:picMkLst>
        </pc:picChg>
        <pc:picChg chg="add del mod">
          <ac:chgData name="Pallavi Srivastava" userId="91b9a7482f5688e1" providerId="LiveId" clId="{2CCC2D7E-5B30-45DD-A226-F0AC0899FC2E}" dt="2023-07-06T09:01:47.583" v="205" actId="478"/>
          <ac:picMkLst>
            <pc:docMk/>
            <pc:sldMk cId="3261826184" sldId="320"/>
            <ac:picMk id="7" creationId="{152A4740-A8E2-A4AD-A9B6-379FAC584238}"/>
          </ac:picMkLst>
        </pc:picChg>
        <pc:picChg chg="add mod">
          <ac:chgData name="Pallavi Srivastava" userId="91b9a7482f5688e1" providerId="LiveId" clId="{2CCC2D7E-5B30-45DD-A226-F0AC0899FC2E}" dt="2023-07-12T05:32:12.024" v="308" actId="1076"/>
          <ac:picMkLst>
            <pc:docMk/>
            <pc:sldMk cId="3261826184" sldId="320"/>
            <ac:picMk id="9" creationId="{29D808E1-8CCE-1F7B-282B-83BF87313D64}"/>
          </ac:picMkLst>
        </pc:picChg>
      </pc:sldChg>
      <pc:sldChg chg="addSp delSp modSp mod">
        <pc:chgData name="Pallavi Srivastava" userId="91b9a7482f5688e1" providerId="LiveId" clId="{2CCC2D7E-5B30-45DD-A226-F0AC0899FC2E}" dt="2023-07-13T05:20:30.562" v="972" actId="14100"/>
        <pc:sldMkLst>
          <pc:docMk/>
          <pc:sldMk cId="1147681527" sldId="323"/>
        </pc:sldMkLst>
        <pc:spChg chg="mod">
          <ac:chgData name="Pallavi Srivastava" userId="91b9a7482f5688e1" providerId="LiveId" clId="{2CCC2D7E-5B30-45DD-A226-F0AC0899FC2E}" dt="2023-07-13T05:12:30.454" v="931" actId="113"/>
          <ac:spMkLst>
            <pc:docMk/>
            <pc:sldMk cId="1147681527" sldId="323"/>
            <ac:spMk id="2" creationId="{00000000-0000-0000-0000-000000000000}"/>
          </ac:spMkLst>
        </pc:spChg>
        <pc:spChg chg="mod">
          <ac:chgData name="Pallavi Srivastava" userId="91b9a7482f5688e1" providerId="LiveId" clId="{2CCC2D7E-5B30-45DD-A226-F0AC0899FC2E}" dt="2023-07-12T05:33:00.127" v="321" actId="5793"/>
          <ac:spMkLst>
            <pc:docMk/>
            <pc:sldMk cId="1147681527" sldId="323"/>
            <ac:spMk id="5" creationId="{00000000-0000-0000-0000-000000000000}"/>
          </ac:spMkLst>
        </pc:spChg>
        <pc:spChg chg="add mod">
          <ac:chgData name="Pallavi Srivastava" userId="91b9a7482f5688e1" providerId="LiveId" clId="{2CCC2D7E-5B30-45DD-A226-F0AC0899FC2E}" dt="2023-07-13T05:20:30.562" v="972" actId="14100"/>
          <ac:spMkLst>
            <pc:docMk/>
            <pc:sldMk cId="1147681527" sldId="323"/>
            <ac:spMk id="6" creationId="{1F070F31-8C6A-E62C-65A9-0A39FF662286}"/>
          </ac:spMkLst>
        </pc:spChg>
        <pc:picChg chg="del">
          <ac:chgData name="Pallavi Srivastava" userId="91b9a7482f5688e1" providerId="LiveId" clId="{2CCC2D7E-5B30-45DD-A226-F0AC0899FC2E}" dt="2023-07-06T09:03:05.445" v="210" actId="478"/>
          <ac:picMkLst>
            <pc:docMk/>
            <pc:sldMk cId="1147681527" sldId="323"/>
            <ac:picMk id="6" creationId="{00000000-0000-0000-0000-000000000000}"/>
          </ac:picMkLst>
        </pc:picChg>
        <pc:picChg chg="add mod">
          <ac:chgData name="Pallavi Srivastava" userId="91b9a7482f5688e1" providerId="LiveId" clId="{2CCC2D7E-5B30-45DD-A226-F0AC0899FC2E}" dt="2023-07-13T05:18:49.315" v="963" actId="1076"/>
          <ac:picMkLst>
            <pc:docMk/>
            <pc:sldMk cId="1147681527" sldId="323"/>
            <ac:picMk id="7" creationId="{9DA7A6C5-8A17-A666-7181-663D5819EC48}"/>
          </ac:picMkLst>
        </pc:picChg>
      </pc:sldChg>
      <pc:sldChg chg="addSp delSp modSp mod">
        <pc:chgData name="Pallavi Srivastava" userId="91b9a7482f5688e1" providerId="LiveId" clId="{2CCC2D7E-5B30-45DD-A226-F0AC0899FC2E}" dt="2023-07-13T05:16:21.034" v="957" actId="255"/>
        <pc:sldMkLst>
          <pc:docMk/>
          <pc:sldMk cId="218511313" sldId="325"/>
        </pc:sldMkLst>
        <pc:spChg chg="mod">
          <ac:chgData name="Pallavi Srivastava" userId="91b9a7482f5688e1" providerId="LiveId" clId="{2CCC2D7E-5B30-45DD-A226-F0AC0899FC2E}" dt="2023-07-13T05:16:21.034" v="957" actId="255"/>
          <ac:spMkLst>
            <pc:docMk/>
            <pc:sldMk cId="218511313" sldId="325"/>
            <ac:spMk id="2" creationId="{00000000-0000-0000-0000-000000000000}"/>
          </ac:spMkLst>
        </pc:spChg>
        <pc:picChg chg="add del mod">
          <ac:chgData name="Pallavi Srivastava" userId="91b9a7482f5688e1" providerId="LiveId" clId="{2CCC2D7E-5B30-45DD-A226-F0AC0899FC2E}" dt="2023-07-06T09:05:35.735" v="247" actId="478"/>
          <ac:picMkLst>
            <pc:docMk/>
            <pc:sldMk cId="218511313" sldId="325"/>
            <ac:picMk id="4" creationId="{8FB5972F-96EE-4EDE-3131-82A4CEAE975B}"/>
          </ac:picMkLst>
        </pc:picChg>
        <pc:picChg chg="add mod">
          <ac:chgData name="Pallavi Srivastava" userId="91b9a7482f5688e1" providerId="LiveId" clId="{2CCC2D7E-5B30-45DD-A226-F0AC0899FC2E}" dt="2023-07-06T09:05:54.570" v="250" actId="14100"/>
          <ac:picMkLst>
            <pc:docMk/>
            <pc:sldMk cId="218511313" sldId="325"/>
            <ac:picMk id="5" creationId="{9876EDBE-FBA4-A7C9-4787-7F8AE593155D}"/>
          </ac:picMkLst>
        </pc:picChg>
        <pc:picChg chg="del">
          <ac:chgData name="Pallavi Srivastava" userId="91b9a7482f5688e1" providerId="LiveId" clId="{2CCC2D7E-5B30-45DD-A226-F0AC0899FC2E}" dt="2023-07-06T09:05:33.232" v="246" actId="478"/>
          <ac:picMkLst>
            <pc:docMk/>
            <pc:sldMk cId="218511313" sldId="325"/>
            <ac:picMk id="6" creationId="{00000000-0000-0000-0000-000000000000}"/>
          </ac:picMkLst>
        </pc:picChg>
      </pc:sldChg>
      <pc:sldChg chg="addSp delSp modSp mod">
        <pc:chgData name="Pallavi Srivastava" userId="91b9a7482f5688e1" providerId="LiveId" clId="{2CCC2D7E-5B30-45DD-A226-F0AC0899FC2E}" dt="2023-07-13T05:20:22.702" v="971" actId="14100"/>
        <pc:sldMkLst>
          <pc:docMk/>
          <pc:sldMk cId="1647227992" sldId="326"/>
        </pc:sldMkLst>
        <pc:spChg chg="mod">
          <ac:chgData name="Pallavi Srivastava" userId="91b9a7482f5688e1" providerId="LiveId" clId="{2CCC2D7E-5B30-45DD-A226-F0AC0899FC2E}" dt="2023-07-13T05:12:47.267" v="934" actId="113"/>
          <ac:spMkLst>
            <pc:docMk/>
            <pc:sldMk cId="1647227992" sldId="326"/>
            <ac:spMk id="2" creationId="{00000000-0000-0000-0000-000000000000}"/>
          </ac:spMkLst>
        </pc:spChg>
        <pc:spChg chg="mod">
          <ac:chgData name="Pallavi Srivastava" userId="91b9a7482f5688e1" providerId="LiveId" clId="{2CCC2D7E-5B30-45DD-A226-F0AC0899FC2E}" dt="2023-07-12T05:38:07.945" v="392" actId="21"/>
          <ac:spMkLst>
            <pc:docMk/>
            <pc:sldMk cId="1647227992" sldId="326"/>
            <ac:spMk id="5" creationId="{00000000-0000-0000-0000-000000000000}"/>
          </ac:spMkLst>
        </pc:spChg>
        <pc:spChg chg="add del mod">
          <ac:chgData name="Pallavi Srivastava" userId="91b9a7482f5688e1" providerId="LiveId" clId="{2CCC2D7E-5B30-45DD-A226-F0AC0899FC2E}" dt="2023-07-12T05:42:35.294" v="422"/>
          <ac:spMkLst>
            <pc:docMk/>
            <pc:sldMk cId="1647227992" sldId="326"/>
            <ac:spMk id="7" creationId="{2DE8DC2A-18F5-81E0-8AF6-FFA50A069A5F}"/>
          </ac:spMkLst>
        </pc:spChg>
        <pc:spChg chg="add mod">
          <ac:chgData name="Pallavi Srivastava" userId="91b9a7482f5688e1" providerId="LiveId" clId="{2CCC2D7E-5B30-45DD-A226-F0AC0899FC2E}" dt="2023-07-13T05:20:22.702" v="971" actId="14100"/>
          <ac:spMkLst>
            <pc:docMk/>
            <pc:sldMk cId="1647227992" sldId="326"/>
            <ac:spMk id="12" creationId="{27100B14-6DB4-3AB7-5884-7EFE964B6458}"/>
          </ac:spMkLst>
        </pc:spChg>
        <pc:picChg chg="add mod">
          <ac:chgData name="Pallavi Srivastava" userId="91b9a7482f5688e1" providerId="LiveId" clId="{2CCC2D7E-5B30-45DD-A226-F0AC0899FC2E}" dt="2023-07-12T05:40:56.203" v="411" actId="1076"/>
          <ac:picMkLst>
            <pc:docMk/>
            <pc:sldMk cId="1647227992" sldId="326"/>
            <ac:picMk id="4" creationId="{6D3C8C89-4095-AD0D-B5BB-3333A6703EBB}"/>
          </ac:picMkLst>
        </pc:picChg>
        <pc:picChg chg="add del mod">
          <ac:chgData name="Pallavi Srivastava" userId="91b9a7482f5688e1" providerId="LiveId" clId="{2CCC2D7E-5B30-45DD-A226-F0AC0899FC2E}" dt="2023-07-12T05:40:52.643" v="410"/>
          <ac:picMkLst>
            <pc:docMk/>
            <pc:sldMk cId="1647227992" sldId="326"/>
            <ac:picMk id="8" creationId="{F46EFCD2-651E-3C21-0903-9BB88A93D54D}"/>
          </ac:picMkLst>
        </pc:picChg>
        <pc:picChg chg="add mod">
          <ac:chgData name="Pallavi Srivastava" userId="91b9a7482f5688e1" providerId="LiveId" clId="{2CCC2D7E-5B30-45DD-A226-F0AC0899FC2E}" dt="2023-07-12T06:16:03.064" v="814" actId="1076"/>
          <ac:picMkLst>
            <pc:docMk/>
            <pc:sldMk cId="1647227992" sldId="326"/>
            <ac:picMk id="10" creationId="{39D0BBCE-73C2-0048-A70A-92837E8B8029}"/>
          </ac:picMkLst>
        </pc:picChg>
        <pc:picChg chg="del">
          <ac:chgData name="Pallavi Srivastava" userId="91b9a7482f5688e1" providerId="LiveId" clId="{2CCC2D7E-5B30-45DD-A226-F0AC0899FC2E}" dt="2023-07-06T09:03:43.516" v="219" actId="478"/>
          <ac:picMkLst>
            <pc:docMk/>
            <pc:sldMk cId="1647227992" sldId="326"/>
            <ac:picMk id="11" creationId="{7AB8284A-6726-419F-A6CC-47F33FC58507}"/>
          </ac:picMkLst>
        </pc:picChg>
      </pc:sldChg>
      <pc:sldChg chg="del">
        <pc:chgData name="Pallavi Srivastava" userId="91b9a7482f5688e1" providerId="LiveId" clId="{2CCC2D7E-5B30-45DD-A226-F0AC0899FC2E}" dt="2023-07-06T04:52:19.108" v="192" actId="2696"/>
        <pc:sldMkLst>
          <pc:docMk/>
          <pc:sldMk cId="1212732387" sldId="327"/>
        </pc:sldMkLst>
      </pc:sldChg>
      <pc:sldChg chg="addSp delSp modSp mod">
        <pc:chgData name="Pallavi Srivastava" userId="91b9a7482f5688e1" providerId="LiveId" clId="{2CCC2D7E-5B30-45DD-A226-F0AC0899FC2E}" dt="2023-07-13T05:20:53.402" v="974" actId="14100"/>
        <pc:sldMkLst>
          <pc:docMk/>
          <pc:sldMk cId="551438215" sldId="330"/>
        </pc:sldMkLst>
        <pc:spChg chg="mod">
          <ac:chgData name="Pallavi Srivastava" userId="91b9a7482f5688e1" providerId="LiveId" clId="{2CCC2D7E-5B30-45DD-A226-F0AC0899FC2E}" dt="2023-07-13T05:14:34.779" v="940" actId="113"/>
          <ac:spMkLst>
            <pc:docMk/>
            <pc:sldMk cId="551438215" sldId="330"/>
            <ac:spMk id="2" creationId="{00000000-0000-0000-0000-000000000000}"/>
          </ac:spMkLst>
        </pc:spChg>
        <pc:spChg chg="del mod">
          <ac:chgData name="Pallavi Srivastava" userId="91b9a7482f5688e1" providerId="LiveId" clId="{2CCC2D7E-5B30-45DD-A226-F0AC0899FC2E}" dt="2023-07-12T05:49:30.888" v="485" actId="478"/>
          <ac:spMkLst>
            <pc:docMk/>
            <pc:sldMk cId="551438215" sldId="330"/>
            <ac:spMk id="5" creationId="{00000000-0000-0000-0000-000000000000}"/>
          </ac:spMkLst>
        </pc:spChg>
        <pc:spChg chg="add del mod">
          <ac:chgData name="Pallavi Srivastava" userId="91b9a7482f5688e1" providerId="LiveId" clId="{2CCC2D7E-5B30-45DD-A226-F0AC0899FC2E}" dt="2023-07-12T05:51:49.136" v="508" actId="21"/>
          <ac:spMkLst>
            <pc:docMk/>
            <pc:sldMk cId="551438215" sldId="330"/>
            <ac:spMk id="7" creationId="{7CA090A0-AC4B-6367-2590-327F793D380F}"/>
          </ac:spMkLst>
        </pc:spChg>
        <pc:spChg chg="add del mod">
          <ac:chgData name="Pallavi Srivastava" userId="91b9a7482f5688e1" providerId="LiveId" clId="{2CCC2D7E-5B30-45DD-A226-F0AC0899FC2E}" dt="2023-07-12T05:49:59.645" v="489"/>
          <ac:spMkLst>
            <pc:docMk/>
            <pc:sldMk cId="551438215" sldId="330"/>
            <ac:spMk id="10" creationId="{B19B0A22-8024-B856-1073-CAC158E8F8AB}"/>
          </ac:spMkLst>
        </pc:spChg>
        <pc:spChg chg="add mod">
          <ac:chgData name="Pallavi Srivastava" userId="91b9a7482f5688e1" providerId="LiveId" clId="{2CCC2D7E-5B30-45DD-A226-F0AC0899FC2E}" dt="2023-07-13T05:20:53.402" v="974" actId="14100"/>
          <ac:spMkLst>
            <pc:docMk/>
            <pc:sldMk cId="551438215" sldId="330"/>
            <ac:spMk id="11" creationId="{B739FF15-8B01-7156-5938-7F772E06FAC3}"/>
          </ac:spMkLst>
        </pc:spChg>
        <pc:picChg chg="add del mod">
          <ac:chgData name="Pallavi Srivastava" userId="91b9a7482f5688e1" providerId="LiveId" clId="{2CCC2D7E-5B30-45DD-A226-F0AC0899FC2E}" dt="2023-07-12T05:49:39.885" v="486" actId="478"/>
          <ac:picMkLst>
            <pc:docMk/>
            <pc:sldMk cId="551438215" sldId="330"/>
            <ac:picMk id="4" creationId="{FB53821B-E18F-9BFA-650B-BE1FB7332E3C}"/>
          </ac:picMkLst>
        </pc:picChg>
        <pc:picChg chg="add mod">
          <ac:chgData name="Pallavi Srivastava" userId="91b9a7482f5688e1" providerId="LiveId" clId="{2CCC2D7E-5B30-45DD-A226-F0AC0899FC2E}" dt="2023-07-12T05:52:08.310" v="511" actId="1076"/>
          <ac:picMkLst>
            <pc:docMk/>
            <pc:sldMk cId="551438215" sldId="330"/>
            <ac:picMk id="8" creationId="{36184103-2060-1FAE-5AD6-772AE1E931DE}"/>
          </ac:picMkLst>
        </pc:picChg>
        <pc:picChg chg="del">
          <ac:chgData name="Pallavi Srivastava" userId="91b9a7482f5688e1" providerId="LiveId" clId="{2CCC2D7E-5B30-45DD-A226-F0AC0899FC2E}" dt="2023-07-06T09:04:08.529" v="224" actId="478"/>
          <ac:picMkLst>
            <pc:docMk/>
            <pc:sldMk cId="551438215" sldId="330"/>
            <ac:picMk id="10" creationId="{EB587824-D7ED-49FF-ACE8-BA84D8002C5E}"/>
          </ac:picMkLst>
        </pc:picChg>
      </pc:sldChg>
      <pc:sldChg chg="addSp delSp modSp mod">
        <pc:chgData name="Pallavi Srivastava" userId="91b9a7482f5688e1" providerId="LiveId" clId="{2CCC2D7E-5B30-45DD-A226-F0AC0899FC2E}" dt="2023-07-13T05:21:04.425" v="975" actId="14100"/>
        <pc:sldMkLst>
          <pc:docMk/>
          <pc:sldMk cId="3597124558" sldId="331"/>
        </pc:sldMkLst>
        <pc:spChg chg="mod">
          <ac:chgData name="Pallavi Srivastava" userId="91b9a7482f5688e1" providerId="LiveId" clId="{2CCC2D7E-5B30-45DD-A226-F0AC0899FC2E}" dt="2023-07-13T05:14:50.296" v="942" actId="113"/>
          <ac:spMkLst>
            <pc:docMk/>
            <pc:sldMk cId="3597124558" sldId="331"/>
            <ac:spMk id="2" creationId="{00000000-0000-0000-0000-000000000000}"/>
          </ac:spMkLst>
        </pc:spChg>
        <pc:spChg chg="del mod">
          <ac:chgData name="Pallavi Srivastava" userId="91b9a7482f5688e1" providerId="LiveId" clId="{2CCC2D7E-5B30-45DD-A226-F0AC0899FC2E}" dt="2023-07-12T05:52:28.022" v="513" actId="478"/>
          <ac:spMkLst>
            <pc:docMk/>
            <pc:sldMk cId="3597124558" sldId="331"/>
            <ac:spMk id="5" creationId="{00000000-0000-0000-0000-000000000000}"/>
          </ac:spMkLst>
        </pc:spChg>
        <pc:spChg chg="add del mod">
          <ac:chgData name="Pallavi Srivastava" userId="91b9a7482f5688e1" providerId="LiveId" clId="{2CCC2D7E-5B30-45DD-A226-F0AC0899FC2E}" dt="2023-07-12T05:53:57.563" v="526" actId="21"/>
          <ac:spMkLst>
            <pc:docMk/>
            <pc:sldMk cId="3597124558" sldId="331"/>
            <ac:spMk id="7" creationId="{15E9D13A-71C1-FF11-0D9E-71A84EF309F1}"/>
          </ac:spMkLst>
        </pc:spChg>
        <pc:spChg chg="add mod">
          <ac:chgData name="Pallavi Srivastava" userId="91b9a7482f5688e1" providerId="LiveId" clId="{2CCC2D7E-5B30-45DD-A226-F0AC0899FC2E}" dt="2023-07-13T05:21:04.425" v="975" actId="14100"/>
          <ac:spMkLst>
            <pc:docMk/>
            <pc:sldMk cId="3597124558" sldId="331"/>
            <ac:spMk id="10" creationId="{18344E10-4BD9-E434-1450-1F7A9AE9A2B5}"/>
          </ac:spMkLst>
        </pc:spChg>
        <pc:picChg chg="add del mod">
          <ac:chgData name="Pallavi Srivastava" userId="91b9a7482f5688e1" providerId="LiveId" clId="{2CCC2D7E-5B30-45DD-A226-F0AC0899FC2E}" dt="2023-07-12T05:53:24.644" v="521" actId="478"/>
          <ac:picMkLst>
            <pc:docMk/>
            <pc:sldMk cId="3597124558" sldId="331"/>
            <ac:picMk id="4" creationId="{3F5E21AA-FDE4-77A6-C314-DF533855A2CF}"/>
          </ac:picMkLst>
        </pc:picChg>
        <pc:picChg chg="add mod">
          <ac:chgData name="Pallavi Srivastava" userId="91b9a7482f5688e1" providerId="LiveId" clId="{2CCC2D7E-5B30-45DD-A226-F0AC0899FC2E}" dt="2023-07-12T06:17:41.798" v="835" actId="1076"/>
          <ac:picMkLst>
            <pc:docMk/>
            <pc:sldMk cId="3597124558" sldId="331"/>
            <ac:picMk id="8" creationId="{8C334C99-F135-9112-6AA6-05FA8C602271}"/>
          </ac:picMkLst>
        </pc:picChg>
        <pc:picChg chg="del">
          <ac:chgData name="Pallavi Srivastava" userId="91b9a7482f5688e1" providerId="LiveId" clId="{2CCC2D7E-5B30-45DD-A226-F0AC0899FC2E}" dt="2023-07-06T09:04:13.825" v="226" actId="478"/>
          <ac:picMkLst>
            <pc:docMk/>
            <pc:sldMk cId="3597124558" sldId="331"/>
            <ac:picMk id="10" creationId="{EB587824-D7ED-49FF-ACE8-BA84D8002C5E}"/>
          </ac:picMkLst>
        </pc:picChg>
      </pc:sldChg>
      <pc:sldChg chg="addSp delSp modSp del mod">
        <pc:chgData name="Pallavi Srivastava" userId="91b9a7482f5688e1" providerId="LiveId" clId="{2CCC2D7E-5B30-45DD-A226-F0AC0899FC2E}" dt="2023-07-12T06:10:51.776" v="781" actId="2696"/>
        <pc:sldMkLst>
          <pc:docMk/>
          <pc:sldMk cId="687866288" sldId="332"/>
        </pc:sldMkLst>
        <pc:spChg chg="mod">
          <ac:chgData name="Pallavi Srivastava" userId="91b9a7482f5688e1" providerId="LiveId" clId="{2CCC2D7E-5B30-45DD-A226-F0AC0899FC2E}" dt="2023-07-12T05:17:34.445" v="287" actId="27636"/>
          <ac:spMkLst>
            <pc:docMk/>
            <pc:sldMk cId="687866288" sldId="332"/>
            <ac:spMk id="2" creationId="{00000000-0000-0000-0000-000000000000}"/>
          </ac:spMkLst>
        </pc:spChg>
        <pc:spChg chg="mod">
          <ac:chgData name="Pallavi Srivastava" userId="91b9a7482f5688e1" providerId="LiveId" clId="{2CCC2D7E-5B30-45DD-A226-F0AC0899FC2E}" dt="2023-07-12T05:17:51.255" v="291" actId="12"/>
          <ac:spMkLst>
            <pc:docMk/>
            <pc:sldMk cId="687866288" sldId="332"/>
            <ac:spMk id="5" creationId="{00000000-0000-0000-0000-000000000000}"/>
          </ac:spMkLst>
        </pc:spChg>
        <pc:picChg chg="add mod">
          <ac:chgData name="Pallavi Srivastava" userId="91b9a7482f5688e1" providerId="LiveId" clId="{2CCC2D7E-5B30-45DD-A226-F0AC0899FC2E}" dt="2023-07-06T09:05:13.045" v="241" actId="1076"/>
          <ac:picMkLst>
            <pc:docMk/>
            <pc:sldMk cId="687866288" sldId="332"/>
            <ac:picMk id="4" creationId="{C2892F39-F89D-0F99-5FD1-388ABBDCBF20}"/>
          </ac:picMkLst>
        </pc:picChg>
        <pc:picChg chg="del">
          <ac:chgData name="Pallavi Srivastava" userId="91b9a7482f5688e1" providerId="LiveId" clId="{2CCC2D7E-5B30-45DD-A226-F0AC0899FC2E}" dt="2023-07-06T09:05:05.941" v="239" actId="478"/>
          <ac:picMkLst>
            <pc:docMk/>
            <pc:sldMk cId="687866288" sldId="332"/>
            <ac:picMk id="10" creationId="{5277CC6E-4126-4BAA-B3B7-7A84FBBFCEED}"/>
          </ac:picMkLst>
        </pc:picChg>
      </pc:sldChg>
      <pc:sldChg chg="del">
        <pc:chgData name="Pallavi Srivastava" userId="91b9a7482f5688e1" providerId="LiveId" clId="{2CCC2D7E-5B30-45DD-A226-F0AC0899FC2E}" dt="2023-07-06T04:51:36.216" v="188" actId="2696"/>
        <pc:sldMkLst>
          <pc:docMk/>
          <pc:sldMk cId="2433970243" sldId="333"/>
        </pc:sldMkLst>
      </pc:sldChg>
      <pc:sldChg chg="addSp delSp modSp del mod">
        <pc:chgData name="Pallavi Srivastava" userId="91b9a7482f5688e1" providerId="LiveId" clId="{2CCC2D7E-5B30-45DD-A226-F0AC0899FC2E}" dt="2023-07-12T06:12:33.688" v="793" actId="2696"/>
        <pc:sldMkLst>
          <pc:docMk/>
          <pc:sldMk cId="866644458" sldId="334"/>
        </pc:sldMkLst>
        <pc:spChg chg="mod">
          <ac:chgData name="Pallavi Srivastava" userId="91b9a7482f5688e1" providerId="LiveId" clId="{2CCC2D7E-5B30-45DD-A226-F0AC0899FC2E}" dt="2023-07-06T04:49:50.377" v="170" actId="20577"/>
          <ac:spMkLst>
            <pc:docMk/>
            <pc:sldMk cId="866644458" sldId="334"/>
            <ac:spMk id="2" creationId="{00000000-0000-0000-0000-000000000000}"/>
          </ac:spMkLst>
        </pc:spChg>
        <pc:spChg chg="mod">
          <ac:chgData name="Pallavi Srivastava" userId="91b9a7482f5688e1" providerId="LiveId" clId="{2CCC2D7E-5B30-45DD-A226-F0AC0899FC2E}" dt="2023-07-12T05:18:25.875" v="297" actId="20577"/>
          <ac:spMkLst>
            <pc:docMk/>
            <pc:sldMk cId="866644458" sldId="334"/>
            <ac:spMk id="5" creationId="{00000000-0000-0000-0000-000000000000}"/>
          </ac:spMkLst>
        </pc:spChg>
        <pc:picChg chg="add mod">
          <ac:chgData name="Pallavi Srivastava" userId="91b9a7482f5688e1" providerId="LiveId" clId="{2CCC2D7E-5B30-45DD-A226-F0AC0899FC2E}" dt="2023-07-06T09:05:26.708" v="244" actId="1076"/>
          <ac:picMkLst>
            <pc:docMk/>
            <pc:sldMk cId="866644458" sldId="334"/>
            <ac:picMk id="4" creationId="{E6871869-74F8-4B8B-3975-1EF9E25B6D01}"/>
          </ac:picMkLst>
        </pc:picChg>
        <pc:picChg chg="del">
          <ac:chgData name="Pallavi Srivastava" userId="91b9a7482f5688e1" providerId="LiveId" clId="{2CCC2D7E-5B30-45DD-A226-F0AC0899FC2E}" dt="2023-07-06T09:05:16.673" v="242" actId="478"/>
          <ac:picMkLst>
            <pc:docMk/>
            <pc:sldMk cId="866644458" sldId="334"/>
            <ac:picMk id="10" creationId="{52EBC1AA-A795-46E9-8D22-A1AFB8D3D62D}"/>
          </ac:picMkLst>
        </pc:picChg>
      </pc:sldChg>
      <pc:sldChg chg="addSp delSp modSp del mod">
        <pc:chgData name="Pallavi Srivastava" userId="91b9a7482f5688e1" providerId="LiveId" clId="{2CCC2D7E-5B30-45DD-A226-F0AC0899FC2E}" dt="2023-07-12T06:09:52.364" v="770" actId="2696"/>
        <pc:sldMkLst>
          <pc:docMk/>
          <pc:sldMk cId="1805279374" sldId="337"/>
        </pc:sldMkLst>
        <pc:spChg chg="mod">
          <ac:chgData name="Pallavi Srivastava" userId="91b9a7482f5688e1" providerId="LiveId" clId="{2CCC2D7E-5B30-45DD-A226-F0AC0899FC2E}" dt="2023-07-12T05:17:19.169" v="285" actId="27636"/>
          <ac:spMkLst>
            <pc:docMk/>
            <pc:sldMk cId="1805279374" sldId="337"/>
            <ac:spMk id="2" creationId="{00000000-0000-0000-0000-000000000000}"/>
          </ac:spMkLst>
        </pc:spChg>
        <pc:spChg chg="mod">
          <ac:chgData name="Pallavi Srivastava" userId="91b9a7482f5688e1" providerId="LiveId" clId="{2CCC2D7E-5B30-45DD-A226-F0AC0899FC2E}" dt="2023-07-06T04:47:51.261" v="108" actId="33524"/>
          <ac:spMkLst>
            <pc:docMk/>
            <pc:sldMk cId="1805279374" sldId="337"/>
            <ac:spMk id="5" creationId="{00000000-0000-0000-0000-000000000000}"/>
          </ac:spMkLst>
        </pc:spChg>
        <pc:picChg chg="add mod">
          <ac:chgData name="Pallavi Srivastava" userId="91b9a7482f5688e1" providerId="LiveId" clId="{2CCC2D7E-5B30-45DD-A226-F0AC0899FC2E}" dt="2023-07-06T09:05:01.759" v="238" actId="1076"/>
          <ac:picMkLst>
            <pc:docMk/>
            <pc:sldMk cId="1805279374" sldId="337"/>
            <ac:picMk id="4" creationId="{A799E8F6-8DE7-0FF5-933A-02FE38F864D1}"/>
          </ac:picMkLst>
        </pc:picChg>
        <pc:picChg chg="del">
          <ac:chgData name="Pallavi Srivastava" userId="91b9a7482f5688e1" providerId="LiveId" clId="{2CCC2D7E-5B30-45DD-A226-F0AC0899FC2E}" dt="2023-07-06T09:04:54.489" v="236" actId="478"/>
          <ac:picMkLst>
            <pc:docMk/>
            <pc:sldMk cId="1805279374" sldId="337"/>
            <ac:picMk id="10" creationId="{5277CC6E-4126-4BAA-B3B7-7A84FBBFCEED}"/>
          </ac:picMkLst>
        </pc:picChg>
      </pc:sldChg>
      <pc:sldChg chg="addSp delSp modSp mod">
        <pc:chgData name="Pallavi Srivastava" userId="91b9a7482f5688e1" providerId="LiveId" clId="{2CCC2D7E-5B30-45DD-A226-F0AC0899FC2E}" dt="2023-07-13T05:20:16.198" v="970" actId="14100"/>
        <pc:sldMkLst>
          <pc:docMk/>
          <pc:sldMk cId="826896991" sldId="339"/>
        </pc:sldMkLst>
        <pc:spChg chg="mod">
          <ac:chgData name="Pallavi Srivastava" userId="91b9a7482f5688e1" providerId="LiveId" clId="{2CCC2D7E-5B30-45DD-A226-F0AC0899FC2E}" dt="2023-07-13T05:13:08.098" v="937" actId="20577"/>
          <ac:spMkLst>
            <pc:docMk/>
            <pc:sldMk cId="826896991" sldId="339"/>
            <ac:spMk id="2" creationId="{00000000-0000-0000-0000-000000000000}"/>
          </ac:spMkLst>
        </pc:spChg>
        <pc:spChg chg="del mod">
          <ac:chgData name="Pallavi Srivastava" userId="91b9a7482f5688e1" providerId="LiveId" clId="{2CCC2D7E-5B30-45DD-A226-F0AC0899FC2E}" dt="2023-07-12T05:45:26.673" v="434" actId="478"/>
          <ac:spMkLst>
            <pc:docMk/>
            <pc:sldMk cId="826896991" sldId="339"/>
            <ac:spMk id="5" creationId="{00000000-0000-0000-0000-000000000000}"/>
          </ac:spMkLst>
        </pc:spChg>
        <pc:spChg chg="add del mod">
          <ac:chgData name="Pallavi Srivastava" userId="91b9a7482f5688e1" providerId="LiveId" clId="{2CCC2D7E-5B30-45DD-A226-F0AC0899FC2E}" dt="2023-07-12T05:46:07.734" v="439" actId="21"/>
          <ac:spMkLst>
            <pc:docMk/>
            <pc:sldMk cId="826896991" sldId="339"/>
            <ac:spMk id="7" creationId="{34C4FAB9-8839-40B4-5390-501CB02EA071}"/>
          </ac:spMkLst>
        </pc:spChg>
        <pc:spChg chg="add mod">
          <ac:chgData name="Pallavi Srivastava" userId="91b9a7482f5688e1" providerId="LiveId" clId="{2CCC2D7E-5B30-45DD-A226-F0AC0899FC2E}" dt="2023-07-12T05:46:59.712" v="448" actId="21"/>
          <ac:spMkLst>
            <pc:docMk/>
            <pc:sldMk cId="826896991" sldId="339"/>
            <ac:spMk id="8" creationId="{EFF8A586-D25E-7660-F0F1-98A873D55A93}"/>
          </ac:spMkLst>
        </pc:spChg>
        <pc:spChg chg="add mod">
          <ac:chgData name="Pallavi Srivastava" userId="91b9a7482f5688e1" providerId="LiveId" clId="{2CCC2D7E-5B30-45DD-A226-F0AC0899FC2E}" dt="2023-07-13T05:20:16.198" v="970" actId="14100"/>
          <ac:spMkLst>
            <pc:docMk/>
            <pc:sldMk cId="826896991" sldId="339"/>
            <ac:spMk id="12" creationId="{91DBE6CD-6FEB-8F06-66F3-1B3010CE3D08}"/>
          </ac:spMkLst>
        </pc:spChg>
        <pc:picChg chg="add del mod">
          <ac:chgData name="Pallavi Srivastava" userId="91b9a7482f5688e1" providerId="LiveId" clId="{2CCC2D7E-5B30-45DD-A226-F0AC0899FC2E}" dt="2023-07-12T05:46:38.530" v="445" actId="478"/>
          <ac:picMkLst>
            <pc:docMk/>
            <pc:sldMk cId="826896991" sldId="339"/>
            <ac:picMk id="4" creationId="{EFC6AC5F-ED12-A4B7-8318-8C106D216C55}"/>
          </ac:picMkLst>
        </pc:picChg>
        <pc:picChg chg="add mod">
          <ac:chgData name="Pallavi Srivastava" userId="91b9a7482f5688e1" providerId="LiveId" clId="{2CCC2D7E-5B30-45DD-A226-F0AC0899FC2E}" dt="2023-07-12T06:16:25.579" v="817" actId="1076"/>
          <ac:picMkLst>
            <pc:docMk/>
            <pc:sldMk cId="826896991" sldId="339"/>
            <ac:picMk id="10" creationId="{8D9EBA48-6DE1-9646-AAB7-C551EDC45640}"/>
          </ac:picMkLst>
        </pc:picChg>
        <pc:picChg chg="del">
          <ac:chgData name="Pallavi Srivastava" userId="91b9a7482f5688e1" providerId="LiveId" clId="{2CCC2D7E-5B30-45DD-A226-F0AC0899FC2E}" dt="2023-07-06T09:04:01.089" v="222" actId="478"/>
          <ac:picMkLst>
            <pc:docMk/>
            <pc:sldMk cId="826896991" sldId="339"/>
            <ac:picMk id="11" creationId="{7AB8284A-6726-419F-A6CC-47F33FC58507}"/>
          </ac:picMkLst>
        </pc:picChg>
      </pc:sldChg>
      <pc:sldChg chg="addSp delSp modSp new del mod">
        <pc:chgData name="Pallavi Srivastava" userId="91b9a7482f5688e1" providerId="LiveId" clId="{2CCC2D7E-5B30-45DD-A226-F0AC0899FC2E}" dt="2023-07-12T05:57:35.241" v="583" actId="2696"/>
        <pc:sldMkLst>
          <pc:docMk/>
          <pc:sldMk cId="334264287" sldId="340"/>
        </pc:sldMkLst>
        <pc:spChg chg="add del mod">
          <ac:chgData name="Pallavi Srivastava" userId="91b9a7482f5688e1" providerId="LiveId" clId="{2CCC2D7E-5B30-45DD-A226-F0AC0899FC2E}" dt="2023-07-12T05:57:14.661" v="579" actId="478"/>
          <ac:spMkLst>
            <pc:docMk/>
            <pc:sldMk cId="334264287" sldId="340"/>
            <ac:spMk id="3" creationId="{2FAE3783-843E-3621-0AC9-A1E1365C57A4}"/>
          </ac:spMkLst>
        </pc:spChg>
      </pc:sldChg>
      <pc:sldChg chg="del">
        <pc:chgData name="Pallavi Srivastava" userId="91b9a7482f5688e1" providerId="LiveId" clId="{2CCC2D7E-5B30-45DD-A226-F0AC0899FC2E}" dt="2023-07-06T04:51:28.853" v="187" actId="2696"/>
        <pc:sldMkLst>
          <pc:docMk/>
          <pc:sldMk cId="800417258" sldId="340"/>
        </pc:sldMkLst>
      </pc:sldChg>
      <pc:sldChg chg="addSp delSp modSp new del mod">
        <pc:chgData name="Pallavi Srivastava" userId="91b9a7482f5688e1" providerId="LiveId" clId="{2CCC2D7E-5B30-45DD-A226-F0AC0899FC2E}" dt="2023-07-12T05:44:56.248" v="428" actId="2696"/>
        <pc:sldMkLst>
          <pc:docMk/>
          <pc:sldMk cId="2073956204" sldId="340"/>
        </pc:sldMkLst>
        <pc:spChg chg="add del mod">
          <ac:chgData name="Pallavi Srivastava" userId="91b9a7482f5688e1" providerId="LiveId" clId="{2CCC2D7E-5B30-45DD-A226-F0AC0899FC2E}" dt="2023-07-12T05:42:01.882" v="417" actId="478"/>
          <ac:spMkLst>
            <pc:docMk/>
            <pc:sldMk cId="2073956204" sldId="340"/>
            <ac:spMk id="3" creationId="{FD392C37-B5BC-7187-5BF0-12C93B32FBF7}"/>
          </ac:spMkLst>
        </pc:spChg>
        <pc:spChg chg="add">
          <ac:chgData name="Pallavi Srivastava" userId="91b9a7482f5688e1" providerId="LiveId" clId="{2CCC2D7E-5B30-45DD-A226-F0AC0899FC2E}" dt="2023-07-12T05:42:21.783" v="418" actId="22"/>
          <ac:spMkLst>
            <pc:docMk/>
            <pc:sldMk cId="2073956204" sldId="340"/>
            <ac:spMk id="6" creationId="{0068A7AF-9908-7643-5508-571D49B0DD61}"/>
          </ac:spMkLst>
        </pc:spChg>
        <pc:picChg chg="add mod">
          <ac:chgData name="Pallavi Srivastava" userId="91b9a7482f5688e1" providerId="LiveId" clId="{2CCC2D7E-5B30-45DD-A226-F0AC0899FC2E}" dt="2023-07-12T05:41:53.720" v="415" actId="1076"/>
          <ac:picMkLst>
            <pc:docMk/>
            <pc:sldMk cId="2073956204" sldId="340"/>
            <ac:picMk id="4" creationId="{4EECAEB1-31A7-D5D3-3630-FDDC78963BF6}"/>
          </ac:picMkLst>
        </pc:picChg>
      </pc:sldChg>
      <pc:sldChg chg="new add del">
        <pc:chgData name="Pallavi Srivastava" userId="91b9a7482f5688e1" providerId="LiveId" clId="{2CCC2D7E-5B30-45DD-A226-F0AC0899FC2E}" dt="2023-07-12T05:32:17.741" v="314" actId="680"/>
        <pc:sldMkLst>
          <pc:docMk/>
          <pc:sldMk cId="2147815205" sldId="340"/>
        </pc:sldMkLst>
      </pc:sldChg>
      <pc:sldChg chg="addSp delSp modSp add del mod ord setBg delDesignElem">
        <pc:chgData name="Pallavi Srivastava" userId="91b9a7482f5688e1" providerId="LiveId" clId="{2CCC2D7E-5B30-45DD-A226-F0AC0899FC2E}" dt="2023-07-12T05:32:16.861" v="313"/>
        <pc:sldMkLst>
          <pc:docMk/>
          <pc:sldMk cId="1667817639" sldId="341"/>
        </pc:sldMkLst>
        <pc:spChg chg="add del">
          <ac:chgData name="Pallavi Srivastava" userId="91b9a7482f5688e1" providerId="LiveId" clId="{2CCC2D7E-5B30-45DD-A226-F0AC0899FC2E}" dt="2023-07-12T05:32:16.861" v="313"/>
          <ac:spMkLst>
            <pc:docMk/>
            <pc:sldMk cId="1667817639" sldId="341"/>
            <ac:spMk id="32" creationId="{F60FCA6E-0894-46CD-BD49-5955A51E0084}"/>
          </ac:spMkLst>
        </pc:spChg>
        <pc:spChg chg="add del">
          <ac:chgData name="Pallavi Srivastava" userId="91b9a7482f5688e1" providerId="LiveId" clId="{2CCC2D7E-5B30-45DD-A226-F0AC0899FC2E}" dt="2023-07-12T05:32:16.861" v="313"/>
          <ac:spMkLst>
            <pc:docMk/>
            <pc:sldMk cId="1667817639" sldId="341"/>
            <ac:spMk id="34" creationId="{E78C6E4B-A1F1-4B6C-97EC-BE997495D6AC}"/>
          </ac:spMkLst>
        </pc:spChg>
        <pc:picChg chg="mod">
          <ac:chgData name="Pallavi Srivastava" userId="91b9a7482f5688e1" providerId="LiveId" clId="{2CCC2D7E-5B30-45DD-A226-F0AC0899FC2E}" dt="2023-07-12T05:32:14.177" v="310" actId="1076"/>
          <ac:picMkLst>
            <pc:docMk/>
            <pc:sldMk cId="1667817639" sldId="341"/>
            <ac:picMk id="9" creationId="{29D808E1-8CCE-1F7B-282B-83BF87313D64}"/>
          </ac:picMkLst>
        </pc:picChg>
      </pc:sldChg>
      <pc:sldChg chg="add del">
        <pc:chgData name="Pallavi Srivastava" userId="91b9a7482f5688e1" providerId="LiveId" clId="{2CCC2D7E-5B30-45DD-A226-F0AC0899FC2E}" dt="2023-07-12T06:02:38.717" v="646" actId="47"/>
        <pc:sldMkLst>
          <pc:docMk/>
          <pc:sldMk cId="1830029593" sldId="341"/>
        </pc:sldMkLst>
      </pc:sldChg>
      <pc:sldChg chg="addSp delSp add del setBg delDesignElem">
        <pc:chgData name="Pallavi Srivastava" userId="91b9a7482f5688e1" providerId="LiveId" clId="{2CCC2D7E-5B30-45DD-A226-F0AC0899FC2E}" dt="2023-07-12T05:32:13.014" v="309"/>
        <pc:sldMkLst>
          <pc:docMk/>
          <pc:sldMk cId="1140636356" sldId="342"/>
        </pc:sldMkLst>
        <pc:spChg chg="add del">
          <ac:chgData name="Pallavi Srivastava" userId="91b9a7482f5688e1" providerId="LiveId" clId="{2CCC2D7E-5B30-45DD-A226-F0AC0899FC2E}" dt="2023-07-12T05:32:13.014" v="309"/>
          <ac:spMkLst>
            <pc:docMk/>
            <pc:sldMk cId="1140636356" sldId="342"/>
            <ac:spMk id="32" creationId="{F60FCA6E-0894-46CD-BD49-5955A51E0084}"/>
          </ac:spMkLst>
        </pc:spChg>
        <pc:spChg chg="add del">
          <ac:chgData name="Pallavi Srivastava" userId="91b9a7482f5688e1" providerId="LiveId" clId="{2CCC2D7E-5B30-45DD-A226-F0AC0899FC2E}" dt="2023-07-12T05:32:13.014" v="309"/>
          <ac:spMkLst>
            <pc:docMk/>
            <pc:sldMk cId="1140636356" sldId="342"/>
            <ac:spMk id="34" creationId="{E78C6E4B-A1F1-4B6C-97EC-BE997495D6AC}"/>
          </ac:spMkLst>
        </pc:spChg>
      </pc:sldChg>
      <pc:sldChg chg="delSp add del setBg delDesignElem">
        <pc:chgData name="Pallavi Srivastava" userId="91b9a7482f5688e1" providerId="LiveId" clId="{2CCC2D7E-5B30-45DD-A226-F0AC0899FC2E}" dt="2023-07-12T06:00:08.011" v="629" actId="2696"/>
        <pc:sldMkLst>
          <pc:docMk/>
          <pc:sldMk cId="1638383126" sldId="342"/>
        </pc:sldMkLst>
        <pc:spChg chg="del">
          <ac:chgData name="Pallavi Srivastava" userId="91b9a7482f5688e1" providerId="LiveId" clId="{2CCC2D7E-5B30-45DD-A226-F0AC0899FC2E}" dt="2023-07-12T05:57:22.084" v="581"/>
          <ac:spMkLst>
            <pc:docMk/>
            <pc:sldMk cId="1638383126" sldId="342"/>
            <ac:spMk id="25" creationId="{F60FCA6E-0894-46CD-BD49-5955A51E0084}"/>
          </ac:spMkLst>
        </pc:spChg>
        <pc:spChg chg="del">
          <ac:chgData name="Pallavi Srivastava" userId="91b9a7482f5688e1" providerId="LiveId" clId="{2CCC2D7E-5B30-45DD-A226-F0AC0899FC2E}" dt="2023-07-12T05:57:22.084" v="581"/>
          <ac:spMkLst>
            <pc:docMk/>
            <pc:sldMk cId="1638383126" sldId="342"/>
            <ac:spMk id="27" creationId="{E78C6E4B-A1F1-4B6C-97EC-BE997495D6AC}"/>
          </ac:spMkLst>
        </pc:spChg>
      </pc:sldChg>
      <pc:sldChg chg="modSp add mod">
        <pc:chgData name="Pallavi Srivastava" userId="91b9a7482f5688e1" providerId="LiveId" clId="{2CCC2D7E-5B30-45DD-A226-F0AC0899FC2E}" dt="2023-07-13T05:21:24.670" v="977" actId="14100"/>
        <pc:sldMkLst>
          <pc:docMk/>
          <pc:sldMk cId="3846948952" sldId="343"/>
        </pc:sldMkLst>
        <pc:spChg chg="mod">
          <ac:chgData name="Pallavi Srivastava" userId="91b9a7482f5688e1" providerId="LiveId" clId="{2CCC2D7E-5B30-45DD-A226-F0AC0899FC2E}" dt="2023-07-13T05:15:10.150" v="946" actId="255"/>
          <ac:spMkLst>
            <pc:docMk/>
            <pc:sldMk cId="3846948952" sldId="343"/>
            <ac:spMk id="2" creationId="{00000000-0000-0000-0000-000000000000}"/>
          </ac:spMkLst>
        </pc:spChg>
        <pc:spChg chg="mod">
          <ac:chgData name="Pallavi Srivastava" userId="91b9a7482f5688e1" providerId="LiveId" clId="{2CCC2D7E-5B30-45DD-A226-F0AC0899FC2E}" dt="2023-07-13T05:21:24.670" v="977" actId="14100"/>
          <ac:spMkLst>
            <pc:docMk/>
            <pc:sldMk cId="3846948952" sldId="343"/>
            <ac:spMk id="8" creationId="{5B40B76A-0588-40FF-1F6C-BC9C20FAF959}"/>
          </ac:spMkLst>
        </pc:spChg>
        <pc:picChg chg="mod">
          <ac:chgData name="Pallavi Srivastava" userId="91b9a7482f5688e1" providerId="LiveId" clId="{2CCC2D7E-5B30-45DD-A226-F0AC0899FC2E}" dt="2023-07-12T06:18:40.629" v="854" actId="1076"/>
          <ac:picMkLst>
            <pc:docMk/>
            <pc:sldMk cId="3846948952" sldId="343"/>
            <ac:picMk id="6" creationId="{4AE0E649-DB9A-BFEA-6E22-8243D27F2DDE}"/>
          </ac:picMkLst>
        </pc:picChg>
      </pc:sldChg>
      <pc:sldChg chg="modSp add mod">
        <pc:chgData name="Pallavi Srivastava" userId="91b9a7482f5688e1" providerId="LiveId" clId="{2CCC2D7E-5B30-45DD-A226-F0AC0899FC2E}" dt="2023-07-13T05:21:34.776" v="978" actId="14100"/>
        <pc:sldMkLst>
          <pc:docMk/>
          <pc:sldMk cId="177238230" sldId="344"/>
        </pc:sldMkLst>
        <pc:spChg chg="mod">
          <ac:chgData name="Pallavi Srivastava" userId="91b9a7482f5688e1" providerId="LiveId" clId="{2CCC2D7E-5B30-45DD-A226-F0AC0899FC2E}" dt="2023-07-13T05:15:20.293" v="948" actId="113"/>
          <ac:spMkLst>
            <pc:docMk/>
            <pc:sldMk cId="177238230" sldId="344"/>
            <ac:spMk id="2" creationId="{00000000-0000-0000-0000-000000000000}"/>
          </ac:spMkLst>
        </pc:spChg>
        <pc:spChg chg="mod">
          <ac:chgData name="Pallavi Srivastava" userId="91b9a7482f5688e1" providerId="LiveId" clId="{2CCC2D7E-5B30-45DD-A226-F0AC0899FC2E}" dt="2023-07-13T05:21:34.776" v="978" actId="14100"/>
          <ac:spMkLst>
            <pc:docMk/>
            <pc:sldMk cId="177238230" sldId="344"/>
            <ac:spMk id="8" creationId="{5B40B76A-0588-40FF-1F6C-BC9C20FAF959}"/>
          </ac:spMkLst>
        </pc:spChg>
        <pc:picChg chg="mod">
          <ac:chgData name="Pallavi Srivastava" userId="91b9a7482f5688e1" providerId="LiveId" clId="{2CCC2D7E-5B30-45DD-A226-F0AC0899FC2E}" dt="2023-07-12T06:19:32.153" v="859" actId="1076"/>
          <ac:picMkLst>
            <pc:docMk/>
            <pc:sldMk cId="177238230" sldId="344"/>
            <ac:picMk id="6" creationId="{4AE0E649-DB9A-BFEA-6E22-8243D27F2DDE}"/>
          </ac:picMkLst>
        </pc:picChg>
      </pc:sldChg>
      <pc:sldChg chg="modSp add mod">
        <pc:chgData name="Pallavi Srivastava" userId="91b9a7482f5688e1" providerId="LiveId" clId="{2CCC2D7E-5B30-45DD-A226-F0AC0899FC2E}" dt="2023-07-13T05:15:30.464" v="950" actId="113"/>
        <pc:sldMkLst>
          <pc:docMk/>
          <pc:sldMk cId="575435293" sldId="345"/>
        </pc:sldMkLst>
        <pc:spChg chg="mod">
          <ac:chgData name="Pallavi Srivastava" userId="91b9a7482f5688e1" providerId="LiveId" clId="{2CCC2D7E-5B30-45DD-A226-F0AC0899FC2E}" dt="2023-07-13T05:15:30.464" v="950" actId="113"/>
          <ac:spMkLst>
            <pc:docMk/>
            <pc:sldMk cId="575435293" sldId="345"/>
            <ac:spMk id="2" creationId="{00000000-0000-0000-0000-000000000000}"/>
          </ac:spMkLst>
        </pc:spChg>
        <pc:spChg chg="mod">
          <ac:chgData name="Pallavi Srivastava" userId="91b9a7482f5688e1" providerId="LiveId" clId="{2CCC2D7E-5B30-45DD-A226-F0AC0899FC2E}" dt="2023-07-12T06:20:16.420" v="864" actId="14100"/>
          <ac:spMkLst>
            <pc:docMk/>
            <pc:sldMk cId="575435293" sldId="345"/>
            <ac:spMk id="8" creationId="{5B40B76A-0588-40FF-1F6C-BC9C20FAF959}"/>
          </ac:spMkLst>
        </pc:spChg>
        <pc:picChg chg="mod">
          <ac:chgData name="Pallavi Srivastava" userId="91b9a7482f5688e1" providerId="LiveId" clId="{2CCC2D7E-5B30-45DD-A226-F0AC0899FC2E}" dt="2023-07-12T06:19:59.294" v="863" actId="1076"/>
          <ac:picMkLst>
            <pc:docMk/>
            <pc:sldMk cId="575435293" sldId="345"/>
            <ac:picMk id="6" creationId="{4AE0E649-DB9A-BFEA-6E22-8243D27F2DDE}"/>
          </ac:picMkLst>
        </pc:picChg>
      </pc:sldChg>
      <pc:sldChg chg="modSp add mod">
        <pc:chgData name="Pallavi Srivastava" userId="91b9a7482f5688e1" providerId="LiveId" clId="{2CCC2D7E-5B30-45DD-A226-F0AC0899FC2E}" dt="2023-07-13T05:11:30.733" v="926" actId="113"/>
        <pc:sldMkLst>
          <pc:docMk/>
          <pc:sldMk cId="3852715324" sldId="346"/>
        </pc:sldMkLst>
        <pc:spChg chg="mod">
          <ac:chgData name="Pallavi Srivastava" userId="91b9a7482f5688e1" providerId="LiveId" clId="{2CCC2D7E-5B30-45DD-A226-F0AC0899FC2E}" dt="2023-07-13T05:11:30.733" v="926" actId="113"/>
          <ac:spMkLst>
            <pc:docMk/>
            <pc:sldMk cId="3852715324" sldId="346"/>
            <ac:spMk id="2" creationId="{00000000-0000-0000-0000-000000000000}"/>
          </ac:spMkLst>
        </pc:spChg>
        <pc:spChg chg="mod">
          <ac:chgData name="Pallavi Srivastava" userId="91b9a7482f5688e1" providerId="LiveId" clId="{2CCC2D7E-5B30-45DD-A226-F0AC0899FC2E}" dt="2023-07-12T06:21:07.164" v="876" actId="20577"/>
          <ac:spMkLst>
            <pc:docMk/>
            <pc:sldMk cId="3852715324" sldId="346"/>
            <ac:spMk id="8" creationId="{5B40B76A-0588-40FF-1F6C-BC9C20FAF959}"/>
          </ac:spMkLst>
        </pc:spChg>
        <pc:picChg chg="mod">
          <ac:chgData name="Pallavi Srivastava" userId="91b9a7482f5688e1" providerId="LiveId" clId="{2CCC2D7E-5B30-45DD-A226-F0AC0899FC2E}" dt="2023-07-12T06:20:27.966" v="865" actId="1076"/>
          <ac:picMkLst>
            <pc:docMk/>
            <pc:sldMk cId="3852715324" sldId="346"/>
            <ac:picMk id="6" creationId="{4AE0E649-DB9A-BFEA-6E22-8243D27F2DDE}"/>
          </ac:picMkLst>
        </pc:picChg>
      </pc:sldChg>
      <pc:sldChg chg="modSp add mod">
        <pc:chgData name="Pallavi Srivastava" userId="91b9a7482f5688e1" providerId="LiveId" clId="{2CCC2D7E-5B30-45DD-A226-F0AC0899FC2E}" dt="2023-07-13T05:15:43.406" v="952" actId="113"/>
        <pc:sldMkLst>
          <pc:docMk/>
          <pc:sldMk cId="1194297762" sldId="347"/>
        </pc:sldMkLst>
        <pc:spChg chg="mod">
          <ac:chgData name="Pallavi Srivastava" userId="91b9a7482f5688e1" providerId="LiveId" clId="{2CCC2D7E-5B30-45DD-A226-F0AC0899FC2E}" dt="2023-07-13T05:15:43.406" v="952" actId="113"/>
          <ac:spMkLst>
            <pc:docMk/>
            <pc:sldMk cId="1194297762" sldId="347"/>
            <ac:spMk id="2" creationId="{00000000-0000-0000-0000-000000000000}"/>
          </ac:spMkLst>
        </pc:spChg>
        <pc:spChg chg="mod">
          <ac:chgData name="Pallavi Srivastava" userId="91b9a7482f5688e1" providerId="LiveId" clId="{2CCC2D7E-5B30-45DD-A226-F0AC0899FC2E}" dt="2023-07-12T06:21:53.996" v="893" actId="20577"/>
          <ac:spMkLst>
            <pc:docMk/>
            <pc:sldMk cId="1194297762" sldId="347"/>
            <ac:spMk id="8" creationId="{5B40B76A-0588-40FF-1F6C-BC9C20FAF959}"/>
          </ac:spMkLst>
        </pc:spChg>
      </pc:sldChg>
      <pc:sldChg chg="modSp add mod">
        <pc:chgData name="Pallavi Srivastava" userId="91b9a7482f5688e1" providerId="LiveId" clId="{2CCC2D7E-5B30-45DD-A226-F0AC0899FC2E}" dt="2023-07-13T05:15:55.922" v="954" actId="255"/>
        <pc:sldMkLst>
          <pc:docMk/>
          <pc:sldMk cId="3098156081" sldId="348"/>
        </pc:sldMkLst>
        <pc:spChg chg="mod">
          <ac:chgData name="Pallavi Srivastava" userId="91b9a7482f5688e1" providerId="LiveId" clId="{2CCC2D7E-5B30-45DD-A226-F0AC0899FC2E}" dt="2023-07-13T05:15:55.922" v="954" actId="255"/>
          <ac:spMkLst>
            <pc:docMk/>
            <pc:sldMk cId="3098156081" sldId="348"/>
            <ac:spMk id="2" creationId="{00000000-0000-0000-0000-000000000000}"/>
          </ac:spMkLst>
        </pc:spChg>
        <pc:spChg chg="mod">
          <ac:chgData name="Pallavi Srivastava" userId="91b9a7482f5688e1" providerId="LiveId" clId="{2CCC2D7E-5B30-45DD-A226-F0AC0899FC2E}" dt="2023-07-12T06:22:36.664" v="918" actId="20577"/>
          <ac:spMkLst>
            <pc:docMk/>
            <pc:sldMk cId="3098156081" sldId="348"/>
            <ac:spMk id="8" creationId="{5B40B76A-0588-40FF-1F6C-BC9C20FAF959}"/>
          </ac:spMkLst>
        </pc:spChg>
      </pc:sldChg>
      <pc:sldChg chg="addSp delSp modSp add mod">
        <pc:chgData name="Pallavi Srivastava" userId="91b9a7482f5688e1" providerId="LiveId" clId="{2CCC2D7E-5B30-45DD-A226-F0AC0899FC2E}" dt="2023-07-13T05:16:05.128" v="955" actId="255"/>
        <pc:sldMkLst>
          <pc:docMk/>
          <pc:sldMk cId="3046042446" sldId="349"/>
        </pc:sldMkLst>
        <pc:spChg chg="mod">
          <ac:chgData name="Pallavi Srivastava" userId="91b9a7482f5688e1" providerId="LiveId" clId="{2CCC2D7E-5B30-45DD-A226-F0AC0899FC2E}" dt="2023-07-13T05:16:05.128" v="955" actId="255"/>
          <ac:spMkLst>
            <pc:docMk/>
            <pc:sldMk cId="3046042446" sldId="349"/>
            <ac:spMk id="2" creationId="{00000000-0000-0000-0000-000000000000}"/>
          </ac:spMkLst>
        </pc:spChg>
        <pc:spChg chg="add mod">
          <ac:chgData name="Pallavi Srivastava" userId="91b9a7482f5688e1" providerId="LiveId" clId="{2CCC2D7E-5B30-45DD-A226-F0AC0899FC2E}" dt="2023-07-12T06:23:10.616" v="922" actId="14100"/>
          <ac:spMkLst>
            <pc:docMk/>
            <pc:sldMk cId="3046042446" sldId="349"/>
            <ac:spMk id="4" creationId="{2FD86C58-7EF3-D664-80CB-3976D9065F38}"/>
          </ac:spMkLst>
        </pc:spChg>
        <pc:spChg chg="del mod">
          <ac:chgData name="Pallavi Srivastava" userId="91b9a7482f5688e1" providerId="LiveId" clId="{2CCC2D7E-5B30-45DD-A226-F0AC0899FC2E}" dt="2023-07-12T06:13:18.533" v="794" actId="21"/>
          <ac:spMkLst>
            <pc:docMk/>
            <pc:sldMk cId="3046042446" sldId="349"/>
            <ac:spMk id="8" creationId="{5B40B76A-0588-40FF-1F6C-BC9C20FAF959}"/>
          </ac:spMkLst>
        </pc:spChg>
      </pc:sldChg>
      <pc:sldChg chg="modSp add mod">
        <pc:chgData name="Pallavi Srivastava" userId="91b9a7482f5688e1" providerId="LiveId" clId="{2CCC2D7E-5B30-45DD-A226-F0AC0899FC2E}" dt="2023-07-13T05:16:13.027" v="956" actId="255"/>
        <pc:sldMkLst>
          <pc:docMk/>
          <pc:sldMk cId="2980345140" sldId="350"/>
        </pc:sldMkLst>
        <pc:spChg chg="mod">
          <ac:chgData name="Pallavi Srivastava" userId="91b9a7482f5688e1" providerId="LiveId" clId="{2CCC2D7E-5B30-45DD-A226-F0AC0899FC2E}" dt="2023-07-13T05:16:13.027" v="956" actId="255"/>
          <ac:spMkLst>
            <pc:docMk/>
            <pc:sldMk cId="2980345140" sldId="350"/>
            <ac:spMk id="2" creationId="{00000000-0000-0000-0000-000000000000}"/>
          </ac:spMkLst>
        </pc:spChg>
        <pc:spChg chg="mod">
          <ac:chgData name="Pallavi Srivastava" userId="91b9a7482f5688e1" providerId="LiveId" clId="{2CCC2D7E-5B30-45DD-A226-F0AC0899FC2E}" dt="2023-07-12T06:23:30.847" v="924" actId="14100"/>
          <ac:spMkLst>
            <pc:docMk/>
            <pc:sldMk cId="2980345140" sldId="350"/>
            <ac:spMk id="8" creationId="{5B40B76A-0588-40FF-1F6C-BC9C20FAF95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FF2EE-6B2A-4764-9FC4-4157F608B131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FBEA6-22A7-444D-9365-6632604994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709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7FC5-9A0D-43BE-A851-24E4E5CB41FD}" type="datetimeFigureOut">
              <a:rPr lang="en-US" smtClean="0"/>
              <a:pPr/>
              <a:t>7/13/2023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29B91-E90B-45A4-9CB1-06B4E6F79ED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7FC5-9A0D-43BE-A851-24E4E5CB41FD}" type="datetimeFigureOut">
              <a:rPr lang="en-US" smtClean="0"/>
              <a:pPr/>
              <a:t>7/13/2023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29B91-E90B-45A4-9CB1-06B4E6F79ED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7FC5-9A0D-43BE-A851-24E4E5CB41FD}" type="datetimeFigureOut">
              <a:rPr lang="en-US" smtClean="0"/>
              <a:pPr/>
              <a:t>7/13/2023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29B91-E90B-45A4-9CB1-06B4E6F79ED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0166" y="1142984"/>
            <a:ext cx="7286676" cy="4525963"/>
          </a:xfrm>
        </p:spPr>
        <p:txBody>
          <a:bodyPr/>
          <a:lstStyle>
            <a:lvl1pPr>
              <a:buClr>
                <a:srgbClr val="C10D0D"/>
              </a:buClr>
              <a:buFont typeface="Wingdings" pitchFamily="2" charset="2"/>
              <a:buChar char="§"/>
              <a:defRPr sz="24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Clr>
                <a:srgbClr val="C10D0D"/>
              </a:buCl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Rounded Rectangle 6"/>
          <p:cNvSpPr/>
          <p:nvPr userDrawn="1"/>
        </p:nvSpPr>
        <p:spPr>
          <a:xfrm>
            <a:off x="-32" y="71414"/>
            <a:ext cx="9144000" cy="714380"/>
          </a:xfrm>
          <a:prstGeom prst="roundRect">
            <a:avLst>
              <a:gd name="adj" fmla="val 0"/>
            </a:avLst>
          </a:prstGeom>
          <a:solidFill>
            <a:srgbClr val="9697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0" y="6643710"/>
            <a:ext cx="9144000" cy="214290"/>
          </a:xfrm>
          <a:prstGeom prst="roundRect">
            <a:avLst>
              <a:gd name="adj" fmla="val 0"/>
            </a:avLst>
          </a:prstGeom>
          <a:solidFill>
            <a:srgbClr val="C1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0" y="71414"/>
            <a:ext cx="9144000" cy="714380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81096" y="6238774"/>
            <a:ext cx="1127815" cy="352575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3327400" y="6609834"/>
            <a:ext cx="20478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www.expenseondemand.com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7FC5-9A0D-43BE-A851-24E4E5CB41FD}" type="datetimeFigureOut">
              <a:rPr lang="en-US" smtClean="0"/>
              <a:pPr/>
              <a:t>7/13/2023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29B91-E90B-45A4-9CB1-06B4E6F79ED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7FC5-9A0D-43BE-A851-24E4E5CB41FD}" type="datetimeFigureOut">
              <a:rPr lang="en-US" smtClean="0"/>
              <a:pPr/>
              <a:t>7/13/2023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29B91-E90B-45A4-9CB1-06B4E6F79ED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7FC5-9A0D-43BE-A851-24E4E5CB41FD}" type="datetimeFigureOut">
              <a:rPr lang="en-US" smtClean="0"/>
              <a:pPr/>
              <a:t>7/13/2023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29B91-E90B-45A4-9CB1-06B4E6F79ED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7FC5-9A0D-43BE-A851-24E4E5CB41FD}" type="datetimeFigureOut">
              <a:rPr lang="en-US" smtClean="0"/>
              <a:pPr/>
              <a:t>7/13/2023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29B91-E90B-45A4-9CB1-06B4E6F79ED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7FC5-9A0D-43BE-A851-24E4E5CB41FD}" type="datetimeFigureOut">
              <a:rPr lang="en-US" smtClean="0"/>
              <a:pPr/>
              <a:t>7/13/2023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29B91-E90B-45A4-9CB1-06B4E6F79ED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7FC5-9A0D-43BE-A851-24E4E5CB41FD}" type="datetimeFigureOut">
              <a:rPr lang="en-US" smtClean="0"/>
              <a:pPr/>
              <a:t>7/13/2023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29B91-E90B-45A4-9CB1-06B4E6F79ED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7FC5-9A0D-43BE-A851-24E4E5CB41FD}" type="datetimeFigureOut">
              <a:rPr lang="en-US" smtClean="0"/>
              <a:pPr/>
              <a:t>7/13/2023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29B91-E90B-45A4-9CB1-06B4E6F79ED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E7FC5-9A0D-43BE-A851-24E4E5CB41FD}" type="datetimeFigureOut">
              <a:rPr lang="en-US" smtClean="0"/>
              <a:pPr/>
              <a:t>7/13/2023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29B91-E90B-45A4-9CB1-06B4E6F79ED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60FCA6E-0894-46CD-BD49-5955A51E00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966" y="5179611"/>
            <a:ext cx="4020034" cy="1464076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FFC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78C6E4B-A1F1-4B6C-97EC-BE997495D6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179609"/>
            <a:ext cx="5509953" cy="1464078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0" y="6643710"/>
            <a:ext cx="9144000" cy="214290"/>
          </a:xfrm>
          <a:prstGeom prst="roundRect">
            <a:avLst>
              <a:gd name="adj" fmla="val 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GB" sz="1400" b="1" dirty="0"/>
              <a:t>www.expenseondemand.com</a:t>
            </a:r>
            <a:endParaRPr lang="en-GB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84168" y="5525070"/>
            <a:ext cx="2508655" cy="784250"/>
          </a:xfrm>
          <a:prstGeom prst="rect">
            <a:avLst/>
          </a:prstGeom>
        </p:spPr>
      </p:pic>
      <p:sp>
        <p:nvSpPr>
          <p:cNvPr id="2" name="Title 2"/>
          <p:cNvSpPr txBox="1">
            <a:spLocks/>
          </p:cNvSpPr>
          <p:nvPr/>
        </p:nvSpPr>
        <p:spPr>
          <a:xfrm>
            <a:off x="36511" y="5330503"/>
            <a:ext cx="5123966" cy="95224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>
                <a:solidFill>
                  <a:schemeClr val="bg1"/>
                </a:solidFill>
              </a:rPr>
              <a:t>Hotfix Release Procedure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9" name="Picture 8" descr="A cartoon character holding a wrench&#10;&#10;Description automatically generated">
            <a:extLst>
              <a:ext uri="{FF2B5EF4-FFF2-40B4-BE49-F238E27FC236}">
                <a16:creationId xmlns:a16="http://schemas.microsoft.com/office/drawing/2014/main" id="{29D808E1-8CCE-1F7B-282B-83BF87313D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04859"/>
            <a:ext cx="8424936" cy="364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82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0FCA6E-0894-46CD-BD49-5955A51E00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966" y="5179611"/>
            <a:ext cx="4020034" cy="1464076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FFC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78C6E4B-A1F1-4B6C-97EC-BE997495D6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179609"/>
            <a:ext cx="5509953" cy="1464078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0" y="6643710"/>
            <a:ext cx="9144000" cy="214290"/>
          </a:xfrm>
          <a:prstGeom prst="roundRect">
            <a:avLst>
              <a:gd name="adj" fmla="val 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GB" sz="1400" b="1" dirty="0"/>
              <a:t>www.expenseondemand.com</a:t>
            </a:r>
            <a:endParaRPr lang="en-GB" b="1" dirty="0"/>
          </a:p>
        </p:txBody>
      </p:sp>
      <p:sp>
        <p:nvSpPr>
          <p:cNvPr id="2" name="Title 2"/>
          <p:cNvSpPr txBox="1">
            <a:spLocks/>
          </p:cNvSpPr>
          <p:nvPr/>
        </p:nvSpPr>
        <p:spPr>
          <a:xfrm>
            <a:off x="0" y="5357075"/>
            <a:ext cx="5436096" cy="1062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Hotfix items Verification in Dev environment </a:t>
            </a:r>
            <a:endParaRPr lang="en-US" sz="2400" b="1" i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B7DA20-A59A-49E4-91CF-251B254FE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07982" y="5517232"/>
            <a:ext cx="2508655" cy="784250"/>
          </a:xfrm>
          <a:prstGeom prst="rect">
            <a:avLst/>
          </a:prstGeom>
        </p:spPr>
      </p:pic>
      <p:pic>
        <p:nvPicPr>
          <p:cNvPr id="6" name="Picture 5" descr="A cartoon character holding a wrench&#10;&#10;Description automatically generated">
            <a:extLst>
              <a:ext uri="{FF2B5EF4-FFF2-40B4-BE49-F238E27FC236}">
                <a16:creationId xmlns:a16="http://schemas.microsoft.com/office/drawing/2014/main" id="{4AE0E649-DB9A-BFEA-6E22-8243D27F2D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708" y="-203"/>
            <a:ext cx="4680520" cy="27000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40B76A-0588-40FF-1F6C-BC9C20FAF959}"/>
              </a:ext>
            </a:extLst>
          </p:cNvPr>
          <p:cNvSpPr txBox="1"/>
          <p:nvPr/>
        </p:nvSpPr>
        <p:spPr>
          <a:xfrm>
            <a:off x="683568" y="2330821"/>
            <a:ext cx="727280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As soon as 100% sanity is done, and QA team is confident enough to go for QA deployment then in channel then inform in the channel for the same.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Asked Deployment team to deploy all the hotfix items on QA environment and ask them to confirm so that QA Team can start verifying in QA environment after deployment.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3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0FCA6E-0894-46CD-BD49-5955A51E00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966" y="5179611"/>
            <a:ext cx="4020034" cy="1464076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FFC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78C6E4B-A1F1-4B6C-97EC-BE997495D6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179609"/>
            <a:ext cx="5509953" cy="1464078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0" y="6643710"/>
            <a:ext cx="9144000" cy="214290"/>
          </a:xfrm>
          <a:prstGeom prst="roundRect">
            <a:avLst>
              <a:gd name="adj" fmla="val 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GB" sz="1400" b="1" dirty="0"/>
              <a:t>www.expenseondemand.com</a:t>
            </a:r>
            <a:endParaRPr lang="en-GB" b="1" dirty="0"/>
          </a:p>
        </p:txBody>
      </p:sp>
      <p:sp>
        <p:nvSpPr>
          <p:cNvPr id="2" name="Title 2"/>
          <p:cNvSpPr txBox="1">
            <a:spLocks/>
          </p:cNvSpPr>
          <p:nvPr/>
        </p:nvSpPr>
        <p:spPr>
          <a:xfrm>
            <a:off x="0" y="5357075"/>
            <a:ext cx="5436096" cy="1062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Hotfix items Verification in QA environment (contd..)</a:t>
            </a:r>
            <a:endParaRPr lang="en-US" sz="2400" b="1" i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B7DA20-A59A-49E4-91CF-251B254FE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07982" y="5517232"/>
            <a:ext cx="2508655" cy="784250"/>
          </a:xfrm>
          <a:prstGeom prst="rect">
            <a:avLst/>
          </a:prstGeom>
        </p:spPr>
      </p:pic>
      <p:pic>
        <p:nvPicPr>
          <p:cNvPr id="6" name="Picture 5" descr="A cartoon character holding a wrench&#10;&#10;Description automatically generated">
            <a:extLst>
              <a:ext uri="{FF2B5EF4-FFF2-40B4-BE49-F238E27FC236}">
                <a16:creationId xmlns:a16="http://schemas.microsoft.com/office/drawing/2014/main" id="{4AE0E649-DB9A-BFEA-6E22-8243D27F2D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0"/>
            <a:ext cx="4680520" cy="27000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40B76A-0588-40FF-1F6C-BC9C20FAF959}"/>
              </a:ext>
            </a:extLst>
          </p:cNvPr>
          <p:cNvSpPr txBox="1"/>
          <p:nvPr/>
        </p:nvSpPr>
        <p:spPr>
          <a:xfrm>
            <a:off x="1115616" y="2330821"/>
            <a:ext cx="669674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After the QA deployment, QAs should start verification of Hotfix item which they had verified in Dev environment with RCA verification along with video/screenshots.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any issue is found, immediately inform in the channel addressing the respective developer. Take a call with him, explain the scenario and discuss with the Stakeholders for the same to take the step further like continue with the hotfix release with issue or get a quick fix of it or take in the next release.</a:t>
            </a:r>
          </a:p>
          <a:p>
            <a:pPr marL="228600" algn="l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43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0FCA6E-0894-46CD-BD49-5955A51E00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966" y="5179611"/>
            <a:ext cx="4020034" cy="1464076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FFC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78C6E4B-A1F1-4B6C-97EC-BE997495D6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179609"/>
            <a:ext cx="5509953" cy="1464078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0" y="6643710"/>
            <a:ext cx="9144000" cy="214290"/>
          </a:xfrm>
          <a:prstGeom prst="roundRect">
            <a:avLst>
              <a:gd name="adj" fmla="val 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GB" sz="1400" b="1" dirty="0"/>
              <a:t>www.expenseondemand.com</a:t>
            </a:r>
            <a:endParaRPr lang="en-GB" b="1" dirty="0"/>
          </a:p>
        </p:txBody>
      </p:sp>
      <p:sp>
        <p:nvSpPr>
          <p:cNvPr id="2" name="Title 2"/>
          <p:cNvSpPr txBox="1">
            <a:spLocks/>
          </p:cNvSpPr>
          <p:nvPr/>
        </p:nvSpPr>
        <p:spPr>
          <a:xfrm>
            <a:off x="0" y="5357075"/>
            <a:ext cx="5436096" cy="1062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Hotfix items Verification in QA environment (contd..)</a:t>
            </a:r>
            <a:endParaRPr lang="en-US" sz="2400" b="1" i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B7DA20-A59A-49E4-91CF-251B254FE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07982" y="5517232"/>
            <a:ext cx="2508655" cy="784250"/>
          </a:xfrm>
          <a:prstGeom prst="rect">
            <a:avLst/>
          </a:prstGeom>
        </p:spPr>
      </p:pic>
      <p:pic>
        <p:nvPicPr>
          <p:cNvPr id="6" name="Picture 5" descr="A cartoon character holding a wrench&#10;&#10;Description automatically generated">
            <a:extLst>
              <a:ext uri="{FF2B5EF4-FFF2-40B4-BE49-F238E27FC236}">
                <a16:creationId xmlns:a16="http://schemas.microsoft.com/office/drawing/2014/main" id="{4AE0E649-DB9A-BFEA-6E22-8243D27F2D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716" y="0"/>
            <a:ext cx="4680520" cy="27000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40B76A-0588-40FF-1F6C-BC9C20FAF959}"/>
              </a:ext>
            </a:extLst>
          </p:cNvPr>
          <p:cNvSpPr txBox="1"/>
          <p:nvPr/>
        </p:nvSpPr>
        <p:spPr>
          <a:xfrm>
            <a:off x="899592" y="2330821"/>
            <a:ext cx="72008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Once all the QAs are done with their verification and all the bugs / enhancements are Closed, then along with the Team members, do a quick round of sanity (Claim / Approve / Pay / Export)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Timely update in the channel for the percentage of Sanity completion and as soon as 100% sanity is done, and QA team is confident enough </a:t>
            </a:r>
          </a:p>
          <a:p>
            <a:pPr marL="228600" algn="l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 go for Production deployment then inform in the channel for the   </a:t>
            </a:r>
          </a:p>
          <a:p>
            <a:pPr marL="228600" algn="l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same.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28600" algn="l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71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0FCA6E-0894-46CD-BD49-5955A51E00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966" y="5179611"/>
            <a:ext cx="4020034" cy="1464076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FFC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78C6E4B-A1F1-4B6C-97EC-BE997495D6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179609"/>
            <a:ext cx="5509953" cy="1464078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0" y="6643710"/>
            <a:ext cx="9144000" cy="214290"/>
          </a:xfrm>
          <a:prstGeom prst="roundRect">
            <a:avLst>
              <a:gd name="adj" fmla="val 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GB" sz="1400" b="1" dirty="0"/>
              <a:t>www.expenseondemand.com</a:t>
            </a:r>
            <a:endParaRPr lang="en-GB" b="1" dirty="0"/>
          </a:p>
        </p:txBody>
      </p:sp>
      <p:sp>
        <p:nvSpPr>
          <p:cNvPr id="2" name="Title 2"/>
          <p:cNvSpPr txBox="1">
            <a:spLocks/>
          </p:cNvSpPr>
          <p:nvPr/>
        </p:nvSpPr>
        <p:spPr>
          <a:xfrm>
            <a:off x="0" y="5357075"/>
            <a:ext cx="5436096" cy="1062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Hotfix items Verification in QA environment </a:t>
            </a:r>
            <a:endParaRPr lang="en-US" sz="2400" b="1" i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B7DA20-A59A-49E4-91CF-251B254FE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07982" y="5517232"/>
            <a:ext cx="2508655" cy="784250"/>
          </a:xfrm>
          <a:prstGeom prst="rect">
            <a:avLst/>
          </a:prstGeom>
        </p:spPr>
      </p:pic>
      <p:pic>
        <p:nvPicPr>
          <p:cNvPr id="6" name="Picture 5" descr="A cartoon character holding a wrench&#10;&#10;Description automatically generated">
            <a:extLst>
              <a:ext uri="{FF2B5EF4-FFF2-40B4-BE49-F238E27FC236}">
                <a16:creationId xmlns:a16="http://schemas.microsoft.com/office/drawing/2014/main" id="{4AE0E649-DB9A-BFEA-6E22-8243D27F2D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0"/>
            <a:ext cx="4680520" cy="27000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40B76A-0588-40FF-1F6C-BC9C20FAF959}"/>
              </a:ext>
            </a:extLst>
          </p:cNvPr>
          <p:cNvSpPr txBox="1"/>
          <p:nvPr/>
        </p:nvSpPr>
        <p:spPr>
          <a:xfrm>
            <a:off x="827584" y="2330821"/>
            <a:ext cx="727280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Asked Deployment team to deploy all the Hotfix items on Production environment by next working day before 8:30 AM IST and ask them </a:t>
            </a:r>
          </a:p>
          <a:p>
            <a:pPr marL="228600" algn="l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 confirm so that QA Team can start verifying in Production    </a:t>
            </a:r>
          </a:p>
          <a:p>
            <a:pPr marL="228600" algn="l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environment at 9:30 AM IST after deployment.</a:t>
            </a:r>
          </a:p>
          <a:p>
            <a:pPr marL="228600" algn="l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29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0FCA6E-0894-46CD-BD49-5955A51E00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966" y="5179611"/>
            <a:ext cx="4020034" cy="1464076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FFC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78C6E4B-A1F1-4B6C-97EC-BE997495D6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179609"/>
            <a:ext cx="5509953" cy="1464078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0" y="6643710"/>
            <a:ext cx="9144000" cy="214290"/>
          </a:xfrm>
          <a:prstGeom prst="roundRect">
            <a:avLst>
              <a:gd name="adj" fmla="val 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GB" sz="1400" b="1" dirty="0"/>
              <a:t>www.expenseondemand.com</a:t>
            </a:r>
            <a:endParaRPr lang="en-GB" b="1" dirty="0"/>
          </a:p>
        </p:txBody>
      </p:sp>
      <p:sp>
        <p:nvSpPr>
          <p:cNvPr id="2" name="Title 2"/>
          <p:cNvSpPr txBox="1">
            <a:spLocks/>
          </p:cNvSpPr>
          <p:nvPr/>
        </p:nvSpPr>
        <p:spPr>
          <a:xfrm>
            <a:off x="0" y="5357075"/>
            <a:ext cx="5436096" cy="1062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Hotfix items Verification in Prod environment </a:t>
            </a:r>
            <a:endParaRPr lang="en-US" sz="2400" b="1" i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B7DA20-A59A-49E4-91CF-251B254FE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07982" y="5517232"/>
            <a:ext cx="2508655" cy="784250"/>
          </a:xfrm>
          <a:prstGeom prst="rect">
            <a:avLst/>
          </a:prstGeom>
        </p:spPr>
      </p:pic>
      <p:pic>
        <p:nvPicPr>
          <p:cNvPr id="6" name="Picture 5" descr="A cartoon character holding a wrench&#10;&#10;Description automatically generated">
            <a:extLst>
              <a:ext uri="{FF2B5EF4-FFF2-40B4-BE49-F238E27FC236}">
                <a16:creationId xmlns:a16="http://schemas.microsoft.com/office/drawing/2014/main" id="{4AE0E649-DB9A-BFEA-6E22-8243D27F2D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0"/>
            <a:ext cx="4680520" cy="27000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40B76A-0588-40FF-1F6C-BC9C20FAF959}"/>
              </a:ext>
            </a:extLst>
          </p:cNvPr>
          <p:cNvSpPr txBox="1"/>
          <p:nvPr/>
        </p:nvSpPr>
        <p:spPr>
          <a:xfrm>
            <a:off x="1043608" y="2330821"/>
            <a:ext cx="706469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After the Production deployment, at 9:30 AM IST, QAs should start verification of Hotfix item along with Claim / Approve / Pay / </a:t>
            </a:r>
          </a:p>
          <a:p>
            <a:pPr algn="l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</a:t>
            </a:r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Export and provide the Sign Off on the Production Environment on   </a:t>
            </a:r>
          </a:p>
          <a:p>
            <a:pPr algn="l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</a:t>
            </a:r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or before 12:30 PM IST.</a:t>
            </a:r>
          </a:p>
          <a:p>
            <a:pPr algn="l"/>
            <a:endParaRPr lang="en-IN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Timely update in the channel for the percentage of Hotfix Sanity.</a:t>
            </a:r>
          </a:p>
          <a:p>
            <a:pPr marL="228600" algn="l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15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0FCA6E-0894-46CD-BD49-5955A51E00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966" y="5179611"/>
            <a:ext cx="4020034" cy="1464076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FFC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78C6E4B-A1F1-4B6C-97EC-BE997495D6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179609"/>
            <a:ext cx="5509953" cy="1464078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0" y="6643710"/>
            <a:ext cx="9144000" cy="214290"/>
          </a:xfrm>
          <a:prstGeom prst="roundRect">
            <a:avLst>
              <a:gd name="adj" fmla="val 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GB" sz="1400" b="1" dirty="0"/>
              <a:t>www.expenseondemand.com</a:t>
            </a:r>
            <a:endParaRPr lang="en-GB" b="1" dirty="0"/>
          </a:p>
        </p:txBody>
      </p:sp>
      <p:sp>
        <p:nvSpPr>
          <p:cNvPr id="2" name="Title 2"/>
          <p:cNvSpPr txBox="1">
            <a:spLocks/>
          </p:cNvSpPr>
          <p:nvPr/>
        </p:nvSpPr>
        <p:spPr>
          <a:xfrm>
            <a:off x="0" y="5357075"/>
            <a:ext cx="5436096" cy="1062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Always Remember (Contd..)</a:t>
            </a:r>
            <a:endParaRPr lang="en-US" sz="2400" b="1" kern="1200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B7DA20-A59A-49E4-91CF-251B254FE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07982" y="5517232"/>
            <a:ext cx="2508655" cy="784250"/>
          </a:xfrm>
          <a:prstGeom prst="rect">
            <a:avLst/>
          </a:prstGeom>
        </p:spPr>
      </p:pic>
      <p:pic>
        <p:nvPicPr>
          <p:cNvPr id="6" name="Picture 5" descr="A cartoon character holding a wrench&#10;&#10;Description automatically generated">
            <a:extLst>
              <a:ext uri="{FF2B5EF4-FFF2-40B4-BE49-F238E27FC236}">
                <a16:creationId xmlns:a16="http://schemas.microsoft.com/office/drawing/2014/main" id="{4AE0E649-DB9A-BFEA-6E22-8243D27F2D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0"/>
            <a:ext cx="4680520" cy="27000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D86C58-7EF3-D664-80CB-3976D9065F38}"/>
              </a:ext>
            </a:extLst>
          </p:cNvPr>
          <p:cNvSpPr txBox="1"/>
          <p:nvPr/>
        </p:nvSpPr>
        <p:spPr>
          <a:xfrm>
            <a:off x="1043608" y="2330821"/>
            <a:ext cx="705678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800" dirty="0"/>
              <a:t>RCA should be present in the VSTS for all the items.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800" dirty="0"/>
              <a:t>Update the sanity percentage on the channel for all the environments.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Chase the dev / mobile team for the deployment of Hotfix items time to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Ask the respective mobile developer whether it’s a normal upgrade or force upgrade.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228600" algn="l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04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0FCA6E-0894-46CD-BD49-5955A51E00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966" y="5179611"/>
            <a:ext cx="4020034" cy="1464076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FFC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78C6E4B-A1F1-4B6C-97EC-BE997495D6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179609"/>
            <a:ext cx="5509953" cy="1464078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0" y="6643710"/>
            <a:ext cx="9144000" cy="214290"/>
          </a:xfrm>
          <a:prstGeom prst="roundRect">
            <a:avLst>
              <a:gd name="adj" fmla="val 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GB" sz="1400" b="1" dirty="0"/>
              <a:t>www.expenseondemand.com</a:t>
            </a:r>
            <a:endParaRPr lang="en-GB" b="1" dirty="0"/>
          </a:p>
        </p:txBody>
      </p:sp>
      <p:sp>
        <p:nvSpPr>
          <p:cNvPr id="2" name="Title 2"/>
          <p:cNvSpPr txBox="1">
            <a:spLocks/>
          </p:cNvSpPr>
          <p:nvPr/>
        </p:nvSpPr>
        <p:spPr>
          <a:xfrm>
            <a:off x="0" y="5357075"/>
            <a:ext cx="5436096" cy="1062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Always Remember</a:t>
            </a:r>
            <a:endParaRPr lang="en-US" sz="2400" b="1" kern="1200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B7DA20-A59A-49E4-91CF-251B254FE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07982" y="5517232"/>
            <a:ext cx="2508655" cy="784250"/>
          </a:xfrm>
          <a:prstGeom prst="rect">
            <a:avLst/>
          </a:prstGeom>
        </p:spPr>
      </p:pic>
      <p:pic>
        <p:nvPicPr>
          <p:cNvPr id="6" name="Picture 5" descr="A cartoon character holding a wrench&#10;&#10;Description automatically generated">
            <a:extLst>
              <a:ext uri="{FF2B5EF4-FFF2-40B4-BE49-F238E27FC236}">
                <a16:creationId xmlns:a16="http://schemas.microsoft.com/office/drawing/2014/main" id="{4AE0E649-DB9A-BFEA-6E22-8243D27F2D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0"/>
            <a:ext cx="4680520" cy="27000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40B76A-0588-40FF-1F6C-BC9C20FAF959}"/>
              </a:ext>
            </a:extLst>
          </p:cNvPr>
          <p:cNvSpPr txBox="1"/>
          <p:nvPr/>
        </p:nvSpPr>
        <p:spPr>
          <a:xfrm>
            <a:off x="1115616" y="2330821"/>
            <a:ext cx="698477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While verifying the item on any environment the master plan should be ready for the next release.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While verifying the item on any environment continuously chase the dev team for the next release item ETA.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Customer issues are the priority and no call, or any other kind of work should be planned at that time.</a:t>
            </a:r>
            <a:endParaRPr lang="en-US" sz="1800" dirty="0"/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228600" algn="l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34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0FCA6E-0894-46CD-BD49-5955A51E00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966" y="5179611"/>
            <a:ext cx="4020034" cy="1464076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FFC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78C6E4B-A1F1-4B6C-97EC-BE997495D6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179609"/>
            <a:ext cx="5509953" cy="1464078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0" y="6643710"/>
            <a:ext cx="9144000" cy="214290"/>
          </a:xfrm>
          <a:prstGeom prst="roundRect">
            <a:avLst>
              <a:gd name="adj" fmla="val 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GB" sz="1400" b="1" dirty="0"/>
              <a:t>www.expenseondemand.com</a:t>
            </a:r>
            <a:endParaRPr lang="en-GB" b="1" dirty="0"/>
          </a:p>
        </p:txBody>
      </p:sp>
      <p:sp>
        <p:nvSpPr>
          <p:cNvPr id="2" name="Title 2"/>
          <p:cNvSpPr txBox="1">
            <a:spLocks/>
          </p:cNvSpPr>
          <p:nvPr/>
        </p:nvSpPr>
        <p:spPr>
          <a:xfrm>
            <a:off x="0" y="5357075"/>
            <a:ext cx="5364088" cy="1062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2400" b="1" i="1" kern="1200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41486E-BA5E-4FA7-A41C-72924F5B7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07982" y="5521151"/>
            <a:ext cx="2508655" cy="784250"/>
          </a:xfrm>
          <a:prstGeom prst="rect">
            <a:avLst/>
          </a:prstGeom>
        </p:spPr>
      </p:pic>
      <p:pic>
        <p:nvPicPr>
          <p:cNvPr id="5" name="Picture 4" descr="A cartoon character holding a wrench&#10;&#10;Description automatically generated">
            <a:extLst>
              <a:ext uri="{FF2B5EF4-FFF2-40B4-BE49-F238E27FC236}">
                <a16:creationId xmlns:a16="http://schemas.microsoft.com/office/drawing/2014/main" id="{9876EDBE-FBA4-A7C9-4787-7F8AE59315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004859"/>
            <a:ext cx="8352928" cy="364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1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60FCA6E-0894-46CD-BD49-5955A51E00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966" y="5179611"/>
            <a:ext cx="4020034" cy="1464076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FFC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78C6E4B-A1F1-4B6C-97EC-BE997495D6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179609"/>
            <a:ext cx="5509953" cy="1464078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0" y="6643710"/>
            <a:ext cx="9144000" cy="214290"/>
          </a:xfrm>
          <a:prstGeom prst="roundRect">
            <a:avLst>
              <a:gd name="adj" fmla="val 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GB" sz="1400" b="1" dirty="0"/>
              <a:t>www.expenseondemand.com</a:t>
            </a:r>
            <a:endParaRPr lang="en-GB" b="1" dirty="0"/>
          </a:p>
        </p:txBody>
      </p:sp>
      <p:sp>
        <p:nvSpPr>
          <p:cNvPr id="2" name="Title 2"/>
          <p:cNvSpPr txBox="1">
            <a:spLocks/>
          </p:cNvSpPr>
          <p:nvPr/>
        </p:nvSpPr>
        <p:spPr>
          <a:xfrm>
            <a:off x="0" y="5357075"/>
            <a:ext cx="5436096" cy="1062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N" sz="2400" b="1" dirty="0">
                <a:solidFill>
                  <a:schemeClr val="bg1"/>
                </a:solidFill>
              </a:rPr>
              <a:t>What is Hotfix?</a:t>
            </a:r>
            <a:endParaRPr lang="en-US" sz="24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01213" y="0"/>
            <a:ext cx="5442787" cy="515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7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17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6D4CAC-8BF4-4587-B90E-524BBF181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2649" y="5519523"/>
            <a:ext cx="2508655" cy="784250"/>
          </a:xfrm>
          <a:prstGeom prst="rect">
            <a:avLst/>
          </a:prstGeom>
        </p:spPr>
      </p:pic>
      <p:pic>
        <p:nvPicPr>
          <p:cNvPr id="7" name="Picture 6" descr="A cartoon character holding a wrench&#10;&#10;Description automatically generated">
            <a:extLst>
              <a:ext uri="{FF2B5EF4-FFF2-40B4-BE49-F238E27FC236}">
                <a16:creationId xmlns:a16="http://schemas.microsoft.com/office/drawing/2014/main" id="{9DA7A6C5-8A17-A666-7181-663D5819E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5033"/>
            <a:ext cx="4680520" cy="27000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070F31-8C6A-E62C-65A9-0A39FF662286}"/>
              </a:ext>
            </a:extLst>
          </p:cNvPr>
          <p:cNvSpPr txBox="1"/>
          <p:nvPr/>
        </p:nvSpPr>
        <p:spPr>
          <a:xfrm>
            <a:off x="971600" y="2330821"/>
            <a:ext cx="72008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Hotfix is a quick correction to address a bug or defect and typically bypasses the normal software development process.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Hotfixes are typically applied to high- or severe-priority bugs that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8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 immediate correction, such as a bug that breaks the  functionality or security of the software.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768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0FCA6E-0894-46CD-BD49-5955A51E00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966" y="5179611"/>
            <a:ext cx="4020034" cy="1464076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FFC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78C6E4B-A1F1-4B6C-97EC-BE997495D6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179609"/>
            <a:ext cx="5509953" cy="1464078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0" y="6643710"/>
            <a:ext cx="9144000" cy="214290"/>
          </a:xfrm>
          <a:prstGeom prst="roundRect">
            <a:avLst>
              <a:gd name="adj" fmla="val 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GB" sz="1400" b="1" dirty="0"/>
              <a:t>www.expenseondemand.com</a:t>
            </a:r>
            <a:endParaRPr lang="en-GB" b="1" dirty="0"/>
          </a:p>
        </p:txBody>
      </p:sp>
      <p:sp>
        <p:nvSpPr>
          <p:cNvPr id="2" name="Title 2"/>
          <p:cNvSpPr txBox="1">
            <a:spLocks/>
          </p:cNvSpPr>
          <p:nvPr/>
        </p:nvSpPr>
        <p:spPr>
          <a:xfrm>
            <a:off x="0" y="5357075"/>
            <a:ext cx="5436096" cy="1062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N" sz="2400" b="1" dirty="0">
                <a:solidFill>
                  <a:schemeClr val="bg1"/>
                </a:solidFill>
              </a:rPr>
              <a:t>Reason for the Hotfix</a:t>
            </a:r>
            <a:endParaRPr lang="en-US" sz="24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96FF5D-D5F7-4596-9D57-B3A6DC62C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07982" y="5521151"/>
            <a:ext cx="2508655" cy="784250"/>
          </a:xfrm>
          <a:prstGeom prst="rect">
            <a:avLst/>
          </a:prstGeom>
        </p:spPr>
      </p:pic>
      <p:pic>
        <p:nvPicPr>
          <p:cNvPr id="8" name="Picture 7" descr="A cartoon character holding a wrench&#10;&#10;Description automatically generated">
            <a:extLst>
              <a:ext uri="{FF2B5EF4-FFF2-40B4-BE49-F238E27FC236}">
                <a16:creationId xmlns:a16="http://schemas.microsoft.com/office/drawing/2014/main" id="{A4182C6E-A026-FBFC-0F9D-717F93EAC5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-116535"/>
            <a:ext cx="4680520" cy="27000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A756B51-8E95-687E-F980-0ACF1C416E6E}"/>
              </a:ext>
            </a:extLst>
          </p:cNvPr>
          <p:cNvSpPr txBox="1"/>
          <p:nvPr/>
        </p:nvSpPr>
        <p:spPr>
          <a:xfrm>
            <a:off x="827584" y="1706844"/>
            <a:ext cx="712879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any organisation, Hotfix are basically done for the critical issues i.e., Customer issues or any P0 issue.</a:t>
            </a:r>
          </a:p>
          <a:p>
            <a:pPr algn="l"/>
            <a:endParaRPr lang="en-IN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So, after the Sanity has started on any environment. The build cannot 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be contaminated due to merging of any issues because the other 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areas might get impacted due to merging and, in some cases, the 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issues fixes are promised to the customers to be delivered on time.</a:t>
            </a:r>
          </a:p>
        </p:txBody>
      </p:sp>
    </p:spTree>
    <p:extLst>
      <p:ext uri="{BB962C8B-B14F-4D97-AF65-F5344CB8AC3E}">
        <p14:creationId xmlns:p14="http://schemas.microsoft.com/office/powerpoint/2010/main" val="268311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0FCA6E-0894-46CD-BD49-5955A51E00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966" y="5179611"/>
            <a:ext cx="4020034" cy="1464076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FFC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78C6E4B-A1F1-4B6C-97EC-BE997495D6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179609"/>
            <a:ext cx="5509953" cy="1464078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0" y="6643710"/>
            <a:ext cx="9144000" cy="214290"/>
          </a:xfrm>
          <a:prstGeom prst="roundRect">
            <a:avLst>
              <a:gd name="adj" fmla="val 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GB" sz="1400" b="1" dirty="0"/>
              <a:t>www.expenseondemand.com</a:t>
            </a:r>
            <a:endParaRPr lang="en-GB" b="1" dirty="0"/>
          </a:p>
        </p:txBody>
      </p:sp>
      <p:sp>
        <p:nvSpPr>
          <p:cNvPr id="2" name="Title 2"/>
          <p:cNvSpPr txBox="1">
            <a:spLocks/>
          </p:cNvSpPr>
          <p:nvPr/>
        </p:nvSpPr>
        <p:spPr>
          <a:xfrm>
            <a:off x="0" y="5357075"/>
            <a:ext cx="5436096" cy="1062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N" sz="2400" b="1" dirty="0">
                <a:solidFill>
                  <a:schemeClr val="bg1"/>
                </a:solidFill>
              </a:rPr>
              <a:t>Duration for Hotfix release</a:t>
            </a:r>
            <a:endParaRPr lang="en-US" sz="24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01213" y="0"/>
            <a:ext cx="5442787" cy="515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endParaRPr lang="en-US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5724CA-7A13-4FF3-8ADF-5297DDCFA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07982" y="5521151"/>
            <a:ext cx="2508655" cy="784250"/>
          </a:xfrm>
          <a:prstGeom prst="rect">
            <a:avLst/>
          </a:prstGeom>
        </p:spPr>
      </p:pic>
      <p:pic>
        <p:nvPicPr>
          <p:cNvPr id="4" name="Picture 3" descr="A cartoon character holding a wrench&#10;&#10;Description automatically generated">
            <a:extLst>
              <a:ext uri="{FF2B5EF4-FFF2-40B4-BE49-F238E27FC236}">
                <a16:creationId xmlns:a16="http://schemas.microsoft.com/office/drawing/2014/main" id="{6D3C8C89-4095-AD0D-B5BB-3333A6703E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-387424"/>
            <a:ext cx="3275856" cy="2856189"/>
          </a:xfrm>
          <a:prstGeom prst="rect">
            <a:avLst/>
          </a:prstGeom>
        </p:spPr>
      </p:pic>
      <p:pic>
        <p:nvPicPr>
          <p:cNvPr id="10" name="Picture 9" descr="A cartoon character holding a wrench&#10;&#10;Description automatically generated">
            <a:extLst>
              <a:ext uri="{FF2B5EF4-FFF2-40B4-BE49-F238E27FC236}">
                <a16:creationId xmlns:a16="http://schemas.microsoft.com/office/drawing/2014/main" id="{39D0BBCE-73C2-0048-A70A-92837E8B80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3406"/>
            <a:ext cx="4680520" cy="27000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7100B14-6DB4-3AB7-5884-7EFE964B6458}"/>
              </a:ext>
            </a:extLst>
          </p:cNvPr>
          <p:cNvSpPr txBox="1"/>
          <p:nvPr/>
        </p:nvSpPr>
        <p:spPr>
          <a:xfrm>
            <a:off x="971600" y="2134878"/>
            <a:ext cx="68407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en-IN" b="1" dirty="0"/>
          </a:p>
          <a:p>
            <a:pPr lvl="0"/>
            <a:r>
              <a:rPr lang="en-IN" b="1" dirty="0"/>
              <a:t>Duration of Hotfix release depends upon:</a:t>
            </a:r>
          </a:p>
          <a:p>
            <a:pPr lvl="0"/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The number of items in the Hotfix release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Impacted Area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Resource availability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Customer requirement (optional)</a:t>
            </a:r>
          </a:p>
          <a:p>
            <a:pPr lvl="0"/>
            <a:endParaRPr lang="en-IN" dirty="0"/>
          </a:p>
          <a:p>
            <a:r>
              <a:rPr lang="en-IN" b="1" dirty="0"/>
              <a:t>Note</a:t>
            </a:r>
            <a:r>
              <a:rPr lang="en-IN" dirty="0"/>
              <a:t>: It should not exceed more than 2 days.</a:t>
            </a:r>
          </a:p>
        </p:txBody>
      </p:sp>
    </p:spTree>
    <p:extLst>
      <p:ext uri="{BB962C8B-B14F-4D97-AF65-F5344CB8AC3E}">
        <p14:creationId xmlns:p14="http://schemas.microsoft.com/office/powerpoint/2010/main" val="164722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0FCA6E-0894-46CD-BD49-5955A51E00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966" y="5179611"/>
            <a:ext cx="4020034" cy="1464076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FFC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78C6E4B-A1F1-4B6C-97EC-BE997495D6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179609"/>
            <a:ext cx="5509953" cy="1464078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0" y="6643710"/>
            <a:ext cx="9144000" cy="214290"/>
          </a:xfrm>
          <a:prstGeom prst="roundRect">
            <a:avLst>
              <a:gd name="adj" fmla="val 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GB" sz="1400" b="1" dirty="0"/>
              <a:t>www.expenseondemand.com</a:t>
            </a:r>
            <a:endParaRPr lang="en-GB" b="1" dirty="0"/>
          </a:p>
        </p:txBody>
      </p:sp>
      <p:sp>
        <p:nvSpPr>
          <p:cNvPr id="2" name="Title 2"/>
          <p:cNvSpPr txBox="1">
            <a:spLocks/>
          </p:cNvSpPr>
          <p:nvPr/>
        </p:nvSpPr>
        <p:spPr>
          <a:xfrm>
            <a:off x="0" y="5357075"/>
            <a:ext cx="5436096" cy="1062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Chase Dev Team for the status of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Hotfix?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5724CA-7A13-4FF3-8ADF-5297DDCFA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07982" y="5521151"/>
            <a:ext cx="2508655" cy="7842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F8A586-D25E-7660-F0F1-98A873D55A93}"/>
              </a:ext>
            </a:extLst>
          </p:cNvPr>
          <p:cNvSpPr txBox="1"/>
          <p:nvPr/>
        </p:nvSpPr>
        <p:spPr>
          <a:xfrm>
            <a:off x="611560" y="1302422"/>
            <a:ext cx="76328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" name="Picture 9" descr="A cartoon character holding a wrench&#10;&#10;Description automatically generated">
            <a:extLst>
              <a:ext uri="{FF2B5EF4-FFF2-40B4-BE49-F238E27FC236}">
                <a16:creationId xmlns:a16="http://schemas.microsoft.com/office/drawing/2014/main" id="{8D9EBA48-6DE1-9646-AAB7-C551EDC456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740" y="-131687"/>
            <a:ext cx="4680520" cy="27000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DBE6CD-6FEB-8F06-66F3-1B3010CE3D08}"/>
              </a:ext>
            </a:extLst>
          </p:cNvPr>
          <p:cNvSpPr txBox="1"/>
          <p:nvPr/>
        </p:nvSpPr>
        <p:spPr>
          <a:xfrm>
            <a:off x="683568" y="1307088"/>
            <a:ext cx="784887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During the QA Sanity, QAs should remind and chase the Dev team 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28600" algn="l"/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to work on the Hotfix item.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Before the Production Sanity is completed, QA team will ask for </a:t>
            </a:r>
          </a:p>
          <a:p>
            <a:pPr marL="228600" algn="l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deployment of Hotfix items on the Dev environment.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Once the deployment is completed on the Dev environment, ask </a:t>
            </a:r>
          </a:p>
          <a:p>
            <a:pPr marL="228600" algn="l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Dev Team to mark the issues resolved along with the RCA in the </a:t>
            </a:r>
          </a:p>
          <a:p>
            <a:pPr marL="228600" algn="l"/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VSTS.</a:t>
            </a:r>
          </a:p>
        </p:txBody>
      </p:sp>
    </p:spTree>
    <p:extLst>
      <p:ext uri="{BB962C8B-B14F-4D97-AF65-F5344CB8AC3E}">
        <p14:creationId xmlns:p14="http://schemas.microsoft.com/office/powerpoint/2010/main" val="82689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0FCA6E-0894-46CD-BD49-5955A51E00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966" y="5179611"/>
            <a:ext cx="4020034" cy="1464076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FFC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78C6E4B-A1F1-4B6C-97EC-BE997495D6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179609"/>
            <a:ext cx="5509953" cy="1464078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0" y="6643710"/>
            <a:ext cx="9144000" cy="214290"/>
          </a:xfrm>
          <a:prstGeom prst="roundRect">
            <a:avLst>
              <a:gd name="adj" fmla="val 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GB" sz="1400" b="1" dirty="0"/>
              <a:t>www.expenseondemand.com</a:t>
            </a:r>
            <a:endParaRPr lang="en-GB" b="1" dirty="0"/>
          </a:p>
        </p:txBody>
      </p:sp>
      <p:sp>
        <p:nvSpPr>
          <p:cNvPr id="2" name="Title 2"/>
          <p:cNvSpPr txBox="1">
            <a:spLocks/>
          </p:cNvSpPr>
          <p:nvPr/>
        </p:nvSpPr>
        <p:spPr>
          <a:xfrm>
            <a:off x="0" y="5357075"/>
            <a:ext cx="5436096" cy="1062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N" sz="2400" b="1" dirty="0">
                <a:solidFill>
                  <a:schemeClr val="bg1"/>
                </a:solidFill>
              </a:rPr>
              <a:t>Assign VSTS to respective QA</a:t>
            </a:r>
            <a:endParaRPr lang="en-US" sz="24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3028E0-7071-4D12-8FC4-52BEF2043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07982" y="5521151"/>
            <a:ext cx="2508655" cy="784250"/>
          </a:xfrm>
          <a:prstGeom prst="rect">
            <a:avLst/>
          </a:prstGeom>
        </p:spPr>
      </p:pic>
      <p:pic>
        <p:nvPicPr>
          <p:cNvPr id="8" name="Picture 7" descr="A cartoon character holding a wrench&#10;&#10;Description automatically generated">
            <a:extLst>
              <a:ext uri="{FF2B5EF4-FFF2-40B4-BE49-F238E27FC236}">
                <a16:creationId xmlns:a16="http://schemas.microsoft.com/office/drawing/2014/main" id="{36184103-2060-1FAE-5AD6-772AE1E931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0"/>
            <a:ext cx="4680520" cy="27000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739FF15-8B01-7156-5938-7F772E06FAC3}"/>
              </a:ext>
            </a:extLst>
          </p:cNvPr>
          <p:cNvSpPr txBox="1"/>
          <p:nvPr/>
        </p:nvSpPr>
        <p:spPr>
          <a:xfrm>
            <a:off x="971600" y="2685142"/>
            <a:ext cx="69847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Once the deployment of Hotfix items is done in Dev environment, responsible QA should assign Hotfix VSTS items to the other QA’s.</a:t>
            </a:r>
          </a:p>
        </p:txBody>
      </p:sp>
    </p:spTree>
    <p:extLst>
      <p:ext uri="{BB962C8B-B14F-4D97-AF65-F5344CB8AC3E}">
        <p14:creationId xmlns:p14="http://schemas.microsoft.com/office/powerpoint/2010/main" val="55143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0FCA6E-0894-46CD-BD49-5955A51E00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966" y="5179611"/>
            <a:ext cx="4020034" cy="1464076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FFC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78C6E4B-A1F1-4B6C-97EC-BE997495D6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179609"/>
            <a:ext cx="5509953" cy="1464078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0" y="6643710"/>
            <a:ext cx="9144000" cy="214290"/>
          </a:xfrm>
          <a:prstGeom prst="roundRect">
            <a:avLst>
              <a:gd name="adj" fmla="val 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GB" sz="1400" b="1" dirty="0"/>
              <a:t>www.expenseondemand.com</a:t>
            </a:r>
            <a:endParaRPr lang="en-GB" b="1" dirty="0"/>
          </a:p>
        </p:txBody>
      </p:sp>
      <p:sp>
        <p:nvSpPr>
          <p:cNvPr id="2" name="Title 2"/>
          <p:cNvSpPr txBox="1">
            <a:spLocks/>
          </p:cNvSpPr>
          <p:nvPr/>
        </p:nvSpPr>
        <p:spPr>
          <a:xfrm>
            <a:off x="0" y="5357075"/>
            <a:ext cx="5436096" cy="1062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N" sz="2400" b="1" dirty="0">
                <a:solidFill>
                  <a:schemeClr val="bg1"/>
                </a:solidFill>
              </a:rPr>
              <a:t>Verification of RCA on the VSTS item</a:t>
            </a:r>
            <a:endParaRPr lang="en-US" sz="24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742732-955B-49C4-AD65-36EFFEC4E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07982" y="5521151"/>
            <a:ext cx="2508655" cy="784250"/>
          </a:xfrm>
          <a:prstGeom prst="rect">
            <a:avLst/>
          </a:prstGeom>
        </p:spPr>
      </p:pic>
      <p:pic>
        <p:nvPicPr>
          <p:cNvPr id="8" name="Picture 7" descr="A cartoon character holding a wrench&#10;&#10;Description automatically generated">
            <a:extLst>
              <a:ext uri="{FF2B5EF4-FFF2-40B4-BE49-F238E27FC236}">
                <a16:creationId xmlns:a16="http://schemas.microsoft.com/office/drawing/2014/main" id="{8C334C99-F135-9112-6AA6-05FA8C602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0"/>
            <a:ext cx="4680520" cy="27000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344E10-4BD9-E434-1450-1F7A9AE9A2B5}"/>
              </a:ext>
            </a:extLst>
          </p:cNvPr>
          <p:cNvSpPr txBox="1"/>
          <p:nvPr/>
        </p:nvSpPr>
        <p:spPr>
          <a:xfrm>
            <a:off x="827584" y="2204864"/>
            <a:ext cx="72008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en-I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800" dirty="0"/>
              <a:t>It is the responsibility of the QA to check the RCA present in the VSTS item.</a:t>
            </a:r>
          </a:p>
          <a:p>
            <a:pPr lvl="0"/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If RCA is not present then, QA should assign the VSTS item back to the developer with the status Re-open as RCA helps to identify if there is any masked bug present in the impacted area and hence minimize the frequency of Customer issues and unwanted issues.</a:t>
            </a:r>
            <a:endParaRPr lang="en-US" sz="1800" dirty="0"/>
          </a:p>
          <a:p>
            <a:pPr lvl="0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9712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0FCA6E-0894-46CD-BD49-5955A51E00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966" y="5179611"/>
            <a:ext cx="4020034" cy="1464076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FFC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78C6E4B-A1F1-4B6C-97EC-BE997495D6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179609"/>
            <a:ext cx="5509953" cy="1464078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0" y="6643710"/>
            <a:ext cx="9144000" cy="214290"/>
          </a:xfrm>
          <a:prstGeom prst="roundRect">
            <a:avLst>
              <a:gd name="adj" fmla="val 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GB" sz="1400" b="1" dirty="0"/>
              <a:t>www.expenseondemand.com</a:t>
            </a:r>
            <a:endParaRPr lang="en-GB" b="1" dirty="0"/>
          </a:p>
        </p:txBody>
      </p:sp>
      <p:sp>
        <p:nvSpPr>
          <p:cNvPr id="2" name="Title 2"/>
          <p:cNvSpPr txBox="1">
            <a:spLocks/>
          </p:cNvSpPr>
          <p:nvPr/>
        </p:nvSpPr>
        <p:spPr>
          <a:xfrm>
            <a:off x="0" y="5357075"/>
            <a:ext cx="5436096" cy="1062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Hotfix items Verification in Dev environment (contd..)</a:t>
            </a:r>
            <a:endParaRPr lang="en-US" sz="2400" b="1" i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B7DA20-A59A-49E4-91CF-251B254FE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07982" y="5517232"/>
            <a:ext cx="2508655" cy="784250"/>
          </a:xfrm>
          <a:prstGeom prst="rect">
            <a:avLst/>
          </a:prstGeom>
        </p:spPr>
      </p:pic>
      <p:pic>
        <p:nvPicPr>
          <p:cNvPr id="6" name="Picture 5" descr="A cartoon character holding a wrench&#10;&#10;Description automatically generated">
            <a:extLst>
              <a:ext uri="{FF2B5EF4-FFF2-40B4-BE49-F238E27FC236}">
                <a16:creationId xmlns:a16="http://schemas.microsoft.com/office/drawing/2014/main" id="{4AE0E649-DB9A-BFEA-6E22-8243D27F2D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0"/>
            <a:ext cx="4680520" cy="27000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40B76A-0588-40FF-1F6C-BC9C20FAF959}"/>
              </a:ext>
            </a:extLst>
          </p:cNvPr>
          <p:cNvSpPr txBox="1"/>
          <p:nvPr/>
        </p:nvSpPr>
        <p:spPr>
          <a:xfrm>
            <a:off x="611560" y="2330821"/>
            <a:ext cx="763284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Once the Hotfix item is assigned to QA team member, QA should follow the steps present in the VSTS if present. Make a complete video of the verification.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steps are not present then check the screenshot of the customer Email and follow the steps, make a video of verification.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still not able to understand the issue, contact developer and follow the steps, make a video of verification.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31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0FCA6E-0894-46CD-BD49-5955A51E00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966" y="5179611"/>
            <a:ext cx="4020034" cy="1464076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FFC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78C6E4B-A1F1-4B6C-97EC-BE997495D6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179609"/>
            <a:ext cx="5509953" cy="1464078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0" y="6643710"/>
            <a:ext cx="9144000" cy="214290"/>
          </a:xfrm>
          <a:prstGeom prst="roundRect">
            <a:avLst>
              <a:gd name="adj" fmla="val 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GB" sz="1400" b="1" dirty="0"/>
              <a:t>www.expenseondemand.com</a:t>
            </a:r>
            <a:endParaRPr lang="en-GB" b="1" dirty="0"/>
          </a:p>
        </p:txBody>
      </p:sp>
      <p:sp>
        <p:nvSpPr>
          <p:cNvPr id="2" name="Title 2"/>
          <p:cNvSpPr txBox="1">
            <a:spLocks/>
          </p:cNvSpPr>
          <p:nvPr/>
        </p:nvSpPr>
        <p:spPr>
          <a:xfrm>
            <a:off x="0" y="5357075"/>
            <a:ext cx="5436096" cy="1062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Hotfix items Verification in Dev environment (contd..)</a:t>
            </a:r>
            <a:endParaRPr lang="en-US" sz="2400" b="1" i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B7DA20-A59A-49E4-91CF-251B254FE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07982" y="5517232"/>
            <a:ext cx="2508655" cy="784250"/>
          </a:xfrm>
          <a:prstGeom prst="rect">
            <a:avLst/>
          </a:prstGeom>
        </p:spPr>
      </p:pic>
      <p:pic>
        <p:nvPicPr>
          <p:cNvPr id="6" name="Picture 5" descr="A cartoon character holding a wrench&#10;&#10;Description automatically generated">
            <a:extLst>
              <a:ext uri="{FF2B5EF4-FFF2-40B4-BE49-F238E27FC236}">
                <a16:creationId xmlns:a16="http://schemas.microsoft.com/office/drawing/2014/main" id="{4AE0E649-DB9A-BFEA-6E22-8243D27F2D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-8114"/>
            <a:ext cx="4680520" cy="27000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40B76A-0588-40FF-1F6C-BC9C20FAF959}"/>
              </a:ext>
            </a:extLst>
          </p:cNvPr>
          <p:cNvSpPr txBox="1"/>
          <p:nvPr/>
        </p:nvSpPr>
        <p:spPr>
          <a:xfrm>
            <a:off x="683568" y="2330821"/>
            <a:ext cx="741682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After this, check the RCA and do the verification in the impacted areas also.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Once all the QAs are done with their verification and all the bugs</a:t>
            </a:r>
          </a:p>
          <a:p>
            <a:pPr marL="228600" algn="l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/ Enhancements are Closed, then along with the Team members, </a:t>
            </a:r>
          </a:p>
          <a:p>
            <a:pPr marL="228600" algn="l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 a quick round of sanity (Claim / Approve / Pay / Export)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Timely update in the channel for the percentage of Sanity completion.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94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A0506551B9054EA6C36DA118A36065" ma:contentTypeVersion="4" ma:contentTypeDescription="Create a new document." ma:contentTypeScope="" ma:versionID="2c4f0a29b3d69f8dba0237fa6c63469a">
  <xsd:schema xmlns:xsd="http://www.w3.org/2001/XMLSchema" xmlns:xs="http://www.w3.org/2001/XMLSchema" xmlns:p="http://schemas.microsoft.com/office/2006/metadata/properties" xmlns:ns2="0215789b-1212-4b83-a742-5b3e8c438c87" xmlns:ns3="00f94af5-fe05-451e-9ac8-bab488cb95ce" targetNamespace="http://schemas.microsoft.com/office/2006/metadata/properties" ma:root="true" ma:fieldsID="8ed97866e93f809fc0d0bbfcd96e7ec9" ns2:_="" ns3:_="">
    <xsd:import namespace="0215789b-1212-4b83-a742-5b3e8c438c87"/>
    <xsd:import namespace="00f94af5-fe05-451e-9ac8-bab488cb95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15789b-1212-4b83-a742-5b3e8c438c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f94af5-fe05-451e-9ac8-bab488cb95c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A695943-C496-4E84-B47B-CBB6127E741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DD34B40-A7A7-4424-97E1-ED60082620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15789b-1212-4b83-a742-5b3e8c438c87"/>
    <ds:schemaRef ds:uri="00f94af5-fe05-451e-9ac8-bab488cb95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955339-22EA-4E42-B1C9-425C84C3E1E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4162</TotalTime>
  <Words>1102</Words>
  <Application>Microsoft Office PowerPoint</Application>
  <PresentationFormat>On-screen Show (4:3)</PresentationFormat>
  <Paragraphs>134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DELLNBX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Expense on Demand Presentation</dc:title>
  <dc:creator>Sunita Nigam EOD email</dc:creator>
  <cp:lastModifiedBy>Pallavi Srivastava</cp:lastModifiedBy>
  <cp:revision>256</cp:revision>
  <dcterms:created xsi:type="dcterms:W3CDTF">2011-07-22T11:18:39Z</dcterms:created>
  <dcterms:modified xsi:type="dcterms:W3CDTF">2023-07-13T05:21:35Z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0x0101000FA0506551B9054EA6C36DA118A36065</vt:lpwstr>
  </property>
</Properties>
</file>