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lstStyle/>
          <a:p>
            <a:r>
              <a:rPr lang="en-US" dirty="0" smtClean="0"/>
              <a:t>       </a:t>
            </a:r>
            <a:r>
              <a:rPr lang="en-US" b="1" dirty="0" smtClean="0">
                <a:solidFill>
                  <a:srgbClr val="FF0000"/>
                </a:solidFill>
              </a:rPr>
              <a:t>Elite Team</a:t>
            </a:r>
            <a:endParaRPr lang="en-IN" b="1" dirty="0">
              <a:solidFill>
                <a:srgbClr val="FF0000"/>
              </a:solidFill>
            </a:endParaRPr>
          </a:p>
        </p:txBody>
      </p:sp>
      <p:sp>
        <p:nvSpPr>
          <p:cNvPr id="3" name="Subtitle 2"/>
          <p:cNvSpPr>
            <a:spLocks noGrp="1"/>
          </p:cNvSpPr>
          <p:nvPr>
            <p:ph type="subTitle" idx="1"/>
          </p:nvPr>
        </p:nvSpPr>
        <p:spPr>
          <a:xfrm>
            <a:off x="1154955" y="4777380"/>
            <a:ext cx="8825658" cy="1301448"/>
          </a:xfrm>
        </p:spPr>
        <p:txBody>
          <a:bodyPr>
            <a:normAutofit fontScale="92500" lnSpcReduction="10000"/>
          </a:bodyPr>
          <a:lstStyle/>
          <a:p>
            <a:endParaRPr lang="en-US" dirty="0" smtClean="0"/>
          </a:p>
          <a:p>
            <a:r>
              <a:rPr lang="en-US" sz="2400" b="1" dirty="0" smtClean="0">
                <a:solidFill>
                  <a:srgbClr val="FFFF00"/>
                </a:solidFill>
              </a:rPr>
              <a:t>A select  group that is superior in terms of ability or </a:t>
            </a:r>
          </a:p>
          <a:p>
            <a:r>
              <a:rPr lang="en-US" sz="2400" b="1" dirty="0" smtClean="0">
                <a:solidFill>
                  <a:srgbClr val="FFFF00"/>
                </a:solidFill>
              </a:rPr>
              <a:t>qualities to the rest of a group or society </a:t>
            </a:r>
            <a:endParaRPr lang="en-IN" sz="2400" b="1"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55" y="540913"/>
            <a:ext cx="3593204" cy="2653047"/>
          </a:xfrm>
          <a:prstGeom prst="rect">
            <a:avLst/>
          </a:prstGeom>
        </p:spPr>
      </p:pic>
    </p:spTree>
    <p:extLst>
      <p:ext uri="{BB962C8B-B14F-4D97-AF65-F5344CB8AC3E}">
        <p14:creationId xmlns:p14="http://schemas.microsoft.com/office/powerpoint/2010/main" val="52086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sz="4800" b="1" dirty="0" smtClean="0">
                <a:solidFill>
                  <a:schemeClr val="bg1">
                    <a:lumMod val="95000"/>
                    <a:lumOff val="5000"/>
                  </a:schemeClr>
                </a:solidFill>
              </a:rPr>
              <a:t>B9 Project Team </a:t>
            </a:r>
            <a:br>
              <a:rPr lang="en-US" sz="4800" b="1" dirty="0" smtClean="0">
                <a:solidFill>
                  <a:schemeClr val="bg1">
                    <a:lumMod val="95000"/>
                    <a:lumOff val="5000"/>
                  </a:schemeClr>
                </a:solidFill>
              </a:rPr>
            </a:br>
            <a:r>
              <a:rPr lang="en-US" dirty="0"/>
              <a:t> </a:t>
            </a:r>
            <a:r>
              <a:rPr lang="en-US" dirty="0" smtClean="0"/>
              <a:t>                </a:t>
            </a:r>
            <a:r>
              <a:rPr lang="en-US" sz="3200" b="1" dirty="0" smtClean="0">
                <a:solidFill>
                  <a:srgbClr val="FF0000"/>
                </a:solidFill>
              </a:rPr>
              <a:t>(Health And Insurance)</a:t>
            </a:r>
            <a:br>
              <a:rPr lang="en-US" sz="3200" b="1" dirty="0" smtClean="0">
                <a:solidFill>
                  <a:srgbClr val="FF0000"/>
                </a:solidFill>
              </a:rPr>
            </a:br>
            <a:r>
              <a:rPr lang="en-US" sz="3200" b="1" dirty="0">
                <a:solidFill>
                  <a:srgbClr val="FF0000"/>
                </a:solidFill>
              </a:rPr>
              <a:t> </a:t>
            </a:r>
            <a:r>
              <a:rPr lang="en-US" sz="3200" b="1" dirty="0" smtClean="0">
                <a:solidFill>
                  <a:srgbClr val="FF0000"/>
                </a:solidFill>
              </a:rPr>
              <a:t>                           </a:t>
            </a:r>
            <a:r>
              <a:rPr lang="en-US" sz="3200" b="1" dirty="0" smtClean="0">
                <a:solidFill>
                  <a:srgbClr val="FFFF00"/>
                </a:solidFill>
              </a:rPr>
              <a:t>Team member</a:t>
            </a:r>
            <a:endParaRPr lang="en-IN" sz="3200" b="1" dirty="0">
              <a:solidFill>
                <a:srgbClr val="FFFF00"/>
              </a:solidFill>
            </a:endParaRPr>
          </a:p>
        </p:txBody>
      </p:sp>
      <p:sp>
        <p:nvSpPr>
          <p:cNvPr id="3" name="Content Placeholder 2"/>
          <p:cNvSpPr>
            <a:spLocks noGrp="1"/>
          </p:cNvSpPr>
          <p:nvPr>
            <p:ph idx="1"/>
          </p:nvPr>
        </p:nvSpPr>
        <p:spPr>
          <a:xfrm>
            <a:off x="1104293" y="2511380"/>
            <a:ext cx="8946541" cy="4043967"/>
          </a:xfrm>
        </p:spPr>
        <p:txBody>
          <a:bodyPr/>
          <a:lstStyle/>
          <a:p>
            <a:r>
              <a:rPr lang="en-US" b="1" dirty="0" smtClean="0"/>
              <a:t>PALLAVI AUNDHE</a:t>
            </a:r>
          </a:p>
          <a:p>
            <a:r>
              <a:rPr lang="en-US" b="1" dirty="0" smtClean="0"/>
              <a:t>HUMA KAZI</a:t>
            </a:r>
          </a:p>
          <a:p>
            <a:r>
              <a:rPr lang="en-US" b="1" dirty="0" smtClean="0"/>
              <a:t>SHUBHAM GOSAVI</a:t>
            </a:r>
          </a:p>
          <a:p>
            <a:r>
              <a:rPr lang="en-US" b="1" dirty="0" smtClean="0"/>
              <a:t>KANCHAN DHAGE</a:t>
            </a:r>
          </a:p>
          <a:p>
            <a:r>
              <a:rPr lang="en-US" b="1" dirty="0" smtClean="0"/>
              <a:t>GOVIND JADHAV</a:t>
            </a:r>
          </a:p>
          <a:p>
            <a:r>
              <a:rPr lang="en-US" b="1" dirty="0" smtClean="0"/>
              <a:t>SHRUTIKA MAHALE</a:t>
            </a:r>
          </a:p>
          <a:p>
            <a:r>
              <a:rPr lang="en-US" b="1" dirty="0" smtClean="0"/>
              <a:t>POOJA BHAGAT</a:t>
            </a:r>
          </a:p>
          <a:p>
            <a:r>
              <a:rPr lang="en-US" b="1" dirty="0" smtClean="0"/>
              <a:t>DEEPIKA BURGONI</a:t>
            </a:r>
          </a:p>
          <a:p>
            <a:r>
              <a:rPr lang="en-US" b="1" dirty="0" smtClean="0"/>
              <a:t>LAXMI BURGONI</a:t>
            </a:r>
            <a:endParaRPr lang="en-IN" b="1" dirty="0"/>
          </a:p>
        </p:txBody>
      </p:sp>
    </p:spTree>
    <p:extLst>
      <p:ext uri="{BB962C8B-B14F-4D97-AF65-F5344CB8AC3E}">
        <p14:creationId xmlns:p14="http://schemas.microsoft.com/office/powerpoint/2010/main" val="409789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528199" cy="6527632"/>
          </a:xfrm>
        </p:spPr>
        <p:txBody>
          <a:bodyPr/>
          <a:lstStyle/>
          <a:p>
            <a:pPr marL="228600" indent="-228600">
              <a:buFont typeface="+mj-lt"/>
              <a:buAutoNum type="arabicPeriod"/>
            </a:pPr>
            <a:r>
              <a:rPr lang="en-US" sz="1200" dirty="0" smtClean="0"/>
              <a:t/>
            </a:r>
            <a:br>
              <a:rPr lang="en-US"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200" dirty="0" smtClean="0"/>
              <a:t/>
            </a:r>
            <a:br>
              <a:rPr lang="en-IN" sz="1200" dirty="0" smtClean="0"/>
            </a:br>
            <a:r>
              <a:rPr lang="en-IN" sz="1200" dirty="0"/>
              <a:t/>
            </a:r>
            <a:br>
              <a:rPr lang="en-IN" sz="1200" dirty="0"/>
            </a:br>
            <a:r>
              <a:rPr lang="en-IN" sz="1800" b="1" dirty="0" smtClean="0"/>
              <a:t>1) </a:t>
            </a:r>
            <a:r>
              <a:rPr lang="en-US" sz="1800" b="1" dirty="0" smtClean="0"/>
              <a:t>Our </a:t>
            </a:r>
            <a:r>
              <a:rPr lang="en-US" sz="1800" b="1" dirty="0"/>
              <a:t>project focuses on how data can help make health and insurance services better.</a:t>
            </a:r>
            <a:br>
              <a:rPr lang="en-US" sz="1800" b="1" dirty="0"/>
            </a:br>
            <a:r>
              <a:rPr lang="en-US" sz="1800" b="1" dirty="0" smtClean="0"/>
              <a:t>2)  Using </a:t>
            </a:r>
            <a:r>
              <a:rPr lang="en-US" sz="1800" b="1" dirty="0"/>
              <a:t>Big Data, we want to find important information and trends to improve </a:t>
            </a:r>
            <a:r>
              <a:rPr lang="en-US" sz="1800" b="1" dirty="0" smtClean="0"/>
              <a:t>decision-    making.</a:t>
            </a:r>
            <a:br>
              <a:rPr lang="en-US" sz="1800" b="1" dirty="0" smtClean="0"/>
            </a:br>
            <a:r>
              <a:rPr lang="en-US" sz="1800" b="1" dirty="0" smtClean="0"/>
              <a:t>3) We </a:t>
            </a:r>
            <a:r>
              <a:rPr lang="en-US" sz="1800" b="1" dirty="0"/>
              <a:t>will </a:t>
            </a:r>
            <a:r>
              <a:rPr lang="en-US" sz="1800" b="1" dirty="0" smtClean="0"/>
              <a:t>analyze </a:t>
            </a:r>
            <a:r>
              <a:rPr lang="en-US" sz="1800" b="1" dirty="0"/>
              <a:t>data to make healthcare better and find ways to reduce risks and save money in insurance.</a:t>
            </a:r>
            <a:br>
              <a:rPr lang="en-US" sz="1800" b="1" dirty="0"/>
            </a:br>
            <a:r>
              <a:rPr lang="en-US" sz="1800" b="1" dirty="0" smtClean="0"/>
              <a:t>4)Our </a:t>
            </a:r>
            <a:r>
              <a:rPr lang="en-US" sz="1800" b="1" dirty="0"/>
              <a:t>goal is to handle data responsibly and follow the rules to protect people's privacy.</a:t>
            </a:r>
            <a:br>
              <a:rPr lang="en-US" sz="1800" b="1" dirty="0"/>
            </a:br>
            <a:r>
              <a:rPr lang="en-US" sz="1800" b="1" dirty="0" smtClean="0"/>
              <a:t>5)By </a:t>
            </a:r>
            <a:r>
              <a:rPr lang="en-US" sz="1800" b="1" dirty="0"/>
              <a:t>using data smartly, we aim to make healthcare and insurance services more efficient and helpful for everyone.</a:t>
            </a:r>
            <a:br>
              <a:rPr lang="en-US" sz="1800" b="1" dirty="0"/>
            </a:br>
            <a:endParaRPr lang="en-IN" sz="18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6834" y="92110"/>
            <a:ext cx="5594349" cy="3732916"/>
          </a:xfrm>
        </p:spPr>
      </p:pic>
      <p:sp>
        <p:nvSpPr>
          <p:cNvPr id="7" name="Rectangle 1"/>
          <p:cNvSpPr>
            <a:spLocks noChangeArrowheads="1"/>
          </p:cNvSpPr>
          <p:nvPr/>
        </p:nvSpPr>
        <p:spPr bwMode="auto">
          <a:xfrm>
            <a:off x="0" y="0"/>
            <a:ext cx="97996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rPr>
              <a:t>Introduction Of Bigdata In Health And Insurance for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rPr>
              <a:t/>
            </a:r>
            <a:br>
              <a:rPr kumimoji="0" lang="en-US" sz="1000" b="0" i="0" u="none" strike="noStrike" cap="none" normalizeH="0" baseline="0" smtClean="0">
                <a:ln>
                  <a:noFill/>
                </a:ln>
                <a:solidFill>
                  <a:schemeClr val="tx1"/>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89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201"/>
          </a:xfrm>
        </p:spPr>
        <p:txBody>
          <a:bodyPr/>
          <a:lstStyle/>
          <a:p>
            <a:r>
              <a:rPr lang="en-US" b="1" dirty="0" smtClean="0">
                <a:solidFill>
                  <a:schemeClr val="bg1">
                    <a:lumMod val="95000"/>
                    <a:lumOff val="5000"/>
                  </a:schemeClr>
                </a:solidFill>
              </a:rPr>
              <a:t>      </a:t>
            </a:r>
            <a:r>
              <a:rPr lang="en-US" sz="2800" b="1" dirty="0" smtClean="0">
                <a:solidFill>
                  <a:srgbClr val="FF0000"/>
                </a:solidFill>
              </a:rPr>
              <a:t>Need and Benefits For Insurance Data Analysis</a:t>
            </a:r>
            <a:endParaRPr lang="en-IN" sz="2800" b="1" dirty="0">
              <a:solidFill>
                <a:srgbClr val="FF0000"/>
              </a:solidFill>
            </a:endParaRPr>
          </a:p>
        </p:txBody>
      </p:sp>
      <p:sp>
        <p:nvSpPr>
          <p:cNvPr id="3" name="Content Placeholder 2"/>
          <p:cNvSpPr>
            <a:spLocks noGrp="1"/>
          </p:cNvSpPr>
          <p:nvPr>
            <p:ph idx="1"/>
          </p:nvPr>
        </p:nvSpPr>
        <p:spPr>
          <a:xfrm>
            <a:off x="1103312" y="1390919"/>
            <a:ext cx="8946541" cy="4803820"/>
          </a:xfrm>
        </p:spPr>
        <p:txBody>
          <a:bodyPr>
            <a:normAutofit/>
          </a:bodyPr>
          <a:lstStyle/>
          <a:p>
            <a:pPr marL="0" indent="0">
              <a:buNone/>
            </a:pPr>
            <a:r>
              <a:rPr lang="en-US" sz="2400" b="1" dirty="0" smtClean="0">
                <a:solidFill>
                  <a:srgbClr val="FF0000"/>
                </a:solidFill>
              </a:rPr>
              <a:t>Needs :-</a:t>
            </a:r>
          </a:p>
          <a:p>
            <a:pPr marL="0" indent="0">
              <a:buNone/>
            </a:pPr>
            <a:r>
              <a:rPr lang="en-US" dirty="0"/>
              <a:t>• </a:t>
            </a:r>
            <a:r>
              <a:rPr lang="en-US" b="1" dirty="0"/>
              <a:t>Parallel Data Processing that is unconstrained</a:t>
            </a:r>
            <a:r>
              <a:rPr lang="en-US" b="1" dirty="0" smtClean="0"/>
              <a:t>.</a:t>
            </a:r>
          </a:p>
          <a:p>
            <a:pPr marL="0" indent="0">
              <a:buNone/>
            </a:pPr>
            <a:r>
              <a:rPr lang="en-US" b="1" dirty="0" smtClean="0"/>
              <a:t>• </a:t>
            </a:r>
            <a:r>
              <a:rPr lang="en-US" b="1" dirty="0"/>
              <a:t>Provide storage for billions and trillions of unstructured data sets. </a:t>
            </a:r>
            <a:endParaRPr lang="en-US" b="1" dirty="0" smtClean="0"/>
          </a:p>
          <a:p>
            <a:pPr marL="0" indent="0">
              <a:buNone/>
            </a:pPr>
            <a:r>
              <a:rPr lang="en-US" b="1" dirty="0" smtClean="0"/>
              <a:t>• </a:t>
            </a:r>
            <a:r>
              <a:rPr lang="en-US" b="1" dirty="0"/>
              <a:t>Fault tolerance along with high availability of the system</a:t>
            </a:r>
            <a:r>
              <a:rPr lang="en-US" b="1" dirty="0" smtClean="0"/>
              <a:t>.</a:t>
            </a:r>
          </a:p>
          <a:p>
            <a:pPr marL="0" indent="0">
              <a:buNone/>
            </a:pPr>
            <a:r>
              <a:rPr lang="en-US" sz="2400" b="1" dirty="0" smtClean="0">
                <a:solidFill>
                  <a:srgbClr val="FF0000"/>
                </a:solidFill>
              </a:rPr>
              <a:t>Benefits:-</a:t>
            </a:r>
          </a:p>
          <a:p>
            <a:pPr marL="0" indent="0">
              <a:buNone/>
            </a:pPr>
            <a:r>
              <a:rPr lang="en-US" b="1" dirty="0"/>
              <a:t>• Integrated, </a:t>
            </a:r>
            <a:r>
              <a:rPr lang="en-US" b="1" dirty="0" err="1"/>
              <a:t>Hadoop</a:t>
            </a:r>
            <a:r>
              <a:rPr lang="en-US" b="1" dirty="0"/>
              <a:t> solution for the enterprise </a:t>
            </a:r>
            <a:r>
              <a:rPr lang="en-US" b="1" dirty="0" smtClean="0"/>
              <a:t> </a:t>
            </a:r>
          </a:p>
          <a:p>
            <a:pPr marL="0" indent="0">
              <a:buNone/>
            </a:pPr>
            <a:r>
              <a:rPr lang="en-US" b="1" dirty="0" smtClean="0"/>
              <a:t>• </a:t>
            </a:r>
            <a:r>
              <a:rPr lang="en-US" b="1" dirty="0"/>
              <a:t>Faster time to deployment </a:t>
            </a:r>
            <a:endParaRPr lang="en-US" b="1" dirty="0" smtClean="0"/>
          </a:p>
          <a:p>
            <a:pPr marL="0" indent="0">
              <a:buNone/>
            </a:pPr>
            <a:r>
              <a:rPr lang="en-US" b="1" dirty="0" smtClean="0"/>
              <a:t>• </a:t>
            </a:r>
            <a:r>
              <a:rPr lang="en-US" b="1" dirty="0"/>
              <a:t>Automated, consistent, dependable deployment and management </a:t>
            </a:r>
            <a:endParaRPr lang="en-US" b="1" dirty="0" smtClean="0"/>
          </a:p>
          <a:p>
            <a:pPr marL="0" indent="0">
              <a:buNone/>
            </a:pPr>
            <a:r>
              <a:rPr lang="en-US" b="1" dirty="0" smtClean="0"/>
              <a:t>• </a:t>
            </a:r>
            <a:r>
              <a:rPr lang="en-US" b="1" dirty="0"/>
              <a:t>Simplified operation that can be quickly learned without systems administration experience</a:t>
            </a:r>
            <a:r>
              <a:rPr lang="en-US" dirty="0"/>
              <a:t> </a:t>
            </a:r>
            <a:endParaRPr lang="en-IN" b="1" dirty="0"/>
          </a:p>
        </p:txBody>
      </p:sp>
    </p:spTree>
    <p:extLst>
      <p:ext uri="{BB962C8B-B14F-4D97-AF65-F5344CB8AC3E}">
        <p14:creationId xmlns:p14="http://schemas.microsoft.com/office/powerpoint/2010/main" val="37076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rPr>
              <a:t>Health and Insurance Data Analysis   Architecture</a:t>
            </a:r>
            <a:endParaRPr lang="en-IN" sz="4000" b="1" dirty="0">
              <a:solidFill>
                <a:srgbClr val="FF0000"/>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764506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137</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Söhne</vt:lpstr>
      <vt:lpstr>Wingdings 3</vt:lpstr>
      <vt:lpstr>Ion</vt:lpstr>
      <vt:lpstr>       Elite Team</vt:lpstr>
      <vt:lpstr>                  B9 Project Team                   (Health And Insurance)                             Team member</vt:lpstr>
      <vt:lpstr>                    1) Our project focuses on how data can help make health and insurance services better. 2)  Using Big Data, we want to find important information and trends to improve decision-    making. 3) We will analyze data to make healthcare better and find ways to reduce risks and save money in insurance. 4)Our goal is to handle data responsibly and follow the rules to protect people's privacy. 5)By using data smartly, we aim to make healthcare and insurance services more efficient and helpful for everyone. </vt:lpstr>
      <vt:lpstr>      Need and Benefits For Insurance Data Analysis</vt:lpstr>
      <vt:lpstr>Health and Insurance Data Analysis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Team</dc:title>
  <dc:creator>Dell</dc:creator>
  <cp:lastModifiedBy>Dell</cp:lastModifiedBy>
  <cp:revision>9</cp:revision>
  <dcterms:created xsi:type="dcterms:W3CDTF">2023-07-16T11:49:26Z</dcterms:created>
  <dcterms:modified xsi:type="dcterms:W3CDTF">2023-07-16T13:27:08Z</dcterms:modified>
</cp:coreProperties>
</file>