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Movie Recommendation Data Analysis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Name: Pallavi Borde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entered data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Analysis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Recommendation</a:t>
            </a:r>
          </a:p>
        </p:txBody>
      </p:sp>
      <p:pic>
        <p:nvPicPr>
          <p:cNvPr descr="Recommender system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150" y="1789549"/>
            <a:ext cx="5250149" cy="335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Movie title, director name, number of critic reviews, year of release, number of facebook likes, actor names, genres, language, country, imdb score, etc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 Total 72 attributes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Used: Movie title, critic reviews, year of release, country, genres, imdb rating, etc.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Total used: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Pre-processing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Missing values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Bad data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Duplicates</a:t>
            </a:r>
          </a:p>
        </p:txBody>
      </p:sp>
      <p:pic>
        <p:nvPicPr>
          <p:cNvPr descr="Post-091-640x200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25" y="2555500"/>
            <a:ext cx="6096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Functions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Top 10 movies on the basis of rating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Most watched genre in a country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Comparison of critic reviews for a movie </a:t>
            </a:r>
            <a:r>
              <a:rPr lang="en"/>
              <a:t>entered </a:t>
            </a:r>
            <a:r>
              <a:rPr lang="en"/>
              <a:t>with 5  movies having highest critic reviews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Number of movies released in a 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on the basis of critic reviews: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of movies released every year:</a:t>
            </a:r>
          </a:p>
        </p:txBody>
      </p:sp>
      <p:pic>
        <p:nvPicPr>
          <p:cNvPr descr="criticPie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62" y="2272174"/>
            <a:ext cx="3721774" cy="2791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vieReleased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850" y="2352175"/>
            <a:ext cx="4108124" cy="27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Thank you!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 sz="3600">
                <a:solidFill>
                  <a:schemeClr val="dk1"/>
                </a:solidFill>
              </a:rPr>
              <a:t>Questions?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