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2B0-6E9D-4505-9F26-58CAA642809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E69-1E43-4663-98E8-C63EB24F3E2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67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2B0-6E9D-4505-9F26-58CAA642809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E69-1E43-4663-98E8-C63EB24F3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52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2B0-6E9D-4505-9F26-58CAA642809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E69-1E43-4663-98E8-C63EB24F3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94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2B0-6E9D-4505-9F26-58CAA642809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E69-1E43-4663-98E8-C63EB24F3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16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2B0-6E9D-4505-9F26-58CAA642809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E69-1E43-4663-98E8-C63EB24F3E2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2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2B0-6E9D-4505-9F26-58CAA642809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E69-1E43-4663-98E8-C63EB24F3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21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2B0-6E9D-4505-9F26-58CAA642809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E69-1E43-4663-98E8-C63EB24F3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2B0-6E9D-4505-9F26-58CAA642809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E69-1E43-4663-98E8-C63EB24F3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6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2B0-6E9D-4505-9F26-58CAA642809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E69-1E43-4663-98E8-C63EB24F3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85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3DB2B0-6E9D-4505-9F26-58CAA642809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4A2E69-1E43-4663-98E8-C63EB24F3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62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2B0-6E9D-4505-9F26-58CAA642809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E69-1E43-4663-98E8-C63EB24F3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96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3DB2B0-6E9D-4505-9F26-58CAA642809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4A2E69-1E43-4663-98E8-C63EB24F3E2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56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EC9F-63D3-C5AC-AFE8-CB775EEFA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329" y="1785937"/>
            <a:ext cx="10741342" cy="1685925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Management, Garbage Collection, and Generations in Java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88042-E502-C144-9FA8-FA5EFC7E8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6663" y="5241434"/>
            <a:ext cx="4314826" cy="1143000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PALLAVI DARADE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DATE:19/11/2024</a:t>
            </a:r>
          </a:p>
        </p:txBody>
      </p:sp>
    </p:spTree>
    <p:extLst>
      <p:ext uri="{BB962C8B-B14F-4D97-AF65-F5344CB8AC3E}">
        <p14:creationId xmlns:p14="http://schemas.microsoft.com/office/powerpoint/2010/main" val="348479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54E8-6E11-4265-2AF5-71F03808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Does Garbage Collection Happen?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7B33BB-7964-6CFA-4CC5-2380A43AF8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66821"/>
            <a:ext cx="1070419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Garbage collection is triggered under these conditions: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Heap memory is full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when the heap space is exhausted.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Explicit calls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through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(not recommended in production).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 memory constraints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The JVM decides when to run GC based on available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0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058B46-9F88-6A55-37EB-9C1DC9444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596483"/>
            <a:ext cx="91246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Finalization and try-finally in GC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0A9B42-687C-67AC-CED5-154A46F7AE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21004"/>
            <a:ext cx="1048988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uses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clean up objects before garbage collection.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finalize() method is invoked before an object is garbage collected.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48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2E2F-5963-1195-F30F-49A6783E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7117C8-3535-F5E9-2570-EA345D50E8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1580" y="2073653"/>
            <a:ext cx="1033272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Java's memory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garbage collection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is highly automated but can be fine-tuned for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understanding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generational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GC types, developers can optimize memory usage and reduce overhead in large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GC algorithms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 a variety of trade-offs between performance and memory consumption. </a:t>
            </a:r>
          </a:p>
        </p:txBody>
      </p:sp>
    </p:spTree>
    <p:extLst>
      <p:ext uri="{BB962C8B-B14F-4D97-AF65-F5344CB8AC3E}">
        <p14:creationId xmlns:p14="http://schemas.microsoft.com/office/powerpoint/2010/main" val="242735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3C23-99E3-F8C2-6443-BDA0CB5A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230" y="2703621"/>
            <a:ext cx="7475220" cy="1450757"/>
          </a:xfrm>
        </p:spPr>
        <p:txBody>
          <a:bodyPr>
            <a:normAutofit/>
          </a:bodyPr>
          <a:lstStyle/>
          <a:p>
            <a:r>
              <a:rPr lang="en-IN" sz="8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967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CA67-7A9D-7044-11F7-0F04867F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Memory Management in Java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A6079C-1040-8B84-2861-371B92FA8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33920"/>
            <a:ext cx="1044702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Java is the process of efficiently allocating, utilizing, and freeing memory in an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provides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memory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through the use of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Virtual Machine (JVM)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JVM handles memory allocation, deallocation, and garbage collection without requiring programmer intervention. </a:t>
            </a:r>
          </a:p>
        </p:txBody>
      </p:sp>
    </p:spTree>
    <p:extLst>
      <p:ext uri="{BB962C8B-B14F-4D97-AF65-F5344CB8AC3E}">
        <p14:creationId xmlns:p14="http://schemas.microsoft.com/office/powerpoint/2010/main" val="15942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7083-2474-D9DE-8A58-327F24D7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Areas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7D71-E1C0-7E91-C4DA-12A8D66F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5759"/>
            <a:ext cx="10058400" cy="402336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Java’s memory management is divided into various areas: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where objects are stored.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where local variables and method call information are stored.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Area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MetaSpace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stores class definitions, static variables, and method information.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Method Stack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holds native method invocations.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17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72D2-3FA4-F4A9-27C3-A4DC48A3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Memory and Its Role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7368-32B1-CC98-0EC6-C5C4ADD40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5759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dynamic memory allocation (objects).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further divided into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garbage collection.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84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8DBB-B805-D7CD-ABA7-05BB7850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Generational Garbage Collection (GC) in Java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9789-1F6E-1B77-DF27-F923A11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305" y="2217209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Generational GC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divides heap memory into different regions, typically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 Generation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Generation (Tenured Generation)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Generation /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Metaspace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20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A7A3-CCA0-D0A1-B1CA-657D2809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017" y="4187091"/>
            <a:ext cx="10058400" cy="145075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 Generation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 generation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where most objects are initially allocated.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Eden Space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New objects are created here.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Survivor Spaces (S0 and S1)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Objects that survive the first few garbage collection cycles are moved here.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young generation is to reclaim memory quickly for short-lived objects. Most garbage collection occurs here.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2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6C1C-FCA4-2D84-B421-6D33A48D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15540"/>
            <a:ext cx="10058400" cy="145075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Generation (Tenured Generation)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that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survive multiple GC cycles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young generation are promoted to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generation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generation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larger memory space compared to the young generation, and garbage collection here occurs less frequently.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8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212E-BA30-061B-0CE5-9733D12C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32258"/>
            <a:ext cx="10058400" cy="1450757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Generation /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Metaspace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Generation (before Java 8)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Stores class metadata, method information, and static variables.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Metaspace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(Java 8 and later)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Replaced the permanent generation to store class metadata.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Metaspace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grows dynamically based on the system’s memory.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5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D4BF-23AD-6ABA-A7E2-28423906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Garbage Collection Works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909CFB-78B3-FD5E-0599-9AAB7AEA48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737360"/>
            <a:ext cx="90637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Minor GC (Young Generation Collection)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Occurs in the young generation when Eden space is full.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Collects and clears unreachable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Promotes surviving objects to the survivor space or old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 GC (Full GC)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Occurs in the old generation, when space is 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frequent, but more expensive in terms of time and CPU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851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580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Retrospect</vt:lpstr>
      <vt:lpstr>Title: Memory Management, Garbage Collection, and Generations in Java</vt:lpstr>
      <vt:lpstr>Introduction to Memory Management in Java</vt:lpstr>
      <vt:lpstr>Memory Areas in Java</vt:lpstr>
      <vt:lpstr>Heap Memory and Its Role</vt:lpstr>
      <vt:lpstr>Generational Garbage Collection (GC) in Java</vt:lpstr>
      <vt:lpstr>Young Generation  The young generation is where most objects are initially allocated.  Eden Space – New objects are created here.  Survivor Spaces (S0 and S1) – Objects that survive the first few garbage collection cycles are moved here.  The goal of the young generation is to reclaim memory quickly for short-lived objects. Most garbage collection occurs here. </vt:lpstr>
      <vt:lpstr>Old Generation (Tenured Generation)  Objects that survive multiple GC cycles in the young generation are promoted to the old generation.  The old generation has a larger memory space compared to the young generation, and garbage collection here occurs less frequently. </vt:lpstr>
      <vt:lpstr>Permanent Generation / Metaspace  Permanent Generation (before Java 8) – Stores class metadata, method information, and static variables.  Metaspace (Java 8 and later) – Replaced the permanent generation to store class metadata. Metaspace grows dynamically based on the system’s memory. </vt:lpstr>
      <vt:lpstr>How Garbage Collection Works</vt:lpstr>
      <vt:lpstr>When Does Garbage Collection Happen?</vt:lpstr>
      <vt:lpstr>Finalization and try-finally in GC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Pallavi Darade</dc:creator>
  <cp:lastModifiedBy>Pallavi Darade</cp:lastModifiedBy>
  <cp:revision>14</cp:revision>
  <dcterms:created xsi:type="dcterms:W3CDTF">2024-11-19T05:42:35Z</dcterms:created>
  <dcterms:modified xsi:type="dcterms:W3CDTF">2024-11-19T06:12:08Z</dcterms:modified>
</cp:coreProperties>
</file>