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747775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TRTv/QscyFbZayk4ZTuh1zFBH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1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c2271c1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c2271c1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c2271c1f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c2271c1f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c2271c1f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c2271c1f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c2271c1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c2271c1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c2271c1f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c2271c1f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c2271c1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c2271c1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c2271c1f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c2271c1f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5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5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5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5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5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ctrTitle"/>
          </p:nvPr>
        </p:nvSpPr>
        <p:spPr>
          <a:xfrm>
            <a:off x="2189163" y="1381714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Times New Roman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management system </a:t>
            </a:r>
            <a:endParaRPr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"/>
          <p:cNvSpPr txBox="1">
            <a:spLocks noGrp="1"/>
          </p:cNvSpPr>
          <p:nvPr>
            <p:ph type="subTitle" idx="1"/>
          </p:nvPr>
        </p:nvSpPr>
        <p:spPr>
          <a:xfrm>
            <a:off x="8058151" y="4742267"/>
            <a:ext cx="3929062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PROJECT MEMBERS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PALLAVI DARADE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MANDAKINI KARANDE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GUIDED BY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Prof . INDRAKKA MALI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500"/>
              <a:buNone/>
            </a:pP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c2271c1fd_0_29"/>
          <p:cNvSpPr txBox="1">
            <a:spLocks noGrp="1"/>
          </p:cNvSpPr>
          <p:nvPr>
            <p:ph type="title"/>
          </p:nvPr>
        </p:nvSpPr>
        <p:spPr>
          <a:xfrm>
            <a:off x="1628775" y="624110"/>
            <a:ext cx="987595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g32c2271c1fd_0_2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g32c2271c1fd_0_29"/>
          <p:cNvPicPr preferRelativeResize="0"/>
          <p:nvPr/>
        </p:nvPicPr>
        <p:blipFill>
          <a:blip r:embed="rId3"/>
          <a:srcRect/>
          <a:stretch/>
        </p:blipFill>
        <p:spPr>
          <a:xfrm>
            <a:off x="1371098" y="1905100"/>
            <a:ext cx="10133514" cy="46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c2271c1fd_0_34"/>
          <p:cNvSpPr txBox="1">
            <a:spLocks noGrp="1"/>
          </p:cNvSpPr>
          <p:nvPr>
            <p:ph type="title"/>
          </p:nvPr>
        </p:nvSpPr>
        <p:spPr>
          <a:xfrm>
            <a:off x="1640100" y="702525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g32c2271c1fd_0_3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69C8C-7774-B1EC-1965-F2388023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3025"/>
            <a:ext cx="12192000" cy="5090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c2271c1fd_0_39"/>
          <p:cNvSpPr txBox="1">
            <a:spLocks noGrp="1"/>
          </p:cNvSpPr>
          <p:nvPr>
            <p:ph type="title"/>
          </p:nvPr>
        </p:nvSpPr>
        <p:spPr>
          <a:xfrm>
            <a:off x="1640100" y="709835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g32c2271c1fd_0_3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6D08C-EFEB-83CA-0FC0-599251D43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01" y="1543051"/>
            <a:ext cx="10551900" cy="50720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 txBox="1">
            <a:spLocks noGrp="1"/>
          </p:cNvSpPr>
          <p:nvPr>
            <p:ph type="title"/>
          </p:nvPr>
        </p:nvSpPr>
        <p:spPr>
          <a:xfrm>
            <a:off x="2008309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6"/>
          <p:cNvSpPr txBox="1">
            <a:spLocks noGrp="1"/>
          </p:cNvSpPr>
          <p:nvPr>
            <p:ph type="body" idx="1"/>
          </p:nvPr>
        </p:nvSpPr>
        <p:spPr>
          <a:xfrm>
            <a:off x="2008309" y="1905000"/>
            <a:ext cx="9732704" cy="541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 is a form of metadata that provides data about a program.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 starts with ‘@’.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@Id: This id annotation is used to declare the attribute as the primary key.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@GeneratedValue: Used to generate value automatically when the user inserts a new record in the table.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@Entity: Specifies that the class is an entity.​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@Column: Specifies the mapped column for a persistent property or field .If no column annotation is specified, the default values apply.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@Repository: Indicates the class provides the mechanism for storage, retrieval, search, update and delete operation.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1948348" y="66908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1948348" y="1949971"/>
            <a:ext cx="8915400" cy="42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@PathVariable: Specifies the name of the path variable to bind to.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@RequestBody: ​used to deserialize the request body into an object.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@RestController: Used at the class level and allows the class to handle the requests made by  the client.​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@Autowired: Used for automatic dependency injection.​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@CrossOrigin: Used to share resources from one domain to another.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@Service: Used to mark the class as a service provider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@Transactional: Marks the start and end of a transaction.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200">
              <a:solidFill>
                <a:schemeClr val="dk1"/>
              </a:solidFill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title"/>
          </p:nvPr>
        </p:nvSpPr>
        <p:spPr>
          <a:xfrm>
            <a:off x="1948348" y="65409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API’S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8"/>
          <p:cNvSpPr txBox="1">
            <a:spLocks noGrp="1"/>
          </p:cNvSpPr>
          <p:nvPr>
            <p:ph type="body" idx="1"/>
          </p:nvPr>
        </p:nvSpPr>
        <p:spPr>
          <a:xfrm>
            <a:off x="1948348" y="1934981"/>
            <a:ext cx="8915400" cy="438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@GetMapping ("/list") </a:t>
            </a:r>
            <a:r>
              <a:rPr lang="en-US"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To fetch the user data from the table.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@GetMapping ("/list/{userId}")</a:t>
            </a:r>
            <a:r>
              <a:rPr lang="en-US"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fetch the data using user ID.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@PostMapping ("/list") </a:t>
            </a:r>
            <a:r>
              <a:rPr lang="en-US"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To add user details in table.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@PutMapping ("/list") </a:t>
            </a:r>
            <a:r>
              <a:rPr lang="en-US"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To update the user details.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@DeleteMapping ("/list/{userId}") </a:t>
            </a:r>
            <a:r>
              <a:rPr lang="en-US"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To delete </a:t>
            </a:r>
            <a:r>
              <a:rPr lang="en-US" sz="1800" b="0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record based on user ID.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>
            <a:spLocks noGrp="1"/>
          </p:cNvSpPr>
          <p:nvPr>
            <p:ph type="title"/>
          </p:nvPr>
        </p:nvSpPr>
        <p:spPr>
          <a:xfrm>
            <a:off x="2113240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body" idx="1"/>
          </p:nvPr>
        </p:nvSpPr>
        <p:spPr>
          <a:xfrm>
            <a:off x="2113240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: WINDOWS 7 AND ABOVE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: SPRING TOOL SUITE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: POSTMAN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: MY SQL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: ANGULAR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/>
          </a:p>
        </p:txBody>
      </p:sp>
      <p:sp>
        <p:nvSpPr>
          <p:cNvPr id="271" name="Google Shape;271;p1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: INTEL CORE 13 PROCESSOR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 : 4GB AND ABOVE</a:t>
            </a:r>
            <a:endParaRPr/>
          </a:p>
          <a:p>
            <a:pPr marL="3429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 : 20GB HARD DISK SPACE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1818625" y="641408"/>
            <a:ext cx="86139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77" name="Google Shape;277;p11"/>
          <p:cNvSpPr txBox="1">
            <a:spLocks noGrp="1"/>
          </p:cNvSpPr>
          <p:nvPr>
            <p:ph type="body" idx="1"/>
          </p:nvPr>
        </p:nvSpPr>
        <p:spPr>
          <a:xfrm>
            <a:off x="1818625" y="1871992"/>
            <a:ext cx="10132200" cy="43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 Management: Create, read, update, and delete employee profiles with ease.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Control: Assign roles to employees, ensuring secure access to sensitive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Filter: Quickly find specific employee records using search and filter functionality.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Intuitive Angular-based UI provides a seamless user experience.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Google Shape;289;p13"/>
          <p:cNvSpPr txBox="1">
            <a:spLocks noGrp="1"/>
          </p:cNvSpPr>
          <p:nvPr>
            <p:ph type="body" idx="1"/>
          </p:nvPr>
        </p:nvSpPr>
        <p:spPr>
          <a:xfrm>
            <a:off x="1640156" y="1853290"/>
            <a:ext cx="10879500" cy="4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Management System developed using Angular and Spring Boot is a comprehensive and scalable solution for managing employee data. This project demonstrates the successful integration of frontend and backend technologies to create a user-friendly and efficient system.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implemented a robust database schema to store employee data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 and scalable backend API using Spring Boot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responsive and intuitive frontend interface using Angular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CRUD operations for employee data management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1588957" y="624110"/>
            <a:ext cx="9915655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"/>
          <p:cNvSpPr txBox="1">
            <a:spLocks noGrp="1"/>
          </p:cNvSpPr>
          <p:nvPr>
            <p:ph type="body" idx="1"/>
          </p:nvPr>
        </p:nvSpPr>
        <p:spPr>
          <a:xfrm>
            <a:off x="1295400" y="1753850"/>
            <a:ext cx="10442239" cy="462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Back-End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Front-End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Annotations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the System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body" idx="1"/>
          </p:nvPr>
        </p:nvSpPr>
        <p:spPr>
          <a:xfrm>
            <a:off x="1638300" y="141922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342900" lvl="0" indent="-13970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32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 dirty="0"/>
              <a:t>                   </a:t>
            </a:r>
            <a:r>
              <a:rPr lang="en-US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US" sz="8800" dirty="0">
                <a:solidFill>
                  <a:srgbClr val="C00000"/>
                </a:solidFill>
              </a:rPr>
              <a:t>…</a:t>
            </a:r>
            <a:endParaRPr sz="8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1768466" y="59413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1768466" y="1875020"/>
            <a:ext cx="9736146" cy="429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 b="0" i="0" dirty="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Employee Management System is a comprehensive web application designed to streamline and enhance the management of employee-related tasks within an organization.</a:t>
            </a:r>
            <a:endParaRPr sz="2000" b="0" i="0" dirty="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US" sz="2000" b="0" i="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system utilizes a modern and efficient technology stack, including Spring Boot for the backend, Angular for the frontend, and MySQL for the database.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BACK-END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4" descr="A diagram of a servi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92925" y="1905000"/>
            <a:ext cx="7449590" cy="363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1640156" y="58124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FRONT-END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1298000" y="1483325"/>
            <a:ext cx="10484400" cy="52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oto Sans Symbols"/>
              <a:buChar char="⮚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EMS Website implements the MVC(Model-View-Control)Architecture. As View, Angular-8 with routing is used. For the backend, Spring Boot  is used.</a:t>
            </a: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oto Sans Symbols"/>
              <a:buChar char="⮚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Java Persistence API (JPA) is used to write the Business Logic. REST Api’s are written to communicate between server ports (Angular-&gt;port:4200, SpringBoot -&gt;port:8080, MySql -&gt; port:3306)</a:t>
            </a: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Noto Sans Symbols"/>
              <a:buChar char="⮚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project consists of home page, when the user navigates to localhost:4200. After registering and logging in as a User and user can add, update, remove, view and search the employee details.</a:t>
            </a: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c2271c1fd_0_11"/>
          <p:cNvSpPr txBox="1">
            <a:spLocks noGrp="1"/>
          </p:cNvSpPr>
          <p:nvPr>
            <p:ph type="title"/>
          </p:nvPr>
        </p:nvSpPr>
        <p:spPr>
          <a:xfrm>
            <a:off x="1640100" y="690113"/>
            <a:ext cx="8911800" cy="76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g32c2271c1fd_0_11"/>
          <p:cNvSpPr txBox="1">
            <a:spLocks noGrp="1"/>
          </p:cNvSpPr>
          <p:nvPr>
            <p:ph type="body" idx="1"/>
          </p:nvPr>
        </p:nvSpPr>
        <p:spPr>
          <a:xfrm>
            <a:off x="2482900" y="2133600"/>
            <a:ext cx="9335400" cy="426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g32c2271c1f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900" y="1555125"/>
            <a:ext cx="10547826" cy="4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c2271c1fd_0_45"/>
          <p:cNvSpPr txBox="1">
            <a:spLocks noGrp="1"/>
          </p:cNvSpPr>
          <p:nvPr>
            <p:ph type="title"/>
          </p:nvPr>
        </p:nvSpPr>
        <p:spPr>
          <a:xfrm>
            <a:off x="1640100" y="695317"/>
            <a:ext cx="8911800" cy="12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EMPLOYEE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Google Shape;208;g32c2271c1fd_0_4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8D576-7587-7B2F-1C1A-5D9AB9E9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335817"/>
            <a:ext cx="10363200" cy="5274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c2271c1fd_0_16"/>
          <p:cNvSpPr txBox="1">
            <a:spLocks noGrp="1"/>
          </p:cNvSpPr>
          <p:nvPr>
            <p:ph type="title"/>
          </p:nvPr>
        </p:nvSpPr>
        <p:spPr>
          <a:xfrm>
            <a:off x="1589075" y="665187"/>
            <a:ext cx="8565000" cy="10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Google Shape;214;g32c2271c1fd_0_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g32c2271c1f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5" y="1541162"/>
            <a:ext cx="11400100" cy="49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c2271c1fd_0_21"/>
          <p:cNvSpPr txBox="1">
            <a:spLocks noGrp="1"/>
          </p:cNvSpPr>
          <p:nvPr>
            <p:ph type="title"/>
          </p:nvPr>
        </p:nvSpPr>
        <p:spPr>
          <a:xfrm>
            <a:off x="1521362" y="623950"/>
            <a:ext cx="8911800" cy="80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EMPLOYEE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Google Shape;221;g32c2271c1fd_0_2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g32c2271c1f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75" y="1429450"/>
            <a:ext cx="11277826" cy="53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702</Words>
  <Application>Microsoft Office PowerPoint</Application>
  <PresentationFormat>Widescreen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Noto Sans Symbols</vt:lpstr>
      <vt:lpstr>Century Gothic</vt:lpstr>
      <vt:lpstr>Arial</vt:lpstr>
      <vt:lpstr>Wisp</vt:lpstr>
      <vt:lpstr>Employee management system </vt:lpstr>
      <vt:lpstr>CONTENTS:</vt:lpstr>
      <vt:lpstr>INTRODUCTION</vt:lpstr>
      <vt:lpstr>WORKING OF BACK-END</vt:lpstr>
      <vt:lpstr>WORKING OF FRONT-END</vt:lpstr>
      <vt:lpstr>HOME PAGE</vt:lpstr>
      <vt:lpstr>ADD EMPLOYEE</vt:lpstr>
      <vt:lpstr>DELETE EMPLOYEE</vt:lpstr>
      <vt:lpstr>VIEW EMPLOYEE DETAILS</vt:lpstr>
      <vt:lpstr>ADMIN LOGIN PAGE</vt:lpstr>
      <vt:lpstr>UPDATE EMPLOYEE</vt:lpstr>
      <vt:lpstr>MYSQL DATABASE</vt:lpstr>
      <vt:lpstr>ANNOTATIONS</vt:lpstr>
      <vt:lpstr>ANNOTATIONS</vt:lpstr>
      <vt:lpstr>USER API’S</vt:lpstr>
      <vt:lpstr>SOFTWARE REQUIREMENTS</vt:lpstr>
      <vt:lpstr>HARDWARE REQUIREMENTS</vt:lpstr>
      <vt:lpstr>FEATURES: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Mandakini Karande</dc:creator>
  <cp:lastModifiedBy>Pallavi Darade</cp:lastModifiedBy>
  <cp:revision>14</cp:revision>
  <dcterms:created xsi:type="dcterms:W3CDTF">2025-01-15T02:06:04Z</dcterms:created>
  <dcterms:modified xsi:type="dcterms:W3CDTF">2025-01-16T05:19:46Z</dcterms:modified>
</cp:coreProperties>
</file>