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9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5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9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899F53-0BB2-4772-9404-752879AE5FE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8468EF-DB1F-4DB9-A5BF-7E389CFEF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0282-B524-D29E-6D45-EC9C9EDF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67" y="2465020"/>
            <a:ext cx="10058400" cy="19279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Java String Class and Its Methods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Java String Class and Its Methods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0109-0E11-A604-1809-DCCACA3E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62" y="4772025"/>
            <a:ext cx="3697605" cy="1014413"/>
          </a:xfrm>
        </p:spPr>
        <p:txBody>
          <a:bodyPr/>
          <a:lstStyle/>
          <a:p>
            <a:r>
              <a:rPr lang="en-IN" dirty="0"/>
              <a:t>PRESENTED BY:PALLAVI  DARADE</a:t>
            </a:r>
          </a:p>
          <a:p>
            <a:r>
              <a:rPr lang="en-IN" dirty="0"/>
              <a:t>DATE:07/11/2024</a:t>
            </a:r>
          </a:p>
        </p:txBody>
      </p:sp>
    </p:spTree>
    <p:extLst>
      <p:ext uri="{BB962C8B-B14F-4D97-AF65-F5344CB8AC3E}">
        <p14:creationId xmlns:p14="http://schemas.microsoft.com/office/powerpoint/2010/main" val="9475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6E9-7184-C5B2-8C2C-B333F74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F1F5-9391-26BE-3EBB-FE08EC1C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22" y="1879780"/>
            <a:ext cx="9384030" cy="289729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equals()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5C1BB4-0A5B-A6A6-CDD7-5F756E3E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22" y="1765531"/>
            <a:ext cx="85676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for equality, case-sensitive or case-insensitive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str.equals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("Hello");  // Output: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/>
              <a:t> </a:t>
            </a:r>
            <a:r>
              <a:rPr lang="en-IN" sz="2400" b="1" dirty="0" err="1"/>
              <a:t>compareTo</a:t>
            </a:r>
            <a:r>
              <a:rPr lang="en-IN" sz="2400" b="1" dirty="0"/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E006AB-913E-5D20-C7F3-044DE58C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53" y="3781467"/>
            <a:ext cx="888968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lexicographically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result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str.compareTo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("Hello");  // Output: 0 (equal)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0802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5429-335E-3604-F8D9-6F2D4491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EED297-5DB8-B7F3-DD9E-FEA789EBA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5861" y="1737360"/>
            <a:ext cx="990123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 to Remember: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String class is fundamental in Java for handling textual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 are immutable and offer a wide variety of useful methods for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mutable sequences of characters, consider using StringBuilder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6377-ABE6-920E-5D82-D412EF49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667" y="2703621"/>
            <a:ext cx="7803833" cy="1450757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838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A4DA-97A9-C30E-A854-DD141B02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String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42FF5-4F53-0B0E-F9DA-E62B416CA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262" y="2130040"/>
            <a:ext cx="10277475" cy="391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String?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sequence of characters used to represent text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 Strings are objects of the String class.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Strings are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fundamental in Java programming for handling text-based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commonly used in user input, file handling, networking,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A2FB-7F6A-BE5C-4051-27D5EF0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String Class</a:t>
            </a:r>
            <a:br>
              <a:rPr lang="en-US" b="1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EF7080-0390-37C5-9F07-7B5439E88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737360"/>
            <a:ext cx="1033271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String object is created, its value cannot be changed.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of immutability and the String Pool, strings can be reused without creating new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methods are available for manipulating and examining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6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E425-72DF-FEE5-9C76-90626B43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String Objects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B555D0-151C-97F0-F0DE-2A075E5367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437" y="2295153"/>
            <a:ext cx="1024413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new keyword: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str2 = new String("Hello, World!");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7D5-687B-FE44-8E84-DC6DB6F1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String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3E4A29-A11F-EF51-52CA-D95F1B232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8718" y="1743791"/>
            <a:ext cx="1005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Returns the length of the string (number of characters).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String str = "Hello";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str.length();  // Output: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N" sz="2400" b="1" dirty="0"/>
              <a:t>charAt(int index):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IN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5077A9-59AE-6F5E-198E-35FD7F88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639" y="3959782"/>
            <a:ext cx="903255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character at the specified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str.charAt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(1);  // Output: 'e'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9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1CE03D4-9321-BBC0-02DF-8C6290FFF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8713" y="1767006"/>
            <a:ext cx="110632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.  substring(int start) / substring(int start, int end)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a part of the string.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String=hello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sub1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(1);        // Output: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sub2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 4);     // Output: "ell"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2139-DAD0-79C6-C801-4801D328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702D-FA4E-1E71-2725-C45D567A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string to lowercase or uppercase.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lower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str.toLowerCase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// Output: "hello"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upper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str.toUpperCase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// Output: "HELLO“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leading and trailing whitespaces from the string.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strWithSpaces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 Hello  ";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trimmed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strWithSpaces.trim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Output: "Hello"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28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8658-880D-1D92-509C-85CA27C1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2768600"/>
            <a:ext cx="10355579" cy="3149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replace()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 of a character or substring.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replaced =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("o", "0");  // Output: "Hell0"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5AB-B1D8-B828-B7C5-3D84CA8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within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1F6C-5760-9A8E-3D6A-44E64920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Finds the index of the first/last occurrence of a character or substring.</a:t>
            </a:r>
          </a:p>
          <a:p>
            <a:r>
              <a:rPr lang="en-US" dirty="0"/>
              <a:t>     int index = </a:t>
            </a:r>
            <a:r>
              <a:rPr lang="en-US" dirty="0" err="1"/>
              <a:t>str.indexOf</a:t>
            </a:r>
            <a:r>
              <a:rPr lang="en-US" dirty="0"/>
              <a:t>("l");   // Output: 2 (first occurrence of 'l’)</a:t>
            </a:r>
          </a:p>
          <a:p>
            <a:r>
              <a:rPr lang="en-US" dirty="0"/>
              <a:t>     int </a:t>
            </a:r>
            <a:r>
              <a:rPr lang="en-US" dirty="0" err="1"/>
              <a:t>lastIndex</a:t>
            </a:r>
            <a:r>
              <a:rPr lang="en-US" dirty="0"/>
              <a:t> = </a:t>
            </a:r>
            <a:r>
              <a:rPr lang="en-US" dirty="0" err="1"/>
              <a:t>str.lastIndexOf</a:t>
            </a:r>
            <a:r>
              <a:rPr lang="en-US" dirty="0"/>
              <a:t>("l");  // Output: 3 (last occurrence of 'l’)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Checks if a substring exists in the string.</a:t>
            </a:r>
          </a:p>
          <a:p>
            <a:r>
              <a:rPr lang="en-IN" dirty="0"/>
              <a:t>      </a:t>
            </a:r>
            <a:r>
              <a:rPr lang="en-IN" dirty="0" err="1"/>
              <a:t>boolean</a:t>
            </a:r>
            <a:r>
              <a:rPr lang="en-IN" dirty="0"/>
              <a:t> contains = </a:t>
            </a:r>
            <a:r>
              <a:rPr lang="en-IN" dirty="0" err="1"/>
              <a:t>str.contains</a:t>
            </a:r>
            <a:r>
              <a:rPr lang="en-IN" dirty="0"/>
              <a:t>("ell");  // Output: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803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618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Times New Roman</vt:lpstr>
      <vt:lpstr>Retrospect</vt:lpstr>
      <vt:lpstr>Title: Understanding the Java String Class and Its Methods  Title: Understanding the Java String Class and Its Methods</vt:lpstr>
      <vt:lpstr>Introduction to the String Class</vt:lpstr>
      <vt:lpstr>Key Features of the String Class </vt:lpstr>
      <vt:lpstr>Creating String Objects </vt:lpstr>
      <vt:lpstr>Commonly Used String Methods</vt:lpstr>
      <vt:lpstr>3 .  substring(int start) / substring(int start, int end)  Extracts a part of the string.  String=hello String sub1 = str.substring(1);        // Output: "ello" String sub2 = str.substring(1, 4);     // Output: "ell"   </vt:lpstr>
      <vt:lpstr>String Manipulation Methods</vt:lpstr>
      <vt:lpstr>3. replace()   Replaces occurrences of a character or substring.  String replaced = str.replace("o", "0");  // Output: "Hell0"        </vt:lpstr>
      <vt:lpstr>Searching within a String</vt:lpstr>
      <vt:lpstr>String Comparison Methods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13</cp:revision>
  <dcterms:created xsi:type="dcterms:W3CDTF">2024-11-06T15:10:34Z</dcterms:created>
  <dcterms:modified xsi:type="dcterms:W3CDTF">2024-11-07T05:23:20Z</dcterms:modified>
</cp:coreProperties>
</file>