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4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0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9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7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1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9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E227-901F-4CDF-B7D6-C83E37C01B2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E5B08A-9C59-4CE5-8B77-82A9C92FD3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D724-49F2-53FD-0BCD-1BB9697F4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Title</a:t>
            </a:r>
            <a:r>
              <a:rPr lang="en-US" dirty="0"/>
              <a:t>: Java Architecture and Features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5D1DB-0217-8DC9-BD3A-DC317DEA7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Subtitle</a:t>
            </a:r>
            <a:r>
              <a:rPr lang="en-US" dirty="0"/>
              <a:t>: Understanding the Core Components of 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251D7-AB17-E5F4-815B-557E607255B6}"/>
              </a:ext>
            </a:extLst>
          </p:cNvPr>
          <p:cNvSpPr txBox="1"/>
          <p:nvPr/>
        </p:nvSpPr>
        <p:spPr>
          <a:xfrm>
            <a:off x="8786812" y="4696300"/>
            <a:ext cx="264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MEMBERS:</a:t>
            </a:r>
          </a:p>
          <a:p>
            <a:r>
              <a:rPr lang="en-IN" dirty="0"/>
              <a:t>PALLAVI DARADE</a:t>
            </a:r>
          </a:p>
          <a:p>
            <a:r>
              <a:rPr lang="en-IN" dirty="0"/>
              <a:t>MANDAKINI KARANDE</a:t>
            </a:r>
          </a:p>
          <a:p>
            <a:r>
              <a:rPr lang="en-IN" dirty="0"/>
              <a:t>NIKITA MAHANGADE</a:t>
            </a:r>
          </a:p>
        </p:txBody>
      </p:sp>
    </p:spTree>
    <p:extLst>
      <p:ext uri="{BB962C8B-B14F-4D97-AF65-F5344CB8AC3E}">
        <p14:creationId xmlns:p14="http://schemas.microsoft.com/office/powerpoint/2010/main" val="24701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CBE-D06A-F748-4CE0-A69773A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Introduction to Java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936A-FA9E-3449-0BD2-E82951EF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What is Java?</a:t>
            </a:r>
          </a:p>
          <a:p>
            <a:endParaRPr lang="en-IN" dirty="0"/>
          </a:p>
          <a:p>
            <a:r>
              <a:rPr lang="en-IN" dirty="0"/>
              <a:t>High-level, object-oriented programming language</a:t>
            </a:r>
          </a:p>
          <a:p>
            <a:r>
              <a:rPr lang="en-US" dirty="0"/>
              <a:t>Platform-independent (Write Once, Run Anywhere)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6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EBCD-29F7-4BFB-7047-7ABF4B93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Architecture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0782-ACCB-2F42-18EC-ED7B5F7B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Java Virtual Machine (JVM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B76826-A6D6-81F2-E28E-886019FA7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090678"/>
            <a:ext cx="10687048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Executes Java bytecode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Platform-dependent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Java Runtime Environment (JRE)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Provides libraries and components necessary for running Java applications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Java Development Kit (JDK)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Includes JRE and development tools (compiler, debugger</a:t>
            </a:r>
            <a:r>
              <a:rPr lang="en-US" dirty="0">
                <a:latin typeface="Arial" panose="020B0604020202020204" pitchFamily="34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430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A48E-CC2E-4A3E-F94B-D781349C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Architecture Diagram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39CB15-3859-7706-A40E-A319AD338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975" y="1057129"/>
            <a:ext cx="10129837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Illustration of Java Architecture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 → Compiler (Java → Bytecode)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JRE → JVM → Execution of Bytecode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layers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Source Code, Bytecode, JVM, and native code </a:t>
            </a:r>
          </a:p>
        </p:txBody>
      </p:sp>
    </p:spTree>
    <p:extLst>
      <p:ext uri="{BB962C8B-B14F-4D97-AF65-F5344CB8AC3E}">
        <p14:creationId xmlns:p14="http://schemas.microsoft.com/office/powerpoint/2010/main" val="218083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2967-EBB6-D148-1AE6-3C97D5E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Java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4863-800C-2CC8-E1FA-15C9E897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57263"/>
            <a:ext cx="10515601" cy="5219700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Platform Independence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Bytecode can run on any platform with a 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Object-Oriented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Encapsulation, Inheritance, Polymorphism, 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Robustness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memory management, exception handling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9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6211-53F5-5A26-6191-A4376869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Features of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DD94B3-428E-1E92-12B4-67183786E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487567"/>
            <a:ext cx="5500688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Garbage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memory automatically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Multithreading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support for concurrent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Bytecode verification, Security Manager, sandboxing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211E-610D-8EA0-B744-683637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0518-B04E-A6C6-E798-C3BF3099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Java’s Advantages</a:t>
            </a:r>
          </a:p>
          <a:p>
            <a:r>
              <a:rPr lang="en-US" dirty="0"/>
              <a:t>Versatile, secure, and robust programming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8685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198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Title: Java Architecture and Features</vt:lpstr>
      <vt:lpstr> Introduction to Java </vt:lpstr>
      <vt:lpstr>Java Architecture Overview </vt:lpstr>
      <vt:lpstr>Java Architecture Diagram </vt:lpstr>
      <vt:lpstr>Key Features of Java </vt:lpstr>
      <vt:lpstr>Additional Features of Java</vt:lpstr>
      <vt:lpstr>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Darade</dc:creator>
  <cp:lastModifiedBy>Pallavi Darade</cp:lastModifiedBy>
  <cp:revision>2</cp:revision>
  <dcterms:created xsi:type="dcterms:W3CDTF">2024-10-25T05:57:32Z</dcterms:created>
  <dcterms:modified xsi:type="dcterms:W3CDTF">2024-10-25T07:16:06Z</dcterms:modified>
</cp:coreProperties>
</file>