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9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0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8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5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5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3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FE20-5D3D-4621-A706-641CD024850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5589E1-1A43-42A7-B597-430E3AAA52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8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9C4345-AFCB-749B-9A9C-101E70B31B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254334"/>
            <a:ext cx="673793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Java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E774CE-3AA1-A72D-6916-AFBD6AB2AE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20061" y="5049668"/>
            <a:ext cx="34868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b="0" i="0" u="none" strike="noStrike" cap="all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GB" sz="1800" b="0" i="0" u="none" strike="noStrike" cap="all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: Pallavi Darade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29/10/2024</a:t>
            </a:r>
          </a:p>
        </p:txBody>
      </p:sp>
    </p:spTree>
    <p:extLst>
      <p:ext uri="{BB962C8B-B14F-4D97-AF65-F5344CB8AC3E}">
        <p14:creationId xmlns:p14="http://schemas.microsoft.com/office/powerpoint/2010/main" val="216461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1A45-FEEE-C0DF-2EA5-9A22771D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8D2D2-00F3-B6FC-9A3C-38EFE219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75407"/>
            <a:ext cx="100864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 a versatile, object-oriented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platform independence, robustness,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 involves compiling code to bytecode which runs on the JVM. </a:t>
            </a:r>
          </a:p>
        </p:txBody>
      </p:sp>
    </p:spTree>
    <p:extLst>
      <p:ext uri="{BB962C8B-B14F-4D97-AF65-F5344CB8AC3E}">
        <p14:creationId xmlns:p14="http://schemas.microsoft.com/office/powerpoint/2010/main" val="321937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09E8-114A-981C-559D-D23A3720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887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E60E-27B4-291C-FEA2-86D901E8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921" y="620525"/>
            <a:ext cx="8596668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3C7726-10ED-E458-48A2-BC08973A8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6621" y="1941325"/>
            <a:ext cx="6017994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History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Java?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Java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Object-Oriented, Platform Independence, etc.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 Overview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Java(JVM,JDK,JRE)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  Summary </a:t>
            </a:r>
          </a:p>
        </p:txBody>
      </p:sp>
    </p:spTree>
    <p:extLst>
      <p:ext uri="{BB962C8B-B14F-4D97-AF65-F5344CB8AC3E}">
        <p14:creationId xmlns:p14="http://schemas.microsoft.com/office/powerpoint/2010/main" val="3923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C7C9-C541-7B4C-887C-07A61CA8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Java?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F59760-C77B-8FAC-B5CF-45304CCF8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9913" y="1853754"/>
            <a:ext cx="967494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 a high-level, class-based, object-oriented programming language designed to have as few implementation dependencies as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 by Sun Microsystems in 1995. </a:t>
            </a:r>
          </a:p>
        </p:txBody>
      </p:sp>
    </p:spTree>
    <p:extLst>
      <p:ext uri="{BB962C8B-B14F-4D97-AF65-F5344CB8AC3E}">
        <p14:creationId xmlns:p14="http://schemas.microsoft.com/office/powerpoint/2010/main" val="342851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DE93-0AC8-9701-7338-18963438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Java?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351C8A-9290-99CB-9814-2F73FF124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57259"/>
            <a:ext cx="79404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Once, Run Anywhere (WORA).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Versatile Applications: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in web applications, mobile applications (Android), enterprise applications,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Community Support: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Extensive libraries, frameworks, and tools. </a:t>
            </a:r>
          </a:p>
        </p:txBody>
      </p:sp>
    </p:spTree>
    <p:extLst>
      <p:ext uri="{BB962C8B-B14F-4D97-AF65-F5344CB8AC3E}">
        <p14:creationId xmlns:p14="http://schemas.microsoft.com/office/powerpoint/2010/main" val="121853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515F-DA1B-1FA0-7061-1DACF329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59" y="381000"/>
            <a:ext cx="8596668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2DCA0B-0107-BB73-2117-44DB15CB8B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159" y="1724084"/>
            <a:ext cx="1205009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encapsulation, inheritance, and polymorphism.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Compiled to bytecode which runs on the Java Virtual Machine (JVM).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Strong memory management, exception handling, and type checking.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Built-in support for concurrent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Strong security features including bytecode verification and a security 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Garbage Collection: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Manages memory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109255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0492-C110-1D07-54AB-28981F30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</a:t>
            </a:r>
            <a:br>
              <a:rPr lang="en-IN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0329-293B-556D-0390-9EBB0291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822423" cy="4083975"/>
          </a:xfrm>
        </p:spPr>
        <p:txBody>
          <a:bodyPr/>
          <a:lstStyle/>
          <a:p>
            <a:pPr algn="l"/>
            <a:r>
              <a:rPr lang="en-IN" sz="2400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Java Architecture:</a:t>
            </a:r>
          </a:p>
          <a:p>
            <a:pPr marL="0" indent="0" algn="just">
              <a:buNone/>
            </a:pPr>
            <a:r>
              <a:rPr lang="en-IN" sz="24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Java architecture includes the three main components: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 (JVM)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 (JRE)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724DB1-C18D-AF1A-1D40-BAD54C81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6" y="2902989"/>
            <a:ext cx="5040669" cy="32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25F8-1A11-8984-9BCE-E26091F2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58" y="566737"/>
            <a:ext cx="8596668" cy="1320800"/>
          </a:xfrm>
        </p:spPr>
        <p:txBody>
          <a:bodyPr/>
          <a:lstStyle/>
          <a:p>
            <a:r>
              <a:rPr lang="en-IN" sz="36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</a:t>
            </a:r>
            <a:br>
              <a:rPr lang="en-IN" sz="36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A198-7056-0B0D-CF4A-515FAAA2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859" y="2060576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holds JRE, a compiler, an interpreter or loader, and several development tools in it.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tools to compile and run Java applications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4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2A44-99D5-1E05-C49F-B15C1557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 (JVM)</a:t>
            </a:r>
            <a:br>
              <a:rPr lang="en-IN" sz="36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0D20-8E14-0FB4-C3D8-86E846F80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8676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Executes Java bytecode and provides a runtime environment.</a:t>
            </a:r>
          </a:p>
          <a:p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of Java is </a:t>
            </a:r>
            <a:r>
              <a:rPr lang="en-US" sz="2400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is an abstract machine that provides the environment in which Java bytecode is executed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6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DC28-DC64-4CB4-552E-D2A89591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 (JRE)</a:t>
            </a:r>
            <a:br>
              <a:rPr lang="en-IN" sz="36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0DD1-6530-6EA5-A2FC-C5F48E3A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013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libraries, the JVM, and other components to run applications written in Java</a:t>
            </a:r>
          </a:p>
          <a:p>
            <a:r>
              <a:rPr lang="en-US" sz="24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environment in which Java programs are executed.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416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</TotalTime>
  <Words>400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Montserrat</vt:lpstr>
      <vt:lpstr>Times New Roman</vt:lpstr>
      <vt:lpstr>Gallery</vt:lpstr>
      <vt:lpstr>Title: Introduction to Java  Subtitle: Features and Architecture</vt:lpstr>
      <vt:lpstr>Agenda</vt:lpstr>
      <vt:lpstr>What is Java?</vt:lpstr>
      <vt:lpstr>Why Java?</vt:lpstr>
      <vt:lpstr>Key Features of Java</vt:lpstr>
      <vt:lpstr>Java Architecture </vt:lpstr>
      <vt:lpstr>Java Development Kit (JDK) </vt:lpstr>
      <vt:lpstr>Java Virtual Machine (JVM) </vt:lpstr>
      <vt:lpstr>Java Runtime Environment (JRE)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Darade</dc:creator>
  <cp:lastModifiedBy>Pallavi Darade</cp:lastModifiedBy>
  <cp:revision>2</cp:revision>
  <dcterms:created xsi:type="dcterms:W3CDTF">2024-10-29T04:15:34Z</dcterms:created>
  <dcterms:modified xsi:type="dcterms:W3CDTF">2024-10-29T07:12:06Z</dcterms:modified>
</cp:coreProperties>
</file>