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D58-A16F-4DD2-9886-77510CB3918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38C7D0-3EFE-46D6-9C3C-65E84C51E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47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D58-A16F-4DD2-9886-77510CB3918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38C7D0-3EFE-46D6-9C3C-65E84C51E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18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D58-A16F-4DD2-9886-77510CB3918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38C7D0-3EFE-46D6-9C3C-65E84C51EF8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519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D58-A16F-4DD2-9886-77510CB3918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38C7D0-3EFE-46D6-9C3C-65E84C51E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02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D58-A16F-4DD2-9886-77510CB3918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38C7D0-3EFE-46D6-9C3C-65E84C51EF8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7562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D58-A16F-4DD2-9886-77510CB3918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38C7D0-3EFE-46D6-9C3C-65E84C51E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953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D58-A16F-4DD2-9886-77510CB3918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C7D0-3EFE-46D6-9C3C-65E84C51E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890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D58-A16F-4DD2-9886-77510CB3918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C7D0-3EFE-46D6-9C3C-65E84C51E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80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D58-A16F-4DD2-9886-77510CB3918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C7D0-3EFE-46D6-9C3C-65E84C51E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76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D58-A16F-4DD2-9886-77510CB3918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38C7D0-3EFE-46D6-9C3C-65E84C51E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97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D58-A16F-4DD2-9886-77510CB3918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38C7D0-3EFE-46D6-9C3C-65E84C51E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9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D58-A16F-4DD2-9886-77510CB3918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38C7D0-3EFE-46D6-9C3C-65E84C51E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87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D58-A16F-4DD2-9886-77510CB3918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C7D0-3EFE-46D6-9C3C-65E84C51E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13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D58-A16F-4DD2-9886-77510CB3918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C7D0-3EFE-46D6-9C3C-65E84C51E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1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D58-A16F-4DD2-9886-77510CB3918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C7D0-3EFE-46D6-9C3C-65E84C51E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4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ED58-A16F-4DD2-9886-77510CB3918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38C7D0-3EFE-46D6-9C3C-65E84C51E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67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6ED58-A16F-4DD2-9886-77510CB3918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38C7D0-3EFE-46D6-9C3C-65E84C51E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70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0534-E32F-47D7-1FFA-BA8D0A7D5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062" y="1471612"/>
            <a:ext cx="11347938" cy="226278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SQL (Structured Query Language)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0F954-9C7F-EFB2-A9EE-2A253302F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9522" y="5702043"/>
            <a:ext cx="5382478" cy="112628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BY:PALLAVI DARADE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DATE:25/11/2024</a:t>
            </a:r>
          </a:p>
        </p:txBody>
      </p:sp>
    </p:spTree>
    <p:extLst>
      <p:ext uri="{BB962C8B-B14F-4D97-AF65-F5344CB8AC3E}">
        <p14:creationId xmlns:p14="http://schemas.microsoft.com/office/powerpoint/2010/main" val="29258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77F8-A01F-BD75-3329-BFE4D573D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524" y="3081560"/>
            <a:ext cx="8911687" cy="1280890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5964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303F9-5F59-6EA2-109C-A9052131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650" y="381223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SQL?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518150-22BC-75A3-680E-C4508631E9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7650" y="1582340"/>
            <a:ext cx="935698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SQL (Structured Query Language) is a standard programming language used to manage and manipulate relational databases.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is used to query, update, insert, and delete data in a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domain-specific language used by developers, data analysts, and database administrators.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is widely used for database management in systems like MySQL, PostgreSQL, Microsoft SQL Server, and Oracle.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3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9D88-9A10-C697-7F81-462A33B9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175" y="189785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SQL Components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6A136A-30E5-0F82-8388-C36195CA5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7175" y="1128237"/>
            <a:ext cx="10613803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Query Language (DQL)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querying data from a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Example: SELECT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 (DDL)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defining and managing database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Example: CREATE, ALTER, DROP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Language (DML)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manipulating data within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Example: INSERT, UPDATE, DELETE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Control Language (DCL)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controlling access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Example: GRANT, REVOKE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 Control Language (TCL)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For managing database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Example: COMMIT, ROLLBACK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8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87B9-F1D7-7CE2-9BCB-AB4649AE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Data Types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EC13DC-DA0A-0A80-35C3-57E9983D5D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2925" y="1905000"/>
            <a:ext cx="731202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Data 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INT, FLOAT, DOUBLE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Character/String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VARCHAR, TEXT, CHAR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 and 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DATE, TIME, DATETIME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BLOB, ENUM,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63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1DF7-DCAB-086B-7C0E-096814F2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38" y="534933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F8CCE-2E02-D23D-8233-3ACE510C0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325" y="1905000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Constraints are rules enforced on data in a table to maintain data integrity.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Uniquely identifies each record.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Links records between two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a column does not accept NULL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all values in a column are unique.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that values in a column satisfy a specific condition.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20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C001-0189-6A38-ACC6-085A98D5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587" y="581248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Syntax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DDFC93-9C52-9AA4-1971-767580730D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32167" y="2091099"/>
            <a:ext cx="10159833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Syntax Structure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statements follow a standard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Keywords are typically written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SELECT, FROM, WHERE).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statements end with a semicolon (;).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column1, column2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condition;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70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89B3-E76C-FE12-DB8C-62EE728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312" y="534933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36B8-DA80-B767-9E5A-8DB4ADF1F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599" y="1540188"/>
            <a:ext cx="8915400" cy="53178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Retrieves data from a database.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name, age FROM employee;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Adds new records to a table.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employee (name, age) VALUES (‘Pallavi', 25);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Modifies existing records.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employee SET age = 26 WHERE name = ‘Pallavi’;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Removes records from a table.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employee WHERE name = 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pallavi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76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64B8649-E203-474D-F76E-F9BB13D23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49425" y="1444034"/>
            <a:ext cx="7715702" cy="13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Modifies an existing database object.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 TABLE Employees ADD Address VARCHAR(100);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FCC8399-5850-9784-33B9-CC263EA6F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572765"/>
            <a:ext cx="7037504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Deletes an entire table or other database object.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 TABLE Employees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CF7960-9659-2D10-F156-7AA3F0534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0813" y="-18002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TRUNCATE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Removes all rows from a table (structure remains)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4F84026-0B99-831B-17BF-DED30D8FA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391" y="3670717"/>
            <a:ext cx="83034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Removes all rows from a table (structure remains).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TRUNCATE TABLE Employees;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198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E1B4-3928-399E-1CCA-B5A86A33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675" y="967011"/>
            <a:ext cx="8911687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 Between: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65E154-73B1-4873-D634-53C98AFD91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71675" y="2591250"/>
            <a:ext cx="953293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for removing specific rows with rollback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for completely removing a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for removing all rows quickly but without removing the table itself.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943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534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Century Gothic</vt:lpstr>
      <vt:lpstr>Times New Roman</vt:lpstr>
      <vt:lpstr>Wingdings 3</vt:lpstr>
      <vt:lpstr>Wisp</vt:lpstr>
      <vt:lpstr>Introduction to SQL (Structured Query Language)</vt:lpstr>
      <vt:lpstr>What is SQL?</vt:lpstr>
      <vt:lpstr>Key SQL Components</vt:lpstr>
      <vt:lpstr>SQL Data Types</vt:lpstr>
      <vt:lpstr>SQL Constraints</vt:lpstr>
      <vt:lpstr>SQL Syntax </vt:lpstr>
      <vt:lpstr>Basic SQL Commands</vt:lpstr>
      <vt:lpstr>ALTER: Modifies an existing database object. ALTER TABLE Employees ADD Address VARCHAR(100);   </vt:lpstr>
      <vt:lpstr>Key Difference Between: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Pallavi Darade</dc:creator>
  <cp:lastModifiedBy>Pallavi Darade</cp:lastModifiedBy>
  <cp:revision>12</cp:revision>
  <dcterms:created xsi:type="dcterms:W3CDTF">2024-11-25T04:19:37Z</dcterms:created>
  <dcterms:modified xsi:type="dcterms:W3CDTF">2024-11-26T07:16:46Z</dcterms:modified>
</cp:coreProperties>
</file>