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3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14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6625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352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901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30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786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38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19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7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7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807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90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8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51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749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420E-29BC-454E-8942-4259D13608B2}" type="datetimeFigureOut">
              <a:rPr lang="en-IN" smtClean="0"/>
              <a:t>11-11-2024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0443A71-8410-4F31-9ACE-C1B1F2849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8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9B23-A063-EFA1-3BBD-329693FFC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5863" y="2009823"/>
            <a:ext cx="10261599" cy="12430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 and Interfaces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C4308-7A22-DC15-D161-FFDCEE53E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663" y="5548904"/>
            <a:ext cx="3716337" cy="112628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IN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BY:Pallavi</a:t>
            </a: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Darade</a:t>
            </a:r>
            <a:b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Date:11/11/2024</a:t>
            </a:r>
          </a:p>
        </p:txBody>
      </p:sp>
    </p:spTree>
    <p:extLst>
      <p:ext uri="{BB962C8B-B14F-4D97-AF65-F5344CB8AC3E}">
        <p14:creationId xmlns:p14="http://schemas.microsoft.com/office/powerpoint/2010/main" val="74184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3326C-EB15-790F-77E6-76538BE36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363" y="885825"/>
            <a:ext cx="9061450" cy="1185864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vs Interface - When to Use Which?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80738-8605-AC0D-DD33-D4C3692C4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4525" y="2271712"/>
            <a:ext cx="9590087" cy="442912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Abstract Class When: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provide default behavior to some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share code (fields and methods) among multiple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ensure that certain methods are implemented by subclasses.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an Interface When: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represent a contract that multiple classes can implement.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allow multiple inheritance of behavior (Java allows a class to implement multiple interfaces).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want to separate behavior from class hierarchies.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030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A4C5-222B-56E6-8B9D-DA14F094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575" y="595535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8BA712-6A71-29BC-A01D-81FCEE223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78575" y="1507093"/>
            <a:ext cx="99657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Useful for defining a common base with some default behavior, allowing shared code and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Great for defining a contract or common behavior that can be implemented across different classes (supports multiple inheritance).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Between Them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 abstract classes when you need to share code and behavior. Use interfaces when you need to define common behavior across unrelated class hierarchies. </a:t>
            </a:r>
          </a:p>
        </p:txBody>
      </p:sp>
    </p:spTree>
    <p:extLst>
      <p:ext uri="{BB962C8B-B14F-4D97-AF65-F5344CB8AC3E}">
        <p14:creationId xmlns:p14="http://schemas.microsoft.com/office/powerpoint/2010/main" val="3458576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E533-2E5C-5B49-C73B-8287BD111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88" y="209772"/>
            <a:ext cx="8911687" cy="12808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F83ED-BB6A-59CC-1DE2-225594F0A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3500" y="1233487"/>
            <a:ext cx="8911687" cy="5195888"/>
          </a:xfrm>
        </p:spPr>
        <p:txBody>
          <a:bodyPr>
            <a:normAutofit fontScale="40000" lnSpcReduction="20000"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Abstract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Abstract Class?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and Key Concepts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an Abstract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Interface?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and Key Concepts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an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Abstract Classes and 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62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561E-A786-6326-CDE0-872536A0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Abstract Class?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B79D-7FC7-2EC7-21C4-5FA9E1843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4624" y="1457325"/>
            <a:ext cx="8789987" cy="4453897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Java is a class that cannot be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have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(without implementation)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implementation).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be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(methods with no body).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(methods with a body).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have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(instance variables).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72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8342-E5A2-0E42-D61C-5C9D0A43C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 Abstract Class: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9C03B-5091-CC5C-340C-6644F807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785938"/>
            <a:ext cx="8911688" cy="41252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 Animal {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Abstract method (doesn't have a body)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abstract void sound();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Concrete method (has a body)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void sleep() {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("Animal is sleeping");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889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24A85-0D38-4178-F9F2-CA8277F9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an Abstract Class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E3A5-98D2-C9C7-C1F0-00064C23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provide some default behavior to subclasses (e.g., methods with implementation).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enforce a contract for subclasses (abstract methods must be implemented).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have some common state (fields) and behavior across classes.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94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7176C-1B58-5DE6-6DC6-6E0B676D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Interface?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B1DB5-C572-0578-CA10-660750021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64554"/>
            <a:ext cx="8915400" cy="5150533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contract that defines methods that must be implemented by a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are used to represent abstract behavior, but they cannot provide any method implementation (prior to Java 8).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only contain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(methods without a body).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contain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(methods with a body, introduced in Java 8).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contain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(methods with a body).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 in interfaces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implicitly public, static, and final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(constants).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9017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AFB7-28E9-A71F-2C64-CBA1B430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Syntax of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FDB9-9F0C-4D8C-0BE4-FDC2BE37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47838"/>
            <a:ext cx="8915400" cy="4024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Animal {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Abstract method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void sound();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Default method (Java 8 onwards)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default void sleep() {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System.out.println("The animal is sleeping");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89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38139-6218-7D3C-D9EC-FD5746414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849" y="652685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an Interface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182412-0EA8-B374-CBDD-98D66259B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74849" y="1446018"/>
            <a:ext cx="901223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define a contract that can be implemented by any class (no class hierarchy).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allow classes to implement multiple behaviors (interfaces allow multiple inheritance).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you want to separate functionality and avoid method implementation in the parent class. </a:t>
            </a:r>
          </a:p>
        </p:txBody>
      </p:sp>
    </p:spTree>
    <p:extLst>
      <p:ext uri="{BB962C8B-B14F-4D97-AF65-F5344CB8AC3E}">
        <p14:creationId xmlns:p14="http://schemas.microsoft.com/office/powerpoint/2010/main" val="155061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430A-E366-F906-2C52-3ABA0FFB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649" y="152623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Abstract Classes and Interfaces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A74428-EB7B-5176-2019-A8566D9A0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783899"/>
              </p:ext>
            </p:extLst>
          </p:nvPr>
        </p:nvGraphicFramePr>
        <p:xfrm>
          <a:off x="1535649" y="1433513"/>
          <a:ext cx="9994362" cy="5095876"/>
        </p:xfrm>
        <a:graphic>
          <a:graphicData uri="http://schemas.openxmlformats.org/drawingml/2006/table">
            <a:tbl>
              <a:tblPr/>
              <a:tblGrid>
                <a:gridCol w="3331454">
                  <a:extLst>
                    <a:ext uri="{9D8B030D-6E8A-4147-A177-3AD203B41FA5}">
                      <a16:colId xmlns:a16="http://schemas.microsoft.com/office/drawing/2014/main" val="619682866"/>
                    </a:ext>
                  </a:extLst>
                </a:gridCol>
                <a:gridCol w="3331454">
                  <a:extLst>
                    <a:ext uri="{9D8B030D-6E8A-4147-A177-3AD203B41FA5}">
                      <a16:colId xmlns:a16="http://schemas.microsoft.com/office/drawing/2014/main" val="1235444544"/>
                    </a:ext>
                  </a:extLst>
                </a:gridCol>
                <a:gridCol w="3331454">
                  <a:extLst>
                    <a:ext uri="{9D8B030D-6E8A-4147-A177-3AD203B41FA5}">
                      <a16:colId xmlns:a16="http://schemas.microsoft.com/office/drawing/2014/main" val="3448875711"/>
                    </a:ext>
                  </a:extLst>
                </a:gridCol>
              </a:tblGrid>
              <a:tr h="386481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 Class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616606"/>
                  </a:ext>
                </a:extLst>
              </a:tr>
              <a:tr h="811965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 Implementation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have both abstract and concrete methods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methods are abstract (unless default or static methods in Java 8)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043995"/>
                  </a:ext>
                </a:extLst>
              </a:tr>
              <a:tr h="568375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Inheritance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class can extend only one abstract class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class can implement multiple interfaces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130174"/>
                  </a:ext>
                </a:extLst>
              </a:tr>
              <a:tr h="568375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have instance fields (variables)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only have constants (public, static, final)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127702"/>
                  </a:ext>
                </a:extLst>
              </a:tr>
              <a:tr h="568375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Constructors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have constructors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have constructors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911917"/>
                  </a:ext>
                </a:extLst>
              </a:tr>
              <a:tr h="811965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Modifiers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have access modifiers (public, private, etc.)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Methods are implicitly public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0818280"/>
                  </a:ext>
                </a:extLst>
              </a:tr>
              <a:tr h="811965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Methods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default methods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have default methods (Java 8 and beyond)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578609"/>
                  </a:ext>
                </a:extLst>
              </a:tr>
              <a:tr h="568375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defining common behavior (shared code)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defining a contract or capability (behavior)</a:t>
                      </a:r>
                    </a:p>
                  </a:txBody>
                  <a:tcPr marL="62681" marR="62681" marT="31340" marB="313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11409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655E64-56C4-5937-EC95-5689B315D5D5}"/>
              </a:ext>
            </a:extLst>
          </p:cNvPr>
          <p:cNvCxnSpPr>
            <a:cxnSpLocks/>
          </p:cNvCxnSpPr>
          <p:nvPr/>
        </p:nvCxnSpPr>
        <p:spPr>
          <a:xfrm>
            <a:off x="4100513" y="1314450"/>
            <a:ext cx="0" cy="528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677B1-C850-5261-AB5A-67A53B4BEFC6}"/>
              </a:ext>
            </a:extLst>
          </p:cNvPr>
          <p:cNvCxnSpPr>
            <a:cxnSpLocks/>
          </p:cNvCxnSpPr>
          <p:nvPr/>
        </p:nvCxnSpPr>
        <p:spPr>
          <a:xfrm>
            <a:off x="8091488" y="1314450"/>
            <a:ext cx="0" cy="5286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F01A91-5ADC-E734-826C-F26876649A93}"/>
              </a:ext>
            </a:extLst>
          </p:cNvPr>
          <p:cNvCxnSpPr>
            <a:cxnSpLocks/>
          </p:cNvCxnSpPr>
          <p:nvPr/>
        </p:nvCxnSpPr>
        <p:spPr>
          <a:xfrm>
            <a:off x="1535649" y="1928813"/>
            <a:ext cx="9994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9196E6-8B24-64DF-83C0-4E4B5C22A49A}"/>
              </a:ext>
            </a:extLst>
          </p:cNvPr>
          <p:cNvCxnSpPr/>
          <p:nvPr/>
        </p:nvCxnSpPr>
        <p:spPr>
          <a:xfrm>
            <a:off x="1643063" y="1314450"/>
            <a:ext cx="98869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19216CA-6AF1-C6FE-10F5-DF1F9F59C23A}"/>
              </a:ext>
            </a:extLst>
          </p:cNvPr>
          <p:cNvCxnSpPr/>
          <p:nvPr/>
        </p:nvCxnSpPr>
        <p:spPr>
          <a:xfrm>
            <a:off x="11530011" y="1314450"/>
            <a:ext cx="0" cy="554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7595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</TotalTime>
  <Words>738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Title: Abstract Classes and Interfaces </vt:lpstr>
      <vt:lpstr>Overview</vt:lpstr>
      <vt:lpstr>What is an Abstract Class?</vt:lpstr>
      <vt:lpstr>Syntax of Abstract Class:</vt:lpstr>
      <vt:lpstr>When to Use an Abstract Class</vt:lpstr>
      <vt:lpstr>What is an Interface?</vt:lpstr>
      <vt:lpstr>Syntax of Interface</vt:lpstr>
      <vt:lpstr>When to Use an Interface</vt:lpstr>
      <vt:lpstr>Key Differences Between Abstract Classes and Interfaces</vt:lpstr>
      <vt:lpstr>Abstract Class vs Interface - When to Use Which?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Pallavi Darade</dc:creator>
  <cp:lastModifiedBy>Pallavi Darade</cp:lastModifiedBy>
  <cp:revision>19</cp:revision>
  <dcterms:created xsi:type="dcterms:W3CDTF">2024-11-11T06:03:08Z</dcterms:created>
  <dcterms:modified xsi:type="dcterms:W3CDTF">2024-11-11T07:05:39Z</dcterms:modified>
</cp:coreProperties>
</file>