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1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0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19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9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2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1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7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BD65-6B4B-480E-A314-7DE95B2C589A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D18F6-7DBD-4218-AE2A-D974B688B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92D5-50AF-25B2-5488-FC2EFBE26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993" y="1550988"/>
            <a:ext cx="11025187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Threads in Java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96999-99C0-B6AE-422A-179C9965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7587" y="5735636"/>
            <a:ext cx="4572000" cy="82788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:PALLAVI DARADE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DATE:18/11/2024</a:t>
            </a:r>
          </a:p>
        </p:txBody>
      </p:sp>
    </p:spTree>
    <p:extLst>
      <p:ext uri="{BB962C8B-B14F-4D97-AF65-F5344CB8AC3E}">
        <p14:creationId xmlns:p14="http://schemas.microsoft.com/office/powerpoint/2010/main" val="2017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560F-0B24-C54C-F24D-754A71C6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649" y="2895823"/>
            <a:ext cx="8911687" cy="1280890"/>
          </a:xfrm>
        </p:spPr>
        <p:txBody>
          <a:bodyPr>
            <a:noAutofit/>
          </a:bodyPr>
          <a:lstStyle/>
          <a:p>
            <a:r>
              <a:rPr lang="en-IN" sz="8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2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39A7-B377-DB04-1770-8A9FD0C4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Thread?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008F5-DB5D-0B3D-7CE5-6D6370EC3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0156" y="1341596"/>
            <a:ext cx="1019764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the smallest unit of execution within a process. Threads allow a program to perform multiple operations concurrently.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 in execution, and a thread is a path of execution within that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thread shares the resources of its parent process (e.g., memory, open files), but it has its own execution context (such as registers, program counter).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9BDB-9D25-821B-3DF9-2383E55B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vs.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7AF0C-9AD1-F695-00F1-7F39C0FBD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74849"/>
              </p:ext>
            </p:extLst>
          </p:nvPr>
        </p:nvGraphicFramePr>
        <p:xfrm>
          <a:off x="2589213" y="2559684"/>
          <a:ext cx="8915400" cy="3674204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89538819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0438095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814375568"/>
                    </a:ext>
                  </a:extLst>
                </a:gridCol>
              </a:tblGrid>
              <a:tr h="63899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751548"/>
                  </a:ext>
                </a:extLst>
              </a:tr>
              <a:tr h="111823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memory with other 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Owns separate memory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6405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(low overhead)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Heavyweight (high overhead)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15057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within a 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Runs independently (isolated)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079949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Switching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(small state to save)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(larger state to save)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9097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5848908-87EF-DFE5-13CF-DD6E9E31D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1674168"/>
            <a:ext cx="2669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36E695-A678-F747-11FE-ADA2FB910B6B}"/>
              </a:ext>
            </a:extLst>
          </p:cNvPr>
          <p:cNvCxnSpPr/>
          <p:nvPr/>
        </p:nvCxnSpPr>
        <p:spPr>
          <a:xfrm>
            <a:off x="4943475" y="2559684"/>
            <a:ext cx="0" cy="367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98EA5-9FD4-F97C-6168-1C00B71CBC51}"/>
              </a:ext>
            </a:extLst>
          </p:cNvPr>
          <p:cNvCxnSpPr/>
          <p:nvPr/>
        </p:nvCxnSpPr>
        <p:spPr>
          <a:xfrm>
            <a:off x="8358188" y="2559684"/>
            <a:ext cx="0" cy="367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D56063-5BDC-79C5-53B7-8256C299C5C8}"/>
              </a:ext>
            </a:extLst>
          </p:cNvPr>
          <p:cNvCxnSpPr>
            <a:cxnSpLocks/>
          </p:cNvCxnSpPr>
          <p:nvPr/>
        </p:nvCxnSpPr>
        <p:spPr>
          <a:xfrm>
            <a:off x="2400300" y="3185891"/>
            <a:ext cx="8911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94E-E509-08C3-65EE-A6773D62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62411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2C3D-4CA5-0773-99D0-054ECE50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725" y="190500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of a Thread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thread is created but not yet started.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thread is ready to run and waiting for CPU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thread is blocked, waiting for resources (e.g., I/O).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thread has finished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D34E-D133-47E3-2826-F934F820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677" y="524098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Creation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CAD06-65B3-7903-D7D3-9B97A2FC4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8007" y="1951672"/>
            <a:ext cx="845502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Thread in Java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Thread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Override the run() method.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Runnable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Runnable object and pass it to a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9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452-971B-8308-A14E-7B503D42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5A70-70E2-CF70-201D-65DECFD1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763"/>
            <a:ext cx="8915400" cy="43824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Using Thread class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Thread {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run() {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System.out.println("Thread is running");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new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t.start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Starts the thread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74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5AA-2859-F2E3-1D46-CC64B8E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93" y="45266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Methods in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4BA599-3906-515B-A44D-3A50F7C45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2293" y="1505785"/>
            <a:ext cx="842645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Thread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Starts the thread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the code to be executed by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Pauses the thread for a specified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Makes the calling thread wait until the thread it is called on terminates.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isAlive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the thread is still running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0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D7F3-2B03-BE38-2F1E-81A5DE93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975" y="495522"/>
            <a:ext cx="8911687" cy="1280890"/>
          </a:xfrm>
        </p:spPr>
        <p:txBody>
          <a:bodyPr/>
          <a:lstStyle/>
          <a:p>
            <a:r>
              <a:rPr lang="en-IN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FC62-5DF8-48C8-9184-845A1E8F1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975" y="177641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executing multiple threads simultaneously.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Multithreading is mostly used in games, animation,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B358-145E-1700-1847-E33417DC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988" y="495523"/>
            <a:ext cx="8911687" cy="1280890"/>
          </a:xfrm>
        </p:spPr>
        <p:txBody>
          <a:bodyPr/>
          <a:lstStyle/>
          <a:p>
            <a:r>
              <a:rPr lang="en-IN" b="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Multithreading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01BD-D8C3-E32E-09DB-9451046F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8" y="1976437"/>
            <a:ext cx="8915400" cy="3777622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 </a:t>
            </a:r>
            <a:r>
              <a:rPr lang="en-US" sz="24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threads are independent and you can perform multiple operations at the same time.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You </a:t>
            </a:r>
            <a:r>
              <a:rPr lang="en-US" sz="24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together, so it saves time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Threads are </a:t>
            </a:r>
            <a:r>
              <a:rPr lang="en-US" sz="24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it doesn't affect other threads if an exception occurs in a single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052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468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Century Gothic</vt:lpstr>
      <vt:lpstr>Montserrat</vt:lpstr>
      <vt:lpstr>Times New Roman</vt:lpstr>
      <vt:lpstr>Wingdings 3</vt:lpstr>
      <vt:lpstr>Wisp</vt:lpstr>
      <vt:lpstr>Title: Threads in Java</vt:lpstr>
      <vt:lpstr>What is a Thread?</vt:lpstr>
      <vt:lpstr>Thread vs. Process</vt:lpstr>
      <vt:lpstr>Thread Lifecycle</vt:lpstr>
      <vt:lpstr>Thread Creation</vt:lpstr>
      <vt:lpstr>Example:</vt:lpstr>
      <vt:lpstr>Thread Methods in Java</vt:lpstr>
      <vt:lpstr>Multithreading in Java </vt:lpstr>
      <vt:lpstr>Advantages of Java Multithreading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14</cp:revision>
  <dcterms:created xsi:type="dcterms:W3CDTF">2024-11-18T05:49:34Z</dcterms:created>
  <dcterms:modified xsi:type="dcterms:W3CDTF">2024-11-18T06:39:32Z</dcterms:modified>
</cp:coreProperties>
</file>