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7315200" cx="9753600"/>
  <p:notesSz cx="97536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0" y="5309127"/>
            <a:ext cx="1895475" cy="2006600"/>
          </a:xfrm>
          <a:custGeom>
            <a:rect b="b" l="l" r="r" t="t"/>
            <a:pathLst>
              <a:path extrusionOk="0" h="2006600" w="1895475">
                <a:moveTo>
                  <a:pt x="1535657" y="2006071"/>
                </a:moveTo>
                <a:lnTo>
                  <a:pt x="0" y="2006071"/>
                </a:lnTo>
                <a:lnTo>
                  <a:pt x="0" y="257080"/>
                </a:lnTo>
                <a:lnTo>
                  <a:pt x="41836" y="224776"/>
                </a:lnTo>
                <a:lnTo>
                  <a:pt x="78507" y="198962"/>
                </a:lnTo>
                <a:lnTo>
                  <a:pt x="116197" y="174542"/>
                </a:lnTo>
                <a:lnTo>
                  <a:pt x="154869" y="151554"/>
                </a:lnTo>
                <a:lnTo>
                  <a:pt x="194484" y="130034"/>
                </a:lnTo>
                <a:lnTo>
                  <a:pt x="235006" y="110020"/>
                </a:lnTo>
                <a:lnTo>
                  <a:pt x="276398" y="91550"/>
                </a:lnTo>
                <a:lnTo>
                  <a:pt x="318620" y="74662"/>
                </a:lnTo>
                <a:lnTo>
                  <a:pt x="361637" y="59392"/>
                </a:lnTo>
                <a:lnTo>
                  <a:pt x="405411" y="45778"/>
                </a:lnTo>
                <a:lnTo>
                  <a:pt x="449904" y="33857"/>
                </a:lnTo>
                <a:lnTo>
                  <a:pt x="495078" y="23668"/>
                </a:lnTo>
                <a:lnTo>
                  <a:pt x="540897" y="15247"/>
                </a:lnTo>
                <a:lnTo>
                  <a:pt x="587322" y="8633"/>
                </a:lnTo>
                <a:lnTo>
                  <a:pt x="634317" y="3861"/>
                </a:lnTo>
                <a:lnTo>
                  <a:pt x="681844" y="971"/>
                </a:lnTo>
                <a:lnTo>
                  <a:pt x="729864" y="0"/>
                </a:lnTo>
                <a:lnTo>
                  <a:pt x="777885" y="971"/>
                </a:lnTo>
                <a:lnTo>
                  <a:pt x="825412" y="3861"/>
                </a:lnTo>
                <a:lnTo>
                  <a:pt x="872406" y="8633"/>
                </a:lnTo>
                <a:lnTo>
                  <a:pt x="918832" y="15247"/>
                </a:lnTo>
                <a:lnTo>
                  <a:pt x="964651" y="23668"/>
                </a:lnTo>
                <a:lnTo>
                  <a:pt x="1009825" y="33857"/>
                </a:lnTo>
                <a:lnTo>
                  <a:pt x="1054318" y="45778"/>
                </a:lnTo>
                <a:lnTo>
                  <a:pt x="1098091" y="59392"/>
                </a:lnTo>
                <a:lnTo>
                  <a:pt x="1141108" y="74662"/>
                </a:lnTo>
                <a:lnTo>
                  <a:pt x="1183331" y="91550"/>
                </a:lnTo>
                <a:lnTo>
                  <a:pt x="1224723" y="110020"/>
                </a:lnTo>
                <a:lnTo>
                  <a:pt x="1265245" y="130034"/>
                </a:lnTo>
                <a:lnTo>
                  <a:pt x="1304860" y="151554"/>
                </a:lnTo>
                <a:lnTo>
                  <a:pt x="1343532" y="174542"/>
                </a:lnTo>
                <a:lnTo>
                  <a:pt x="1381222" y="198962"/>
                </a:lnTo>
                <a:lnTo>
                  <a:pt x="1417893" y="224776"/>
                </a:lnTo>
                <a:lnTo>
                  <a:pt x="1453507" y="251945"/>
                </a:lnTo>
                <a:lnTo>
                  <a:pt x="1488028" y="280434"/>
                </a:lnTo>
                <a:lnTo>
                  <a:pt x="1521417" y="310204"/>
                </a:lnTo>
                <a:lnTo>
                  <a:pt x="1553637" y="341218"/>
                </a:lnTo>
                <a:lnTo>
                  <a:pt x="1584651" y="373438"/>
                </a:lnTo>
                <a:lnTo>
                  <a:pt x="1614421" y="406827"/>
                </a:lnTo>
                <a:lnTo>
                  <a:pt x="1642910" y="441348"/>
                </a:lnTo>
                <a:lnTo>
                  <a:pt x="1670080" y="476962"/>
                </a:lnTo>
                <a:lnTo>
                  <a:pt x="1695893" y="513633"/>
                </a:lnTo>
                <a:lnTo>
                  <a:pt x="1720313" y="551324"/>
                </a:lnTo>
                <a:lnTo>
                  <a:pt x="1743302" y="589995"/>
                </a:lnTo>
                <a:lnTo>
                  <a:pt x="1764821" y="629611"/>
                </a:lnTo>
                <a:lnTo>
                  <a:pt x="1784835" y="670133"/>
                </a:lnTo>
                <a:lnTo>
                  <a:pt x="1803305" y="711524"/>
                </a:lnTo>
                <a:lnTo>
                  <a:pt x="1820194" y="753747"/>
                </a:lnTo>
                <a:lnTo>
                  <a:pt x="1835464" y="796764"/>
                </a:lnTo>
                <a:lnTo>
                  <a:pt x="1849078" y="840537"/>
                </a:lnTo>
                <a:lnTo>
                  <a:pt x="1860998" y="885030"/>
                </a:lnTo>
                <a:lnTo>
                  <a:pt x="1871187" y="930205"/>
                </a:lnTo>
                <a:lnTo>
                  <a:pt x="1879608" y="976023"/>
                </a:lnTo>
                <a:lnTo>
                  <a:pt x="1886223" y="1022449"/>
                </a:lnTo>
                <a:lnTo>
                  <a:pt x="1890994" y="1069444"/>
                </a:lnTo>
                <a:lnTo>
                  <a:pt x="1893884" y="1116970"/>
                </a:lnTo>
                <a:lnTo>
                  <a:pt x="1894856" y="1164991"/>
                </a:lnTo>
                <a:lnTo>
                  <a:pt x="1893884" y="1213012"/>
                </a:lnTo>
                <a:lnTo>
                  <a:pt x="1890994" y="1260538"/>
                </a:lnTo>
                <a:lnTo>
                  <a:pt x="1886223" y="1307533"/>
                </a:lnTo>
                <a:lnTo>
                  <a:pt x="1879608" y="1353958"/>
                </a:lnTo>
                <a:lnTo>
                  <a:pt x="1871187" y="1399777"/>
                </a:lnTo>
                <a:lnTo>
                  <a:pt x="1860998" y="1444951"/>
                </a:lnTo>
                <a:lnTo>
                  <a:pt x="1849078" y="1489444"/>
                </a:lnTo>
                <a:lnTo>
                  <a:pt x="1835464" y="1533218"/>
                </a:lnTo>
                <a:lnTo>
                  <a:pt x="1820194" y="1576235"/>
                </a:lnTo>
                <a:lnTo>
                  <a:pt x="1803305" y="1618458"/>
                </a:lnTo>
                <a:lnTo>
                  <a:pt x="1784835" y="1659849"/>
                </a:lnTo>
                <a:lnTo>
                  <a:pt x="1764821" y="1700371"/>
                </a:lnTo>
                <a:lnTo>
                  <a:pt x="1743302" y="1739987"/>
                </a:lnTo>
                <a:lnTo>
                  <a:pt x="1720313" y="1778658"/>
                </a:lnTo>
                <a:lnTo>
                  <a:pt x="1695893" y="1816348"/>
                </a:lnTo>
                <a:lnTo>
                  <a:pt x="1670080" y="1853019"/>
                </a:lnTo>
                <a:lnTo>
                  <a:pt x="1642910" y="1888634"/>
                </a:lnTo>
                <a:lnTo>
                  <a:pt x="1614421" y="1923154"/>
                </a:lnTo>
                <a:lnTo>
                  <a:pt x="1584651" y="1956544"/>
                </a:lnTo>
                <a:lnTo>
                  <a:pt x="1553637" y="1988764"/>
                </a:lnTo>
                <a:lnTo>
                  <a:pt x="1535657" y="2006071"/>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2"/>
          <p:cNvSpPr/>
          <p:nvPr/>
        </p:nvSpPr>
        <p:spPr>
          <a:xfrm>
            <a:off x="514794" y="4633696"/>
            <a:ext cx="214629" cy="1844039"/>
          </a:xfrm>
          <a:custGeom>
            <a:rect b="b" l="l" r="r" t="t"/>
            <a:pathLst>
              <a:path extrusionOk="0" h="1844039" w="214629">
                <a:moveTo>
                  <a:pt x="33477" y="216712"/>
                </a:moveTo>
                <a:lnTo>
                  <a:pt x="0" y="216712"/>
                </a:lnTo>
                <a:lnTo>
                  <a:pt x="0" y="1843684"/>
                </a:lnTo>
                <a:lnTo>
                  <a:pt x="33477" y="1843684"/>
                </a:lnTo>
                <a:lnTo>
                  <a:pt x="33477" y="216712"/>
                </a:lnTo>
                <a:close/>
              </a:path>
              <a:path extrusionOk="0" h="1844039" w="214629">
                <a:moveTo>
                  <a:pt x="214071" y="0"/>
                </a:moveTo>
                <a:lnTo>
                  <a:pt x="180606" y="0"/>
                </a:lnTo>
                <a:lnTo>
                  <a:pt x="180606" y="1626971"/>
                </a:lnTo>
                <a:lnTo>
                  <a:pt x="214071" y="1626971"/>
                </a:lnTo>
                <a:lnTo>
                  <a:pt x="214071"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2"/>
          <p:cNvSpPr/>
          <p:nvPr/>
        </p:nvSpPr>
        <p:spPr>
          <a:xfrm>
            <a:off x="7642890" y="0"/>
            <a:ext cx="2110740" cy="1588770"/>
          </a:xfrm>
          <a:custGeom>
            <a:rect b="b" l="l" r="r" t="t"/>
            <a:pathLst>
              <a:path extrusionOk="0" h="1588770" w="2110740">
                <a:moveTo>
                  <a:pt x="1205415" y="1588215"/>
                </a:moveTo>
                <a:lnTo>
                  <a:pt x="1156934" y="1587258"/>
                </a:lnTo>
                <a:lnTo>
                  <a:pt x="1108939" y="1584411"/>
                </a:lnTo>
                <a:lnTo>
                  <a:pt x="1061465" y="1579709"/>
                </a:lnTo>
                <a:lnTo>
                  <a:pt x="1014550" y="1573189"/>
                </a:lnTo>
                <a:lnTo>
                  <a:pt x="968229" y="1564887"/>
                </a:lnTo>
                <a:lnTo>
                  <a:pt x="922537" y="1554838"/>
                </a:lnTo>
                <a:lnTo>
                  <a:pt x="877512" y="1543079"/>
                </a:lnTo>
                <a:lnTo>
                  <a:pt x="833188" y="1529646"/>
                </a:lnTo>
                <a:lnTo>
                  <a:pt x="789603" y="1514575"/>
                </a:lnTo>
                <a:lnTo>
                  <a:pt x="746791" y="1497902"/>
                </a:lnTo>
                <a:lnTo>
                  <a:pt x="704789" y="1479662"/>
                </a:lnTo>
                <a:lnTo>
                  <a:pt x="663634" y="1459893"/>
                </a:lnTo>
                <a:lnTo>
                  <a:pt x="623360" y="1438629"/>
                </a:lnTo>
                <a:lnTo>
                  <a:pt x="584005" y="1415907"/>
                </a:lnTo>
                <a:lnTo>
                  <a:pt x="545603" y="1391762"/>
                </a:lnTo>
                <a:lnTo>
                  <a:pt x="508192" y="1366232"/>
                </a:lnTo>
                <a:lnTo>
                  <a:pt x="471807" y="1339351"/>
                </a:lnTo>
                <a:lnTo>
                  <a:pt x="436483" y="1311157"/>
                </a:lnTo>
                <a:lnTo>
                  <a:pt x="402258" y="1281684"/>
                </a:lnTo>
                <a:lnTo>
                  <a:pt x="369167" y="1250969"/>
                </a:lnTo>
                <a:lnTo>
                  <a:pt x="337246" y="1219048"/>
                </a:lnTo>
                <a:lnTo>
                  <a:pt x="306531" y="1185957"/>
                </a:lnTo>
                <a:lnTo>
                  <a:pt x="277058" y="1151731"/>
                </a:lnTo>
                <a:lnTo>
                  <a:pt x="248863" y="1116408"/>
                </a:lnTo>
                <a:lnTo>
                  <a:pt x="221983" y="1080023"/>
                </a:lnTo>
                <a:lnTo>
                  <a:pt x="196452" y="1042611"/>
                </a:lnTo>
                <a:lnTo>
                  <a:pt x="172308" y="1004210"/>
                </a:lnTo>
                <a:lnTo>
                  <a:pt x="149586" y="964854"/>
                </a:lnTo>
                <a:lnTo>
                  <a:pt x="128322" y="924581"/>
                </a:lnTo>
                <a:lnTo>
                  <a:pt x="108552" y="883425"/>
                </a:lnTo>
                <a:lnTo>
                  <a:pt x="90313" y="841424"/>
                </a:lnTo>
                <a:lnTo>
                  <a:pt x="73639" y="798612"/>
                </a:lnTo>
                <a:lnTo>
                  <a:pt x="58568" y="755027"/>
                </a:lnTo>
                <a:lnTo>
                  <a:pt x="45135" y="710703"/>
                </a:lnTo>
                <a:lnTo>
                  <a:pt x="33376" y="665677"/>
                </a:lnTo>
                <a:lnTo>
                  <a:pt x="23328" y="619986"/>
                </a:lnTo>
                <a:lnTo>
                  <a:pt x="15026" y="573665"/>
                </a:lnTo>
                <a:lnTo>
                  <a:pt x="8506" y="526749"/>
                </a:lnTo>
                <a:lnTo>
                  <a:pt x="3804" y="479276"/>
                </a:lnTo>
                <a:lnTo>
                  <a:pt x="957" y="431281"/>
                </a:lnTo>
                <a:lnTo>
                  <a:pt x="0" y="382800"/>
                </a:lnTo>
                <a:lnTo>
                  <a:pt x="957" y="334319"/>
                </a:lnTo>
                <a:lnTo>
                  <a:pt x="3804" y="286323"/>
                </a:lnTo>
                <a:lnTo>
                  <a:pt x="8506" y="238850"/>
                </a:lnTo>
                <a:lnTo>
                  <a:pt x="15026" y="191935"/>
                </a:lnTo>
                <a:lnTo>
                  <a:pt x="23328" y="145613"/>
                </a:lnTo>
                <a:lnTo>
                  <a:pt x="33376" y="99922"/>
                </a:lnTo>
                <a:lnTo>
                  <a:pt x="45135" y="54896"/>
                </a:lnTo>
                <a:lnTo>
                  <a:pt x="58568" y="10573"/>
                </a:lnTo>
                <a:lnTo>
                  <a:pt x="62224" y="0"/>
                </a:lnTo>
                <a:lnTo>
                  <a:pt x="2110709" y="1178513"/>
                </a:lnTo>
                <a:lnTo>
                  <a:pt x="2073584" y="1219048"/>
                </a:lnTo>
                <a:lnTo>
                  <a:pt x="2041663" y="1250969"/>
                </a:lnTo>
                <a:lnTo>
                  <a:pt x="2008572" y="1281684"/>
                </a:lnTo>
                <a:lnTo>
                  <a:pt x="1974347" y="1311157"/>
                </a:lnTo>
                <a:lnTo>
                  <a:pt x="1939023" y="1339351"/>
                </a:lnTo>
                <a:lnTo>
                  <a:pt x="1902638" y="1366232"/>
                </a:lnTo>
                <a:lnTo>
                  <a:pt x="1865227" y="1391762"/>
                </a:lnTo>
                <a:lnTo>
                  <a:pt x="1826825" y="1415907"/>
                </a:lnTo>
                <a:lnTo>
                  <a:pt x="1787470" y="1438629"/>
                </a:lnTo>
                <a:lnTo>
                  <a:pt x="1747196" y="1459893"/>
                </a:lnTo>
                <a:lnTo>
                  <a:pt x="1706040" y="1479662"/>
                </a:lnTo>
                <a:lnTo>
                  <a:pt x="1664039" y="1497902"/>
                </a:lnTo>
                <a:lnTo>
                  <a:pt x="1621227" y="1514575"/>
                </a:lnTo>
                <a:lnTo>
                  <a:pt x="1577642" y="1529646"/>
                </a:lnTo>
                <a:lnTo>
                  <a:pt x="1533318" y="1543079"/>
                </a:lnTo>
                <a:lnTo>
                  <a:pt x="1488293" y="1554838"/>
                </a:lnTo>
                <a:lnTo>
                  <a:pt x="1442601" y="1564887"/>
                </a:lnTo>
                <a:lnTo>
                  <a:pt x="1396280" y="1573189"/>
                </a:lnTo>
                <a:lnTo>
                  <a:pt x="1349365" y="1579709"/>
                </a:lnTo>
                <a:lnTo>
                  <a:pt x="1301891" y="1584411"/>
                </a:lnTo>
                <a:lnTo>
                  <a:pt x="1253896" y="1587258"/>
                </a:lnTo>
                <a:lnTo>
                  <a:pt x="1205415" y="1588215"/>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2"/>
          <p:cNvSpPr/>
          <p:nvPr/>
        </p:nvSpPr>
        <p:spPr>
          <a:xfrm>
            <a:off x="6942328" y="465086"/>
            <a:ext cx="1908175" cy="221615"/>
          </a:xfrm>
          <a:custGeom>
            <a:rect b="b" l="l" r="r" t="t"/>
            <a:pathLst>
              <a:path extrusionOk="0" h="221615" w="1908175">
                <a:moveTo>
                  <a:pt x="1683410" y="0"/>
                </a:moveTo>
                <a:lnTo>
                  <a:pt x="0" y="0"/>
                </a:lnTo>
                <a:lnTo>
                  <a:pt x="0" y="34645"/>
                </a:lnTo>
                <a:lnTo>
                  <a:pt x="1683410" y="34645"/>
                </a:lnTo>
                <a:lnTo>
                  <a:pt x="1683410" y="0"/>
                </a:lnTo>
                <a:close/>
              </a:path>
              <a:path extrusionOk="0" h="221615" w="1908175">
                <a:moveTo>
                  <a:pt x="1907654" y="186855"/>
                </a:moveTo>
                <a:lnTo>
                  <a:pt x="224231" y="186855"/>
                </a:lnTo>
                <a:lnTo>
                  <a:pt x="224231" y="221500"/>
                </a:lnTo>
                <a:lnTo>
                  <a:pt x="1907654" y="221500"/>
                </a:lnTo>
                <a:lnTo>
                  <a:pt x="1907654" y="186855"/>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2"/>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txBox="1"/>
          <p:nvPr>
            <p:ph type="title"/>
          </p:nvPr>
        </p:nvSpPr>
        <p:spPr>
          <a:xfrm>
            <a:off x="3011356" y="3136902"/>
            <a:ext cx="3730886" cy="756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065793" y="2861606"/>
            <a:ext cx="7622012" cy="17945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150">
                <a:solidFill>
                  <a:srgbClr val="040707"/>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3"/>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5" name="Shape 25"/>
        <p:cNvGrpSpPr/>
        <p:nvPr/>
      </p:nvGrpSpPr>
      <p:grpSpPr>
        <a:xfrm>
          <a:off x="0" y="0"/>
          <a:ext cx="0" cy="0"/>
          <a:chOff x="0" y="0"/>
          <a:chExt cx="0" cy="0"/>
        </a:xfrm>
      </p:grpSpPr>
      <p:sp>
        <p:nvSpPr>
          <p:cNvPr id="26" name="Google Shape;26;p4"/>
          <p:cNvSpPr/>
          <p:nvPr/>
        </p:nvSpPr>
        <p:spPr>
          <a:xfrm>
            <a:off x="0" y="0"/>
            <a:ext cx="9753600" cy="7315200"/>
          </a:xfrm>
          <a:custGeom>
            <a:rect b="b" l="l" r="r" t="t"/>
            <a:pathLst>
              <a:path extrusionOk="0" h="7315200" w="9753600">
                <a:moveTo>
                  <a:pt x="9753600" y="7315200"/>
                </a:moveTo>
                <a:lnTo>
                  <a:pt x="0" y="7315200"/>
                </a:lnTo>
                <a:lnTo>
                  <a:pt x="0" y="0"/>
                </a:lnTo>
                <a:lnTo>
                  <a:pt x="9753600" y="0"/>
                </a:lnTo>
                <a:lnTo>
                  <a:pt x="9753600" y="7315200"/>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4"/>
          <p:cNvSpPr txBox="1"/>
          <p:nvPr>
            <p:ph type="title"/>
          </p:nvPr>
        </p:nvSpPr>
        <p:spPr>
          <a:xfrm>
            <a:off x="3011356" y="3136902"/>
            <a:ext cx="3730886" cy="756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1" name="Shape 31"/>
        <p:cNvGrpSpPr/>
        <p:nvPr/>
      </p:nvGrpSpPr>
      <p:grpSpPr>
        <a:xfrm>
          <a:off x="0" y="0"/>
          <a:ext cx="0" cy="0"/>
          <a:chOff x="0" y="0"/>
          <a:chExt cx="0" cy="0"/>
        </a:xfrm>
      </p:grpSpPr>
      <p:sp>
        <p:nvSpPr>
          <p:cNvPr id="32" name="Google Shape;32;p5"/>
          <p:cNvSpPr/>
          <p:nvPr/>
        </p:nvSpPr>
        <p:spPr>
          <a:xfrm>
            <a:off x="0" y="0"/>
            <a:ext cx="9753600" cy="7315200"/>
          </a:xfrm>
          <a:custGeom>
            <a:rect b="b" l="l" r="r" t="t"/>
            <a:pathLst>
              <a:path extrusionOk="0" h="7315200" w="9753600">
                <a:moveTo>
                  <a:pt x="9753600" y="7315200"/>
                </a:moveTo>
                <a:lnTo>
                  <a:pt x="0" y="7315200"/>
                </a:lnTo>
                <a:lnTo>
                  <a:pt x="0" y="0"/>
                </a:lnTo>
                <a:lnTo>
                  <a:pt x="9753600" y="0"/>
                </a:lnTo>
                <a:lnTo>
                  <a:pt x="9753600" y="7315200"/>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5"/>
          <p:cNvSpPr/>
          <p:nvPr/>
        </p:nvSpPr>
        <p:spPr>
          <a:xfrm>
            <a:off x="4877775" y="3401964"/>
            <a:ext cx="4876165" cy="3913504"/>
          </a:xfrm>
          <a:custGeom>
            <a:rect b="b" l="l" r="r" t="t"/>
            <a:pathLst>
              <a:path extrusionOk="0" h="3913504" w="4876165">
                <a:moveTo>
                  <a:pt x="2807527" y="0"/>
                </a:moveTo>
                <a:lnTo>
                  <a:pt x="2855886" y="408"/>
                </a:lnTo>
                <a:lnTo>
                  <a:pt x="2904046" y="1627"/>
                </a:lnTo>
                <a:lnTo>
                  <a:pt x="2952002" y="3653"/>
                </a:lnTo>
                <a:lnTo>
                  <a:pt x="2999748" y="6477"/>
                </a:lnTo>
                <a:lnTo>
                  <a:pt x="3047276" y="10093"/>
                </a:lnTo>
                <a:lnTo>
                  <a:pt x="3094581" y="14494"/>
                </a:lnTo>
                <a:lnTo>
                  <a:pt x="3141655" y="19675"/>
                </a:lnTo>
                <a:lnTo>
                  <a:pt x="3188492" y="25629"/>
                </a:lnTo>
                <a:lnTo>
                  <a:pt x="3235086" y="32349"/>
                </a:lnTo>
                <a:lnTo>
                  <a:pt x="3281430" y="39828"/>
                </a:lnTo>
                <a:lnTo>
                  <a:pt x="3327517" y="48060"/>
                </a:lnTo>
                <a:lnTo>
                  <a:pt x="3373342" y="57039"/>
                </a:lnTo>
                <a:lnTo>
                  <a:pt x="3418897" y="66757"/>
                </a:lnTo>
                <a:lnTo>
                  <a:pt x="3464175" y="77209"/>
                </a:lnTo>
                <a:lnTo>
                  <a:pt x="3509172" y="88388"/>
                </a:lnTo>
                <a:lnTo>
                  <a:pt x="3553879" y="100287"/>
                </a:lnTo>
                <a:lnTo>
                  <a:pt x="3598290" y="112900"/>
                </a:lnTo>
                <a:lnTo>
                  <a:pt x="3642400" y="126221"/>
                </a:lnTo>
                <a:lnTo>
                  <a:pt x="3686200" y="140242"/>
                </a:lnTo>
                <a:lnTo>
                  <a:pt x="3729685" y="154957"/>
                </a:lnTo>
                <a:lnTo>
                  <a:pt x="3772849" y="170360"/>
                </a:lnTo>
                <a:lnTo>
                  <a:pt x="3815684" y="186444"/>
                </a:lnTo>
                <a:lnTo>
                  <a:pt x="3858184" y="203203"/>
                </a:lnTo>
                <a:lnTo>
                  <a:pt x="3900343" y="220629"/>
                </a:lnTo>
                <a:lnTo>
                  <a:pt x="3942154" y="238718"/>
                </a:lnTo>
                <a:lnTo>
                  <a:pt x="3983611" y="257461"/>
                </a:lnTo>
                <a:lnTo>
                  <a:pt x="4024706" y="276853"/>
                </a:lnTo>
                <a:lnTo>
                  <a:pt x="4065434" y="296886"/>
                </a:lnTo>
                <a:lnTo>
                  <a:pt x="4105788" y="317555"/>
                </a:lnTo>
                <a:lnTo>
                  <a:pt x="4145761" y="338853"/>
                </a:lnTo>
                <a:lnTo>
                  <a:pt x="4185347" y="360774"/>
                </a:lnTo>
                <a:lnTo>
                  <a:pt x="4224540" y="383310"/>
                </a:lnTo>
                <a:lnTo>
                  <a:pt x="4263332" y="406455"/>
                </a:lnTo>
                <a:lnTo>
                  <a:pt x="4301717" y="430203"/>
                </a:lnTo>
                <a:lnTo>
                  <a:pt x="4339690" y="454548"/>
                </a:lnTo>
                <a:lnTo>
                  <a:pt x="4377242" y="479482"/>
                </a:lnTo>
                <a:lnTo>
                  <a:pt x="4414368" y="504999"/>
                </a:lnTo>
                <a:lnTo>
                  <a:pt x="4451061" y="531093"/>
                </a:lnTo>
                <a:lnTo>
                  <a:pt x="4487315" y="557756"/>
                </a:lnTo>
                <a:lnTo>
                  <a:pt x="4523123" y="584984"/>
                </a:lnTo>
                <a:lnTo>
                  <a:pt x="4558479" y="612768"/>
                </a:lnTo>
                <a:lnTo>
                  <a:pt x="4593375" y="641103"/>
                </a:lnTo>
                <a:lnTo>
                  <a:pt x="4627806" y="669982"/>
                </a:lnTo>
                <a:lnTo>
                  <a:pt x="4661765" y="699398"/>
                </a:lnTo>
                <a:lnTo>
                  <a:pt x="4695245" y="729345"/>
                </a:lnTo>
                <a:lnTo>
                  <a:pt x="4728240" y="759817"/>
                </a:lnTo>
                <a:lnTo>
                  <a:pt x="4760743" y="790806"/>
                </a:lnTo>
                <a:lnTo>
                  <a:pt x="4792749" y="822306"/>
                </a:lnTo>
                <a:lnTo>
                  <a:pt x="4824249" y="854311"/>
                </a:lnTo>
                <a:lnTo>
                  <a:pt x="4855238" y="886815"/>
                </a:lnTo>
                <a:lnTo>
                  <a:pt x="4875823" y="909104"/>
                </a:lnTo>
                <a:lnTo>
                  <a:pt x="4875823" y="3913235"/>
                </a:lnTo>
                <a:lnTo>
                  <a:pt x="226206" y="3913235"/>
                </a:lnTo>
                <a:lnTo>
                  <a:pt x="203203" y="3858184"/>
                </a:lnTo>
                <a:lnTo>
                  <a:pt x="186444" y="3815684"/>
                </a:lnTo>
                <a:lnTo>
                  <a:pt x="170360" y="3772849"/>
                </a:lnTo>
                <a:lnTo>
                  <a:pt x="154957" y="3729685"/>
                </a:lnTo>
                <a:lnTo>
                  <a:pt x="140242" y="3686200"/>
                </a:lnTo>
                <a:lnTo>
                  <a:pt x="126221" y="3642400"/>
                </a:lnTo>
                <a:lnTo>
                  <a:pt x="112900" y="3598290"/>
                </a:lnTo>
                <a:lnTo>
                  <a:pt x="100287" y="3553879"/>
                </a:lnTo>
                <a:lnTo>
                  <a:pt x="88388" y="3509172"/>
                </a:lnTo>
                <a:lnTo>
                  <a:pt x="77209" y="3464175"/>
                </a:lnTo>
                <a:lnTo>
                  <a:pt x="66757" y="3418897"/>
                </a:lnTo>
                <a:lnTo>
                  <a:pt x="57039" y="3373342"/>
                </a:lnTo>
                <a:lnTo>
                  <a:pt x="48060" y="3327517"/>
                </a:lnTo>
                <a:lnTo>
                  <a:pt x="39828" y="3281430"/>
                </a:lnTo>
                <a:lnTo>
                  <a:pt x="32349" y="3235086"/>
                </a:lnTo>
                <a:lnTo>
                  <a:pt x="25629" y="3188492"/>
                </a:lnTo>
                <a:lnTo>
                  <a:pt x="19675" y="3141655"/>
                </a:lnTo>
                <a:lnTo>
                  <a:pt x="14494" y="3094581"/>
                </a:lnTo>
                <a:lnTo>
                  <a:pt x="10093" y="3047276"/>
                </a:lnTo>
                <a:lnTo>
                  <a:pt x="6477" y="2999748"/>
                </a:lnTo>
                <a:lnTo>
                  <a:pt x="3653" y="2952002"/>
                </a:lnTo>
                <a:lnTo>
                  <a:pt x="1627" y="2904046"/>
                </a:lnTo>
                <a:lnTo>
                  <a:pt x="408" y="2855886"/>
                </a:lnTo>
                <a:lnTo>
                  <a:pt x="0" y="2807527"/>
                </a:lnTo>
                <a:lnTo>
                  <a:pt x="408" y="2759169"/>
                </a:lnTo>
                <a:lnTo>
                  <a:pt x="1627" y="2711009"/>
                </a:lnTo>
                <a:lnTo>
                  <a:pt x="3653" y="2663053"/>
                </a:lnTo>
                <a:lnTo>
                  <a:pt x="6477" y="2615307"/>
                </a:lnTo>
                <a:lnTo>
                  <a:pt x="10093" y="2567779"/>
                </a:lnTo>
                <a:lnTo>
                  <a:pt x="14494" y="2520474"/>
                </a:lnTo>
                <a:lnTo>
                  <a:pt x="19675" y="2473400"/>
                </a:lnTo>
                <a:lnTo>
                  <a:pt x="25629" y="2426563"/>
                </a:lnTo>
                <a:lnTo>
                  <a:pt x="32349" y="2379969"/>
                </a:lnTo>
                <a:lnTo>
                  <a:pt x="39828" y="2333625"/>
                </a:lnTo>
                <a:lnTo>
                  <a:pt x="48060" y="2287538"/>
                </a:lnTo>
                <a:lnTo>
                  <a:pt x="57039" y="2241713"/>
                </a:lnTo>
                <a:lnTo>
                  <a:pt x="66757" y="2196158"/>
                </a:lnTo>
                <a:lnTo>
                  <a:pt x="77209" y="2150879"/>
                </a:lnTo>
                <a:lnTo>
                  <a:pt x="88388" y="2105883"/>
                </a:lnTo>
                <a:lnTo>
                  <a:pt x="100287" y="2061176"/>
                </a:lnTo>
                <a:lnTo>
                  <a:pt x="112900" y="2016765"/>
                </a:lnTo>
                <a:lnTo>
                  <a:pt x="126221" y="1972655"/>
                </a:lnTo>
                <a:lnTo>
                  <a:pt x="140242" y="1928855"/>
                </a:lnTo>
                <a:lnTo>
                  <a:pt x="154957" y="1885369"/>
                </a:lnTo>
                <a:lnTo>
                  <a:pt x="170360" y="1842206"/>
                </a:lnTo>
                <a:lnTo>
                  <a:pt x="186444" y="1799371"/>
                </a:lnTo>
                <a:lnTo>
                  <a:pt x="203203" y="1756871"/>
                </a:lnTo>
                <a:lnTo>
                  <a:pt x="220629" y="1714712"/>
                </a:lnTo>
                <a:lnTo>
                  <a:pt x="238718" y="1672901"/>
                </a:lnTo>
                <a:lnTo>
                  <a:pt x="257461" y="1631444"/>
                </a:lnTo>
                <a:lnTo>
                  <a:pt x="276853" y="1590349"/>
                </a:lnTo>
                <a:lnTo>
                  <a:pt x="296886" y="1549621"/>
                </a:lnTo>
                <a:lnTo>
                  <a:pt x="317555" y="1509267"/>
                </a:lnTo>
                <a:lnTo>
                  <a:pt x="338853" y="1469294"/>
                </a:lnTo>
                <a:lnTo>
                  <a:pt x="360774" y="1429708"/>
                </a:lnTo>
                <a:lnTo>
                  <a:pt x="383310" y="1390515"/>
                </a:lnTo>
                <a:lnTo>
                  <a:pt x="406455" y="1351723"/>
                </a:lnTo>
                <a:lnTo>
                  <a:pt x="430203" y="1313337"/>
                </a:lnTo>
                <a:lnTo>
                  <a:pt x="454548" y="1275365"/>
                </a:lnTo>
                <a:lnTo>
                  <a:pt x="479482" y="1237813"/>
                </a:lnTo>
                <a:lnTo>
                  <a:pt x="504999" y="1200687"/>
                </a:lnTo>
                <a:lnTo>
                  <a:pt x="531093" y="1163993"/>
                </a:lnTo>
                <a:lnTo>
                  <a:pt x="557756" y="1127740"/>
                </a:lnTo>
                <a:lnTo>
                  <a:pt x="584984" y="1091932"/>
                </a:lnTo>
                <a:lnTo>
                  <a:pt x="612768" y="1056576"/>
                </a:lnTo>
                <a:lnTo>
                  <a:pt x="641103" y="1021680"/>
                </a:lnTo>
                <a:lnTo>
                  <a:pt x="669982" y="987249"/>
                </a:lnTo>
                <a:lnTo>
                  <a:pt x="699398" y="953290"/>
                </a:lnTo>
                <a:lnTo>
                  <a:pt x="729345" y="919810"/>
                </a:lnTo>
                <a:lnTo>
                  <a:pt x="759817" y="886815"/>
                </a:lnTo>
                <a:lnTo>
                  <a:pt x="790806" y="854311"/>
                </a:lnTo>
                <a:lnTo>
                  <a:pt x="822306" y="822306"/>
                </a:lnTo>
                <a:lnTo>
                  <a:pt x="854311" y="790806"/>
                </a:lnTo>
                <a:lnTo>
                  <a:pt x="886815" y="759817"/>
                </a:lnTo>
                <a:lnTo>
                  <a:pt x="919810" y="729345"/>
                </a:lnTo>
                <a:lnTo>
                  <a:pt x="953290" y="699398"/>
                </a:lnTo>
                <a:lnTo>
                  <a:pt x="987249" y="669982"/>
                </a:lnTo>
                <a:lnTo>
                  <a:pt x="1021680" y="641103"/>
                </a:lnTo>
                <a:lnTo>
                  <a:pt x="1056576" y="612768"/>
                </a:lnTo>
                <a:lnTo>
                  <a:pt x="1091932" y="584984"/>
                </a:lnTo>
                <a:lnTo>
                  <a:pt x="1127740" y="557756"/>
                </a:lnTo>
                <a:lnTo>
                  <a:pt x="1163993" y="531093"/>
                </a:lnTo>
                <a:lnTo>
                  <a:pt x="1200687" y="504999"/>
                </a:lnTo>
                <a:lnTo>
                  <a:pt x="1237813" y="479482"/>
                </a:lnTo>
                <a:lnTo>
                  <a:pt x="1275365" y="454548"/>
                </a:lnTo>
                <a:lnTo>
                  <a:pt x="1313337" y="430203"/>
                </a:lnTo>
                <a:lnTo>
                  <a:pt x="1351723" y="406455"/>
                </a:lnTo>
                <a:lnTo>
                  <a:pt x="1390515" y="383310"/>
                </a:lnTo>
                <a:lnTo>
                  <a:pt x="1429708" y="360774"/>
                </a:lnTo>
                <a:lnTo>
                  <a:pt x="1469294" y="338853"/>
                </a:lnTo>
                <a:lnTo>
                  <a:pt x="1509267" y="317555"/>
                </a:lnTo>
                <a:lnTo>
                  <a:pt x="1549621" y="296886"/>
                </a:lnTo>
                <a:lnTo>
                  <a:pt x="1590349" y="276853"/>
                </a:lnTo>
                <a:lnTo>
                  <a:pt x="1631444" y="257461"/>
                </a:lnTo>
                <a:lnTo>
                  <a:pt x="1672901" y="238718"/>
                </a:lnTo>
                <a:lnTo>
                  <a:pt x="1714712" y="220629"/>
                </a:lnTo>
                <a:lnTo>
                  <a:pt x="1756871" y="203203"/>
                </a:lnTo>
                <a:lnTo>
                  <a:pt x="1799371" y="186444"/>
                </a:lnTo>
                <a:lnTo>
                  <a:pt x="1842206" y="170360"/>
                </a:lnTo>
                <a:lnTo>
                  <a:pt x="1885369" y="154957"/>
                </a:lnTo>
                <a:lnTo>
                  <a:pt x="1928855" y="140242"/>
                </a:lnTo>
                <a:lnTo>
                  <a:pt x="1972655" y="126221"/>
                </a:lnTo>
                <a:lnTo>
                  <a:pt x="2016765" y="112900"/>
                </a:lnTo>
                <a:lnTo>
                  <a:pt x="2061176" y="100287"/>
                </a:lnTo>
                <a:lnTo>
                  <a:pt x="2105883" y="88388"/>
                </a:lnTo>
                <a:lnTo>
                  <a:pt x="2150879" y="77209"/>
                </a:lnTo>
                <a:lnTo>
                  <a:pt x="2196158" y="66757"/>
                </a:lnTo>
                <a:lnTo>
                  <a:pt x="2241713" y="57039"/>
                </a:lnTo>
                <a:lnTo>
                  <a:pt x="2287538" y="48060"/>
                </a:lnTo>
                <a:lnTo>
                  <a:pt x="2333625" y="39828"/>
                </a:lnTo>
                <a:lnTo>
                  <a:pt x="2379969" y="32349"/>
                </a:lnTo>
                <a:lnTo>
                  <a:pt x="2426563" y="25629"/>
                </a:lnTo>
                <a:lnTo>
                  <a:pt x="2473400" y="19675"/>
                </a:lnTo>
                <a:lnTo>
                  <a:pt x="2520474" y="14494"/>
                </a:lnTo>
                <a:lnTo>
                  <a:pt x="2567779" y="10093"/>
                </a:lnTo>
                <a:lnTo>
                  <a:pt x="2615307" y="6477"/>
                </a:lnTo>
                <a:lnTo>
                  <a:pt x="2663053" y="3653"/>
                </a:lnTo>
                <a:lnTo>
                  <a:pt x="2711009" y="1627"/>
                </a:lnTo>
                <a:lnTo>
                  <a:pt x="2759169" y="408"/>
                </a:lnTo>
                <a:lnTo>
                  <a:pt x="280752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5"/>
          <p:cNvSpPr/>
          <p:nvPr/>
        </p:nvSpPr>
        <p:spPr>
          <a:xfrm>
            <a:off x="8682469" y="2180386"/>
            <a:ext cx="522605" cy="4431665"/>
          </a:xfrm>
          <a:custGeom>
            <a:rect b="b" l="l" r="r" t="t"/>
            <a:pathLst>
              <a:path extrusionOk="0" h="4431665" w="522604">
                <a:moveTo>
                  <a:pt x="87439" y="521614"/>
                </a:moveTo>
                <a:lnTo>
                  <a:pt x="0" y="521614"/>
                </a:lnTo>
                <a:lnTo>
                  <a:pt x="0" y="4431525"/>
                </a:lnTo>
                <a:lnTo>
                  <a:pt x="87439" y="4431525"/>
                </a:lnTo>
                <a:lnTo>
                  <a:pt x="87439" y="521614"/>
                </a:lnTo>
                <a:close/>
              </a:path>
              <a:path extrusionOk="0" h="4431665" w="522604">
                <a:moveTo>
                  <a:pt x="522122" y="0"/>
                </a:moveTo>
                <a:lnTo>
                  <a:pt x="434670" y="0"/>
                </a:lnTo>
                <a:lnTo>
                  <a:pt x="434670" y="3909923"/>
                </a:lnTo>
                <a:lnTo>
                  <a:pt x="522122" y="3909923"/>
                </a:lnTo>
                <a:lnTo>
                  <a:pt x="522122"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5"/>
          <p:cNvSpPr txBox="1"/>
          <p:nvPr>
            <p:ph type="ctrTitle"/>
          </p:nvPr>
        </p:nvSpPr>
        <p:spPr>
          <a:xfrm>
            <a:off x="718823" y="984309"/>
            <a:ext cx="8315953"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1463040" y="4096512"/>
            <a:ext cx="6827520" cy="182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6"/>
          <p:cNvSpPr txBox="1"/>
          <p:nvPr>
            <p:ph type="title"/>
          </p:nvPr>
        </p:nvSpPr>
        <p:spPr>
          <a:xfrm>
            <a:off x="3011356" y="3136902"/>
            <a:ext cx="3730886" cy="756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6"/>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6"/>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11356" y="3136902"/>
            <a:ext cx="3730886" cy="7569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65793" y="2861606"/>
            <a:ext cx="7622012" cy="17945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150" u="none" cap="none" strike="noStrike">
                <a:solidFill>
                  <a:srgbClr val="040707"/>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hyperlink" Target="https://ec.europa.eu/eurostat/statistics-explained/index.php?title=Glossary%3AEnterpri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grpSp>
        <p:nvGrpSpPr>
          <p:cNvPr id="51" name="Google Shape;51;p7"/>
          <p:cNvGrpSpPr/>
          <p:nvPr/>
        </p:nvGrpSpPr>
        <p:grpSpPr>
          <a:xfrm>
            <a:off x="0" y="0"/>
            <a:ext cx="3533775" cy="3654754"/>
            <a:chOff x="0" y="0"/>
            <a:chExt cx="3533775" cy="3654754"/>
          </a:xfrm>
        </p:grpSpPr>
        <p:sp>
          <p:nvSpPr>
            <p:cNvPr id="52" name="Google Shape;52;p7"/>
            <p:cNvSpPr/>
            <p:nvPr/>
          </p:nvSpPr>
          <p:spPr>
            <a:xfrm>
              <a:off x="0" y="0"/>
              <a:ext cx="3533775" cy="2756535"/>
            </a:xfrm>
            <a:custGeom>
              <a:rect b="b" l="l" r="r" t="t"/>
              <a:pathLst>
                <a:path extrusionOk="0" h="2756535" w="3533775">
                  <a:moveTo>
                    <a:pt x="1517689" y="2755976"/>
                  </a:moveTo>
                  <a:lnTo>
                    <a:pt x="1469426" y="2755409"/>
                  </a:lnTo>
                  <a:lnTo>
                    <a:pt x="1421442" y="2753718"/>
                  </a:lnTo>
                  <a:lnTo>
                    <a:pt x="1373748" y="2750915"/>
                  </a:lnTo>
                  <a:lnTo>
                    <a:pt x="1326358" y="2747013"/>
                  </a:lnTo>
                  <a:lnTo>
                    <a:pt x="1279284" y="2742024"/>
                  </a:lnTo>
                  <a:lnTo>
                    <a:pt x="1232539" y="2735961"/>
                  </a:lnTo>
                  <a:lnTo>
                    <a:pt x="1186135" y="2728836"/>
                  </a:lnTo>
                  <a:lnTo>
                    <a:pt x="1140085" y="2720663"/>
                  </a:lnTo>
                  <a:lnTo>
                    <a:pt x="1094402" y="2711453"/>
                  </a:lnTo>
                  <a:lnTo>
                    <a:pt x="1049099" y="2701220"/>
                  </a:lnTo>
                  <a:lnTo>
                    <a:pt x="1004187" y="2689976"/>
                  </a:lnTo>
                  <a:lnTo>
                    <a:pt x="959680" y="2677734"/>
                  </a:lnTo>
                  <a:lnTo>
                    <a:pt x="915590" y="2664506"/>
                  </a:lnTo>
                  <a:lnTo>
                    <a:pt x="871929" y="2650305"/>
                  </a:lnTo>
                  <a:lnTo>
                    <a:pt x="828712" y="2635144"/>
                  </a:lnTo>
                  <a:lnTo>
                    <a:pt x="785949" y="2619035"/>
                  </a:lnTo>
                  <a:lnTo>
                    <a:pt x="743654" y="2601991"/>
                  </a:lnTo>
                  <a:lnTo>
                    <a:pt x="701839" y="2584025"/>
                  </a:lnTo>
                  <a:lnTo>
                    <a:pt x="660518" y="2565148"/>
                  </a:lnTo>
                  <a:lnTo>
                    <a:pt x="619702" y="2545375"/>
                  </a:lnTo>
                  <a:lnTo>
                    <a:pt x="579404" y="2524717"/>
                  </a:lnTo>
                  <a:lnTo>
                    <a:pt x="539637" y="2503186"/>
                  </a:lnTo>
                  <a:lnTo>
                    <a:pt x="500414" y="2480797"/>
                  </a:lnTo>
                  <a:lnTo>
                    <a:pt x="461746" y="2457561"/>
                  </a:lnTo>
                  <a:lnTo>
                    <a:pt x="423648" y="2433491"/>
                  </a:lnTo>
                  <a:lnTo>
                    <a:pt x="386131" y="2408599"/>
                  </a:lnTo>
                  <a:lnTo>
                    <a:pt x="349208" y="2382899"/>
                  </a:lnTo>
                  <a:lnTo>
                    <a:pt x="312892" y="2356402"/>
                  </a:lnTo>
                  <a:lnTo>
                    <a:pt x="277195" y="2329122"/>
                  </a:lnTo>
                  <a:lnTo>
                    <a:pt x="242129" y="2301071"/>
                  </a:lnTo>
                  <a:lnTo>
                    <a:pt x="207709" y="2272262"/>
                  </a:lnTo>
                  <a:lnTo>
                    <a:pt x="173946" y="2242707"/>
                  </a:lnTo>
                  <a:lnTo>
                    <a:pt x="140852" y="2212419"/>
                  </a:lnTo>
                  <a:lnTo>
                    <a:pt x="108441" y="2181411"/>
                  </a:lnTo>
                  <a:lnTo>
                    <a:pt x="76725" y="2149695"/>
                  </a:lnTo>
                  <a:lnTo>
                    <a:pt x="45717" y="2117284"/>
                  </a:lnTo>
                  <a:lnTo>
                    <a:pt x="15429" y="2084191"/>
                  </a:lnTo>
                  <a:lnTo>
                    <a:pt x="0" y="2066564"/>
                  </a:lnTo>
                  <a:lnTo>
                    <a:pt x="0" y="0"/>
                  </a:lnTo>
                  <a:lnTo>
                    <a:pt x="3392767" y="0"/>
                  </a:lnTo>
                  <a:lnTo>
                    <a:pt x="3396276" y="8708"/>
                  </a:lnTo>
                  <a:lnTo>
                    <a:pt x="3412385" y="51471"/>
                  </a:lnTo>
                  <a:lnTo>
                    <a:pt x="3427546" y="94689"/>
                  </a:lnTo>
                  <a:lnTo>
                    <a:pt x="3441747" y="138349"/>
                  </a:lnTo>
                  <a:lnTo>
                    <a:pt x="3454975" y="182439"/>
                  </a:lnTo>
                  <a:lnTo>
                    <a:pt x="3467217" y="226946"/>
                  </a:lnTo>
                  <a:lnTo>
                    <a:pt x="3478461" y="271858"/>
                  </a:lnTo>
                  <a:lnTo>
                    <a:pt x="3488694" y="317162"/>
                  </a:lnTo>
                  <a:lnTo>
                    <a:pt x="3497904" y="362845"/>
                  </a:lnTo>
                  <a:lnTo>
                    <a:pt x="3506077" y="408894"/>
                  </a:lnTo>
                  <a:lnTo>
                    <a:pt x="3513202" y="455298"/>
                  </a:lnTo>
                  <a:lnTo>
                    <a:pt x="3519265" y="502043"/>
                  </a:lnTo>
                  <a:lnTo>
                    <a:pt x="3524254" y="549117"/>
                  </a:lnTo>
                  <a:lnTo>
                    <a:pt x="3528156" y="596507"/>
                  </a:lnTo>
                  <a:lnTo>
                    <a:pt x="3530959" y="644201"/>
                  </a:lnTo>
                  <a:lnTo>
                    <a:pt x="3532650" y="692185"/>
                  </a:lnTo>
                  <a:lnTo>
                    <a:pt x="3533217" y="740448"/>
                  </a:lnTo>
                  <a:lnTo>
                    <a:pt x="3532650" y="788710"/>
                  </a:lnTo>
                  <a:lnTo>
                    <a:pt x="3530959" y="836695"/>
                  </a:lnTo>
                  <a:lnTo>
                    <a:pt x="3528156" y="884388"/>
                  </a:lnTo>
                  <a:lnTo>
                    <a:pt x="3524254" y="931778"/>
                  </a:lnTo>
                  <a:lnTo>
                    <a:pt x="3519265" y="978852"/>
                  </a:lnTo>
                  <a:lnTo>
                    <a:pt x="3513202" y="1025598"/>
                  </a:lnTo>
                  <a:lnTo>
                    <a:pt x="3506077" y="1072001"/>
                  </a:lnTo>
                  <a:lnTo>
                    <a:pt x="3497904" y="1118051"/>
                  </a:lnTo>
                  <a:lnTo>
                    <a:pt x="3488694" y="1163734"/>
                  </a:lnTo>
                  <a:lnTo>
                    <a:pt x="3478461" y="1209038"/>
                  </a:lnTo>
                  <a:lnTo>
                    <a:pt x="3467217" y="1253950"/>
                  </a:lnTo>
                  <a:lnTo>
                    <a:pt x="3454975" y="1298457"/>
                  </a:lnTo>
                  <a:lnTo>
                    <a:pt x="3441747" y="1342547"/>
                  </a:lnTo>
                  <a:lnTo>
                    <a:pt x="3427546" y="1386207"/>
                  </a:lnTo>
                  <a:lnTo>
                    <a:pt x="3412385" y="1429425"/>
                  </a:lnTo>
                  <a:lnTo>
                    <a:pt x="3396276" y="1472188"/>
                  </a:lnTo>
                  <a:lnTo>
                    <a:pt x="3379232" y="1514483"/>
                  </a:lnTo>
                  <a:lnTo>
                    <a:pt x="3361265" y="1556297"/>
                  </a:lnTo>
                  <a:lnTo>
                    <a:pt x="3342389" y="1597619"/>
                  </a:lnTo>
                  <a:lnTo>
                    <a:pt x="3322615" y="1638435"/>
                  </a:lnTo>
                  <a:lnTo>
                    <a:pt x="3301957" y="1678733"/>
                  </a:lnTo>
                  <a:lnTo>
                    <a:pt x="3280427" y="1718499"/>
                  </a:lnTo>
                  <a:lnTo>
                    <a:pt x="3258038" y="1757723"/>
                  </a:lnTo>
                  <a:lnTo>
                    <a:pt x="3234802" y="1796390"/>
                  </a:lnTo>
                  <a:lnTo>
                    <a:pt x="3210731" y="1834488"/>
                  </a:lnTo>
                  <a:lnTo>
                    <a:pt x="3185840" y="1872006"/>
                  </a:lnTo>
                  <a:lnTo>
                    <a:pt x="3160139" y="1908929"/>
                  </a:lnTo>
                  <a:lnTo>
                    <a:pt x="3133643" y="1945245"/>
                  </a:lnTo>
                  <a:lnTo>
                    <a:pt x="3106363" y="1980942"/>
                  </a:lnTo>
                  <a:lnTo>
                    <a:pt x="3078312" y="2016007"/>
                  </a:lnTo>
                  <a:lnTo>
                    <a:pt x="3049503" y="2050427"/>
                  </a:lnTo>
                  <a:lnTo>
                    <a:pt x="3019948" y="2084191"/>
                  </a:lnTo>
                  <a:lnTo>
                    <a:pt x="2989660" y="2117284"/>
                  </a:lnTo>
                  <a:lnTo>
                    <a:pt x="2958652" y="2149695"/>
                  </a:lnTo>
                  <a:lnTo>
                    <a:pt x="2926936" y="2181411"/>
                  </a:lnTo>
                  <a:lnTo>
                    <a:pt x="2894525" y="2212419"/>
                  </a:lnTo>
                  <a:lnTo>
                    <a:pt x="2861432" y="2242707"/>
                  </a:lnTo>
                  <a:lnTo>
                    <a:pt x="2827668" y="2272262"/>
                  </a:lnTo>
                  <a:lnTo>
                    <a:pt x="2793248" y="2301071"/>
                  </a:lnTo>
                  <a:lnTo>
                    <a:pt x="2758183" y="2329122"/>
                  </a:lnTo>
                  <a:lnTo>
                    <a:pt x="2722486" y="2356402"/>
                  </a:lnTo>
                  <a:lnTo>
                    <a:pt x="2686169" y="2382899"/>
                  </a:lnTo>
                  <a:lnTo>
                    <a:pt x="2649246" y="2408599"/>
                  </a:lnTo>
                  <a:lnTo>
                    <a:pt x="2611729" y="2433491"/>
                  </a:lnTo>
                  <a:lnTo>
                    <a:pt x="2573631" y="2457561"/>
                  </a:lnTo>
                  <a:lnTo>
                    <a:pt x="2534964" y="2480797"/>
                  </a:lnTo>
                  <a:lnTo>
                    <a:pt x="2495740" y="2503186"/>
                  </a:lnTo>
                  <a:lnTo>
                    <a:pt x="2455973" y="2524717"/>
                  </a:lnTo>
                  <a:lnTo>
                    <a:pt x="2415676" y="2545375"/>
                  </a:lnTo>
                  <a:lnTo>
                    <a:pt x="2374860" y="2565148"/>
                  </a:lnTo>
                  <a:lnTo>
                    <a:pt x="2333538" y="2584025"/>
                  </a:lnTo>
                  <a:lnTo>
                    <a:pt x="2291723" y="2601991"/>
                  </a:lnTo>
                  <a:lnTo>
                    <a:pt x="2249428" y="2619035"/>
                  </a:lnTo>
                  <a:lnTo>
                    <a:pt x="2206666" y="2635144"/>
                  </a:lnTo>
                  <a:lnTo>
                    <a:pt x="2163448" y="2650305"/>
                  </a:lnTo>
                  <a:lnTo>
                    <a:pt x="2119788" y="2664506"/>
                  </a:lnTo>
                  <a:lnTo>
                    <a:pt x="2075698" y="2677734"/>
                  </a:lnTo>
                  <a:lnTo>
                    <a:pt x="2031190" y="2689976"/>
                  </a:lnTo>
                  <a:lnTo>
                    <a:pt x="1986279" y="2701220"/>
                  </a:lnTo>
                  <a:lnTo>
                    <a:pt x="1940975" y="2711453"/>
                  </a:lnTo>
                  <a:lnTo>
                    <a:pt x="1895292" y="2720663"/>
                  </a:lnTo>
                  <a:lnTo>
                    <a:pt x="1849242" y="2728836"/>
                  </a:lnTo>
                  <a:lnTo>
                    <a:pt x="1802838" y="2735961"/>
                  </a:lnTo>
                  <a:lnTo>
                    <a:pt x="1756093" y="2742024"/>
                  </a:lnTo>
                  <a:lnTo>
                    <a:pt x="1709019" y="2747013"/>
                  </a:lnTo>
                  <a:lnTo>
                    <a:pt x="1661629" y="2750915"/>
                  </a:lnTo>
                  <a:lnTo>
                    <a:pt x="1613936" y="2753718"/>
                  </a:lnTo>
                  <a:lnTo>
                    <a:pt x="1565951" y="2755409"/>
                  </a:lnTo>
                  <a:lnTo>
                    <a:pt x="1517689" y="2755976"/>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7"/>
            <p:cNvSpPr/>
            <p:nvPr/>
          </p:nvSpPr>
          <p:spPr>
            <a:xfrm>
              <a:off x="413194" y="472134"/>
              <a:ext cx="374650" cy="3182620"/>
            </a:xfrm>
            <a:custGeom>
              <a:rect b="b" l="l" r="r" t="t"/>
              <a:pathLst>
                <a:path extrusionOk="0" h="3182620" w="374650">
                  <a:moveTo>
                    <a:pt x="62395" y="374396"/>
                  </a:moveTo>
                  <a:lnTo>
                    <a:pt x="0" y="374396"/>
                  </a:lnTo>
                  <a:lnTo>
                    <a:pt x="0" y="3182404"/>
                  </a:lnTo>
                  <a:lnTo>
                    <a:pt x="62395" y="3182404"/>
                  </a:lnTo>
                  <a:lnTo>
                    <a:pt x="62395" y="374396"/>
                  </a:lnTo>
                  <a:close/>
                </a:path>
                <a:path extrusionOk="0" h="3182620" w="374650">
                  <a:moveTo>
                    <a:pt x="374396" y="0"/>
                  </a:moveTo>
                  <a:lnTo>
                    <a:pt x="312000" y="0"/>
                  </a:lnTo>
                  <a:lnTo>
                    <a:pt x="312000" y="2808008"/>
                  </a:lnTo>
                  <a:lnTo>
                    <a:pt x="374396" y="2808008"/>
                  </a:lnTo>
                  <a:lnTo>
                    <a:pt x="374396"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4" name="Google Shape;54;p7"/>
          <p:cNvSpPr txBox="1"/>
          <p:nvPr/>
        </p:nvSpPr>
        <p:spPr>
          <a:xfrm>
            <a:off x="1837775" y="2913275"/>
            <a:ext cx="7275900" cy="2720400"/>
          </a:xfrm>
          <a:prstGeom prst="rect">
            <a:avLst/>
          </a:prstGeom>
          <a:noFill/>
          <a:ln>
            <a:noFill/>
          </a:ln>
        </p:spPr>
        <p:txBody>
          <a:bodyPr anchorCtr="0" anchor="t" bIns="0" lIns="0" spcFirstLastPara="1" rIns="0" wrap="square" tIns="12700">
            <a:spAutoFit/>
          </a:bodyPr>
          <a:lstStyle/>
          <a:p>
            <a:pPr indent="0" lvl="0" marL="38100" marR="0" rtl="0" algn="l">
              <a:lnSpc>
                <a:spcPct val="73291"/>
              </a:lnSpc>
              <a:spcBef>
                <a:spcPts val="0"/>
              </a:spcBef>
              <a:spcAft>
                <a:spcPts val="0"/>
              </a:spcAft>
              <a:buNone/>
            </a:pPr>
            <a:r>
              <a:rPr baseline="-25000" lang="en-US" sz="12000">
                <a:solidFill>
                  <a:srgbClr val="D9B93D"/>
                </a:solidFill>
              </a:rPr>
              <a:t>Business</a:t>
            </a:r>
            <a:r>
              <a:rPr baseline="-25000" lang="en-US" sz="12000">
                <a:solidFill>
                  <a:srgbClr val="D9B93D"/>
                </a:solidFill>
              </a:rPr>
              <a:t> function</a:t>
            </a:r>
            <a:endParaRPr baseline="-25000" sz="12000">
              <a:solidFill>
                <a:srgbClr val="D9B93D"/>
              </a:solidFill>
            </a:endParaRPr>
          </a:p>
          <a:p>
            <a:pPr indent="0" lvl="0" marL="38100" marR="0" rtl="0" algn="l">
              <a:lnSpc>
                <a:spcPct val="73291"/>
              </a:lnSpc>
              <a:spcBef>
                <a:spcPts val="0"/>
              </a:spcBef>
              <a:spcAft>
                <a:spcPts val="0"/>
              </a:spcAft>
              <a:buNone/>
            </a:pPr>
            <a:r>
              <a:rPr baseline="-25000" lang="en-US" sz="12000">
                <a:solidFill>
                  <a:srgbClr val="D9B93D"/>
                </a:solidFill>
              </a:rPr>
              <a:t>Task analysis</a:t>
            </a:r>
            <a:endParaRPr baseline="-25000" sz="12000">
              <a:solidFill>
                <a:srgbClr val="D9B9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535940" y="646929"/>
            <a:ext cx="181356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40707"/>
                </a:solidFill>
              </a:rPr>
              <a:t>How?</a:t>
            </a:r>
            <a:endParaRPr/>
          </a:p>
        </p:txBody>
      </p:sp>
      <p:grpSp>
        <p:nvGrpSpPr>
          <p:cNvPr id="138" name="Google Shape;138;p16"/>
          <p:cNvGrpSpPr/>
          <p:nvPr/>
        </p:nvGrpSpPr>
        <p:grpSpPr>
          <a:xfrm>
            <a:off x="5653049" y="0"/>
            <a:ext cx="4100829" cy="4557267"/>
            <a:chOff x="5653049" y="0"/>
            <a:chExt cx="4100829" cy="4557267"/>
          </a:xfrm>
        </p:grpSpPr>
        <p:sp>
          <p:nvSpPr>
            <p:cNvPr id="139" name="Google Shape;139;p16"/>
            <p:cNvSpPr/>
            <p:nvPr/>
          </p:nvSpPr>
          <p:spPr>
            <a:xfrm>
              <a:off x="5653049" y="0"/>
              <a:ext cx="4100829" cy="3749040"/>
            </a:xfrm>
            <a:custGeom>
              <a:rect b="b" l="l" r="r" t="t"/>
              <a:pathLst>
                <a:path extrusionOk="0" h="3749040" w="4100829">
                  <a:moveTo>
                    <a:pt x="359235" y="0"/>
                  </a:moveTo>
                  <a:lnTo>
                    <a:pt x="4100550" y="0"/>
                  </a:lnTo>
                  <a:lnTo>
                    <a:pt x="4100550" y="3129601"/>
                  </a:lnTo>
                  <a:lnTo>
                    <a:pt x="4043873" y="3178399"/>
                  </a:lnTo>
                  <a:lnTo>
                    <a:pt x="4008937" y="3206964"/>
                  </a:lnTo>
                  <a:lnTo>
                    <a:pt x="3973474" y="3234898"/>
                  </a:lnTo>
                  <a:lnTo>
                    <a:pt x="3937492" y="3262193"/>
                  </a:lnTo>
                  <a:lnTo>
                    <a:pt x="3900999" y="3288841"/>
                  </a:lnTo>
                  <a:lnTo>
                    <a:pt x="3864003" y="3314833"/>
                  </a:lnTo>
                  <a:lnTo>
                    <a:pt x="3826515" y="3340159"/>
                  </a:lnTo>
                  <a:lnTo>
                    <a:pt x="3788541" y="3364813"/>
                  </a:lnTo>
                  <a:lnTo>
                    <a:pt x="3750092" y="3388784"/>
                  </a:lnTo>
                  <a:lnTo>
                    <a:pt x="3711174" y="3412065"/>
                  </a:lnTo>
                  <a:lnTo>
                    <a:pt x="3671798" y="3434646"/>
                  </a:lnTo>
                  <a:lnTo>
                    <a:pt x="3631970" y="3456521"/>
                  </a:lnTo>
                  <a:lnTo>
                    <a:pt x="3591701" y="3477678"/>
                  </a:lnTo>
                  <a:lnTo>
                    <a:pt x="3550998" y="3498111"/>
                  </a:lnTo>
                  <a:lnTo>
                    <a:pt x="3509870" y="3517811"/>
                  </a:lnTo>
                  <a:lnTo>
                    <a:pt x="3468326" y="3536769"/>
                  </a:lnTo>
                  <a:lnTo>
                    <a:pt x="3426374" y="3554976"/>
                  </a:lnTo>
                  <a:lnTo>
                    <a:pt x="3384023" y="3572425"/>
                  </a:lnTo>
                  <a:lnTo>
                    <a:pt x="3341281" y="3589105"/>
                  </a:lnTo>
                  <a:lnTo>
                    <a:pt x="3298157" y="3605010"/>
                  </a:lnTo>
                  <a:lnTo>
                    <a:pt x="3254660" y="3620129"/>
                  </a:lnTo>
                  <a:lnTo>
                    <a:pt x="3210797" y="3634456"/>
                  </a:lnTo>
                  <a:lnTo>
                    <a:pt x="3166579" y="3647980"/>
                  </a:lnTo>
                  <a:lnTo>
                    <a:pt x="3122012" y="3660694"/>
                  </a:lnTo>
                  <a:lnTo>
                    <a:pt x="3077106" y="3672589"/>
                  </a:lnTo>
                  <a:lnTo>
                    <a:pt x="3031870" y="3683657"/>
                  </a:lnTo>
                  <a:lnTo>
                    <a:pt x="2986311" y="3693888"/>
                  </a:lnTo>
                  <a:lnTo>
                    <a:pt x="2940439" y="3703275"/>
                  </a:lnTo>
                  <a:lnTo>
                    <a:pt x="2894262" y="3711808"/>
                  </a:lnTo>
                  <a:lnTo>
                    <a:pt x="2847788" y="3719479"/>
                  </a:lnTo>
                  <a:lnTo>
                    <a:pt x="2801027" y="3726280"/>
                  </a:lnTo>
                  <a:lnTo>
                    <a:pt x="2753986" y="3732202"/>
                  </a:lnTo>
                  <a:lnTo>
                    <a:pt x="2706675" y="3737237"/>
                  </a:lnTo>
                  <a:lnTo>
                    <a:pt x="2659101" y="3741375"/>
                  </a:lnTo>
                  <a:lnTo>
                    <a:pt x="2611274" y="3744608"/>
                  </a:lnTo>
                  <a:lnTo>
                    <a:pt x="2563202" y="3746929"/>
                  </a:lnTo>
                  <a:lnTo>
                    <a:pt x="2514894" y="3748327"/>
                  </a:lnTo>
                  <a:lnTo>
                    <a:pt x="2466357" y="3748795"/>
                  </a:lnTo>
                  <a:lnTo>
                    <a:pt x="2417821" y="3748327"/>
                  </a:lnTo>
                  <a:lnTo>
                    <a:pt x="2369512" y="3746929"/>
                  </a:lnTo>
                  <a:lnTo>
                    <a:pt x="2321440" y="3744608"/>
                  </a:lnTo>
                  <a:lnTo>
                    <a:pt x="2273613" y="3741375"/>
                  </a:lnTo>
                  <a:lnTo>
                    <a:pt x="2226039" y="3737237"/>
                  </a:lnTo>
                  <a:lnTo>
                    <a:pt x="2178728" y="3732202"/>
                  </a:lnTo>
                  <a:lnTo>
                    <a:pt x="2131687" y="3726280"/>
                  </a:lnTo>
                  <a:lnTo>
                    <a:pt x="2084926" y="3719479"/>
                  </a:lnTo>
                  <a:lnTo>
                    <a:pt x="2038452" y="3711808"/>
                  </a:lnTo>
                  <a:lnTo>
                    <a:pt x="1992275" y="3703275"/>
                  </a:lnTo>
                  <a:lnTo>
                    <a:pt x="1946403" y="3693888"/>
                  </a:lnTo>
                  <a:lnTo>
                    <a:pt x="1900845" y="3683657"/>
                  </a:lnTo>
                  <a:lnTo>
                    <a:pt x="1855608" y="3672589"/>
                  </a:lnTo>
                  <a:lnTo>
                    <a:pt x="1810702" y="3660694"/>
                  </a:lnTo>
                  <a:lnTo>
                    <a:pt x="1766136" y="3647980"/>
                  </a:lnTo>
                  <a:lnTo>
                    <a:pt x="1721917" y="3634456"/>
                  </a:lnTo>
                  <a:lnTo>
                    <a:pt x="1678055" y="3620129"/>
                  </a:lnTo>
                  <a:lnTo>
                    <a:pt x="1634557" y="3605010"/>
                  </a:lnTo>
                  <a:lnTo>
                    <a:pt x="1591433" y="3589105"/>
                  </a:lnTo>
                  <a:lnTo>
                    <a:pt x="1548691" y="3572425"/>
                  </a:lnTo>
                  <a:lnTo>
                    <a:pt x="1506340" y="3554976"/>
                  </a:lnTo>
                  <a:lnTo>
                    <a:pt x="1464388" y="3536769"/>
                  </a:lnTo>
                  <a:lnTo>
                    <a:pt x="1422844" y="3517811"/>
                  </a:lnTo>
                  <a:lnTo>
                    <a:pt x="1381716" y="3498111"/>
                  </a:lnTo>
                  <a:lnTo>
                    <a:pt x="1341013" y="3477678"/>
                  </a:lnTo>
                  <a:lnTo>
                    <a:pt x="1300744" y="3456521"/>
                  </a:lnTo>
                  <a:lnTo>
                    <a:pt x="1260917" y="3434646"/>
                  </a:lnTo>
                  <a:lnTo>
                    <a:pt x="1221540" y="3412065"/>
                  </a:lnTo>
                  <a:lnTo>
                    <a:pt x="1182623" y="3388784"/>
                  </a:lnTo>
                  <a:lnTo>
                    <a:pt x="1144173" y="3364813"/>
                  </a:lnTo>
                  <a:lnTo>
                    <a:pt x="1106199" y="3340159"/>
                  </a:lnTo>
                  <a:lnTo>
                    <a:pt x="1068711" y="3314833"/>
                  </a:lnTo>
                  <a:lnTo>
                    <a:pt x="1031716" y="3288841"/>
                  </a:lnTo>
                  <a:lnTo>
                    <a:pt x="995223" y="3262193"/>
                  </a:lnTo>
                  <a:lnTo>
                    <a:pt x="959240" y="3234898"/>
                  </a:lnTo>
                  <a:lnTo>
                    <a:pt x="923777" y="3206964"/>
                  </a:lnTo>
                  <a:lnTo>
                    <a:pt x="888841" y="3178399"/>
                  </a:lnTo>
                  <a:lnTo>
                    <a:pt x="854442" y="3149212"/>
                  </a:lnTo>
                  <a:lnTo>
                    <a:pt x="820588" y="3119411"/>
                  </a:lnTo>
                  <a:lnTo>
                    <a:pt x="787287" y="3089006"/>
                  </a:lnTo>
                  <a:lnTo>
                    <a:pt x="754548" y="3058004"/>
                  </a:lnTo>
                  <a:lnTo>
                    <a:pt x="722380" y="3026415"/>
                  </a:lnTo>
                  <a:lnTo>
                    <a:pt x="690790" y="2994247"/>
                  </a:lnTo>
                  <a:lnTo>
                    <a:pt x="659789" y="2961508"/>
                  </a:lnTo>
                  <a:lnTo>
                    <a:pt x="629384" y="2928207"/>
                  </a:lnTo>
                  <a:lnTo>
                    <a:pt x="599583" y="2894353"/>
                  </a:lnTo>
                  <a:lnTo>
                    <a:pt x="570396" y="2859953"/>
                  </a:lnTo>
                  <a:lnTo>
                    <a:pt x="541831" y="2825018"/>
                  </a:lnTo>
                  <a:lnTo>
                    <a:pt x="513897" y="2789554"/>
                  </a:lnTo>
                  <a:lnTo>
                    <a:pt x="486601" y="2753572"/>
                  </a:lnTo>
                  <a:lnTo>
                    <a:pt x="459954" y="2717079"/>
                  </a:lnTo>
                  <a:lnTo>
                    <a:pt x="433962" y="2680084"/>
                  </a:lnTo>
                  <a:lnTo>
                    <a:pt x="408635" y="2642595"/>
                  </a:lnTo>
                  <a:lnTo>
                    <a:pt x="383982" y="2604622"/>
                  </a:lnTo>
                  <a:lnTo>
                    <a:pt x="360011" y="2566172"/>
                  </a:lnTo>
                  <a:lnTo>
                    <a:pt x="336730" y="2527255"/>
                  </a:lnTo>
                  <a:lnTo>
                    <a:pt x="314148" y="2487878"/>
                  </a:lnTo>
                  <a:lnTo>
                    <a:pt x="292274" y="2448051"/>
                  </a:lnTo>
                  <a:lnTo>
                    <a:pt x="271116" y="2407781"/>
                  </a:lnTo>
                  <a:lnTo>
                    <a:pt x="250683" y="2367078"/>
                  </a:lnTo>
                  <a:lnTo>
                    <a:pt x="230984" y="2325951"/>
                  </a:lnTo>
                  <a:lnTo>
                    <a:pt x="212026" y="2284406"/>
                  </a:lnTo>
                  <a:lnTo>
                    <a:pt x="193818" y="2242455"/>
                  </a:lnTo>
                  <a:lnTo>
                    <a:pt x="176370" y="2200103"/>
                  </a:lnTo>
                  <a:lnTo>
                    <a:pt x="159689" y="2157362"/>
                  </a:lnTo>
                  <a:lnTo>
                    <a:pt x="143785" y="2114238"/>
                  </a:lnTo>
                  <a:lnTo>
                    <a:pt x="128665" y="2070740"/>
                  </a:lnTo>
                  <a:lnTo>
                    <a:pt x="114339" y="2026878"/>
                  </a:lnTo>
                  <a:lnTo>
                    <a:pt x="100814" y="1982659"/>
                  </a:lnTo>
                  <a:lnTo>
                    <a:pt x="88100" y="1938093"/>
                  </a:lnTo>
                  <a:lnTo>
                    <a:pt x="76205" y="1893187"/>
                  </a:lnTo>
                  <a:lnTo>
                    <a:pt x="65138" y="1847950"/>
                  </a:lnTo>
                  <a:lnTo>
                    <a:pt x="54907" y="1802392"/>
                  </a:lnTo>
                  <a:lnTo>
                    <a:pt x="45520" y="1756519"/>
                  </a:lnTo>
                  <a:lnTo>
                    <a:pt x="36987" y="1710342"/>
                  </a:lnTo>
                  <a:lnTo>
                    <a:pt x="29315" y="1663869"/>
                  </a:lnTo>
                  <a:lnTo>
                    <a:pt x="22514" y="1617107"/>
                  </a:lnTo>
                  <a:lnTo>
                    <a:pt x="16593" y="1570067"/>
                  </a:lnTo>
                  <a:lnTo>
                    <a:pt x="11558" y="1522755"/>
                  </a:lnTo>
                  <a:lnTo>
                    <a:pt x="7420" y="1475182"/>
                  </a:lnTo>
                  <a:lnTo>
                    <a:pt x="4186" y="1427355"/>
                  </a:lnTo>
                  <a:lnTo>
                    <a:pt x="1866" y="1379283"/>
                  </a:lnTo>
                  <a:lnTo>
                    <a:pt x="468" y="1330974"/>
                  </a:lnTo>
                  <a:lnTo>
                    <a:pt x="0" y="1282438"/>
                  </a:lnTo>
                  <a:lnTo>
                    <a:pt x="468" y="1233901"/>
                  </a:lnTo>
                  <a:lnTo>
                    <a:pt x="1866" y="1185593"/>
                  </a:lnTo>
                  <a:lnTo>
                    <a:pt x="4186" y="1137521"/>
                  </a:lnTo>
                  <a:lnTo>
                    <a:pt x="7420" y="1089693"/>
                  </a:lnTo>
                  <a:lnTo>
                    <a:pt x="11558" y="1042120"/>
                  </a:lnTo>
                  <a:lnTo>
                    <a:pt x="16593" y="994809"/>
                  </a:lnTo>
                  <a:lnTo>
                    <a:pt x="22514" y="947768"/>
                  </a:lnTo>
                  <a:lnTo>
                    <a:pt x="29315" y="901006"/>
                  </a:lnTo>
                  <a:lnTo>
                    <a:pt x="36987" y="854533"/>
                  </a:lnTo>
                  <a:lnTo>
                    <a:pt x="45520" y="808356"/>
                  </a:lnTo>
                  <a:lnTo>
                    <a:pt x="54907" y="762484"/>
                  </a:lnTo>
                  <a:lnTo>
                    <a:pt x="65138" y="716925"/>
                  </a:lnTo>
                  <a:lnTo>
                    <a:pt x="76205" y="671689"/>
                  </a:lnTo>
                  <a:lnTo>
                    <a:pt x="88100" y="626783"/>
                  </a:lnTo>
                  <a:lnTo>
                    <a:pt x="100814" y="582216"/>
                  </a:lnTo>
                  <a:lnTo>
                    <a:pt x="114339" y="537997"/>
                  </a:lnTo>
                  <a:lnTo>
                    <a:pt x="128665" y="494135"/>
                  </a:lnTo>
                  <a:lnTo>
                    <a:pt x="143785" y="450638"/>
                  </a:lnTo>
                  <a:lnTo>
                    <a:pt x="159689" y="407514"/>
                  </a:lnTo>
                  <a:lnTo>
                    <a:pt x="176370" y="364772"/>
                  </a:lnTo>
                  <a:lnTo>
                    <a:pt x="193818" y="322421"/>
                  </a:lnTo>
                  <a:lnTo>
                    <a:pt x="212026" y="280469"/>
                  </a:lnTo>
                  <a:lnTo>
                    <a:pt x="230984" y="238925"/>
                  </a:lnTo>
                  <a:lnTo>
                    <a:pt x="250683" y="197797"/>
                  </a:lnTo>
                  <a:lnTo>
                    <a:pt x="271116" y="157094"/>
                  </a:lnTo>
                  <a:lnTo>
                    <a:pt x="292274" y="116825"/>
                  </a:lnTo>
                  <a:lnTo>
                    <a:pt x="314148" y="76997"/>
                  </a:lnTo>
                  <a:lnTo>
                    <a:pt x="336730" y="37621"/>
                  </a:lnTo>
                  <a:lnTo>
                    <a:pt x="359235" y="0"/>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Google Shape;140;p16"/>
            <p:cNvSpPr/>
            <p:nvPr/>
          </p:nvSpPr>
          <p:spPr>
            <a:xfrm>
              <a:off x="8868715" y="664717"/>
              <a:ext cx="459740" cy="3892550"/>
            </a:xfrm>
            <a:custGeom>
              <a:rect b="b" l="l" r="r" t="t"/>
              <a:pathLst>
                <a:path extrusionOk="0" h="3892550" w="459740">
                  <a:moveTo>
                    <a:pt x="77914" y="457911"/>
                  </a:moveTo>
                  <a:lnTo>
                    <a:pt x="0" y="457911"/>
                  </a:lnTo>
                  <a:lnTo>
                    <a:pt x="0" y="3892232"/>
                  </a:lnTo>
                  <a:lnTo>
                    <a:pt x="77914" y="3892232"/>
                  </a:lnTo>
                  <a:lnTo>
                    <a:pt x="77914" y="457911"/>
                  </a:lnTo>
                  <a:close/>
                </a:path>
                <a:path extrusionOk="0" h="3892550" w="459740">
                  <a:moveTo>
                    <a:pt x="459524" y="0"/>
                  </a:moveTo>
                  <a:lnTo>
                    <a:pt x="381609" y="0"/>
                  </a:lnTo>
                  <a:lnTo>
                    <a:pt x="381609" y="3434334"/>
                  </a:lnTo>
                  <a:lnTo>
                    <a:pt x="459524" y="3434334"/>
                  </a:lnTo>
                  <a:lnTo>
                    <a:pt x="459524"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1" name="Google Shape;141;p16"/>
          <p:cNvSpPr txBox="1"/>
          <p:nvPr/>
        </p:nvSpPr>
        <p:spPr>
          <a:xfrm>
            <a:off x="685503" y="3001870"/>
            <a:ext cx="6523990" cy="1425575"/>
          </a:xfrm>
          <a:prstGeom prst="rect">
            <a:avLst/>
          </a:prstGeom>
          <a:noFill/>
          <a:ln>
            <a:noFill/>
          </a:ln>
        </p:spPr>
        <p:txBody>
          <a:bodyPr anchorCtr="0" anchor="t" bIns="0" lIns="0" spcFirstLastPara="1" rIns="0" wrap="square" tIns="12050">
            <a:spAutoFit/>
          </a:bodyPr>
          <a:lstStyle/>
          <a:p>
            <a:pPr indent="-591820" lvl="0" marL="603885" marR="5080" rtl="0" algn="l">
              <a:lnSpc>
                <a:spcPct val="107500"/>
              </a:lnSpc>
              <a:spcBef>
                <a:spcPts val="0"/>
              </a:spcBef>
              <a:spcAft>
                <a:spcPts val="0"/>
              </a:spcAft>
              <a:buNone/>
            </a:pPr>
            <a:r>
              <a:rPr lang="en-US" sz="2850">
                <a:solidFill>
                  <a:srgbClr val="040707"/>
                </a:solidFill>
                <a:latin typeface="Arial"/>
                <a:ea typeface="Arial"/>
                <a:cs typeface="Arial"/>
                <a:sym typeface="Arial"/>
              </a:rPr>
              <a:t>HOW	IS	THE	INFORMATION	USED  HOW		IS	THE	INFORMATION</a:t>
            </a:r>
            <a:endParaRPr sz="2850">
              <a:latin typeface="Arial"/>
              <a:ea typeface="Arial"/>
              <a:cs typeface="Arial"/>
              <a:sym typeface="Arial"/>
            </a:endParaRPr>
          </a:p>
          <a:p>
            <a:pPr indent="0" lvl="0" marL="192405" marR="0" rtl="0" algn="l">
              <a:lnSpc>
                <a:spcPct val="100000"/>
              </a:lnSpc>
              <a:spcBef>
                <a:spcPts val="254"/>
              </a:spcBef>
              <a:spcAft>
                <a:spcPts val="0"/>
              </a:spcAft>
              <a:buNone/>
            </a:pPr>
            <a:r>
              <a:rPr lang="en-US" sz="2850">
                <a:solidFill>
                  <a:srgbClr val="040707"/>
                </a:solidFill>
                <a:latin typeface="Arial"/>
                <a:ea typeface="Arial"/>
                <a:cs typeface="Arial"/>
                <a:sym typeface="Arial"/>
              </a:rPr>
              <a:t>PROCESSED	AND/OR	STORED?</a:t>
            </a:r>
            <a:endParaRPr sz="285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493368" y="949028"/>
            <a:ext cx="2718435" cy="85471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5400">
                <a:solidFill>
                  <a:srgbClr val="040707"/>
                </a:solidFill>
                <a:latin typeface="Verdana"/>
                <a:ea typeface="Verdana"/>
                <a:cs typeface="Verdana"/>
                <a:sym typeface="Verdana"/>
              </a:rPr>
              <a:t>Where?</a:t>
            </a:r>
            <a:endParaRPr sz="5400">
              <a:latin typeface="Verdana"/>
              <a:ea typeface="Verdana"/>
              <a:cs typeface="Verdana"/>
              <a:sym typeface="Verdana"/>
            </a:endParaRPr>
          </a:p>
        </p:txBody>
      </p:sp>
      <p:grpSp>
        <p:nvGrpSpPr>
          <p:cNvPr id="147" name="Google Shape;147;p17"/>
          <p:cNvGrpSpPr/>
          <p:nvPr/>
        </p:nvGrpSpPr>
        <p:grpSpPr>
          <a:xfrm>
            <a:off x="0" y="4982229"/>
            <a:ext cx="3318725" cy="2332990"/>
            <a:chOff x="0" y="4982229"/>
            <a:chExt cx="3318725" cy="2332990"/>
          </a:xfrm>
        </p:grpSpPr>
        <p:sp>
          <p:nvSpPr>
            <p:cNvPr id="148" name="Google Shape;148;p17"/>
            <p:cNvSpPr/>
            <p:nvPr/>
          </p:nvSpPr>
          <p:spPr>
            <a:xfrm>
              <a:off x="0" y="4982229"/>
              <a:ext cx="2496185" cy="2332990"/>
            </a:xfrm>
            <a:custGeom>
              <a:rect b="b" l="l" r="r" t="t"/>
              <a:pathLst>
                <a:path extrusionOk="0" h="2332990" w="2496185">
                  <a:moveTo>
                    <a:pt x="2167390" y="2332969"/>
                  </a:moveTo>
                  <a:lnTo>
                    <a:pt x="0" y="2332969"/>
                  </a:lnTo>
                  <a:lnTo>
                    <a:pt x="0" y="488148"/>
                  </a:lnTo>
                  <a:lnTo>
                    <a:pt x="50720" y="432779"/>
                  </a:lnTo>
                  <a:lnTo>
                    <a:pt x="82259" y="401240"/>
                  </a:lnTo>
                  <a:lnTo>
                    <a:pt x="114767" y="370696"/>
                  </a:lnTo>
                  <a:lnTo>
                    <a:pt x="148220" y="341172"/>
                  </a:lnTo>
                  <a:lnTo>
                    <a:pt x="182593" y="312692"/>
                  </a:lnTo>
                  <a:lnTo>
                    <a:pt x="217861" y="285281"/>
                  </a:lnTo>
                  <a:lnTo>
                    <a:pt x="254000" y="258965"/>
                  </a:lnTo>
                  <a:lnTo>
                    <a:pt x="290983" y="233768"/>
                  </a:lnTo>
                  <a:lnTo>
                    <a:pt x="328787" y="209715"/>
                  </a:lnTo>
                  <a:lnTo>
                    <a:pt x="367386" y="186831"/>
                  </a:lnTo>
                  <a:lnTo>
                    <a:pt x="406756" y="165141"/>
                  </a:lnTo>
                  <a:lnTo>
                    <a:pt x="446871" y="144670"/>
                  </a:lnTo>
                  <a:lnTo>
                    <a:pt x="487707" y="125442"/>
                  </a:lnTo>
                  <a:lnTo>
                    <a:pt x="529238" y="107483"/>
                  </a:lnTo>
                  <a:lnTo>
                    <a:pt x="571441" y="90818"/>
                  </a:lnTo>
                  <a:lnTo>
                    <a:pt x="614289" y="75471"/>
                  </a:lnTo>
                  <a:lnTo>
                    <a:pt x="657759" y="61468"/>
                  </a:lnTo>
                  <a:lnTo>
                    <a:pt x="701824" y="48833"/>
                  </a:lnTo>
                  <a:lnTo>
                    <a:pt x="746461" y="37591"/>
                  </a:lnTo>
                  <a:lnTo>
                    <a:pt x="791644" y="27767"/>
                  </a:lnTo>
                  <a:lnTo>
                    <a:pt x="837348" y="19386"/>
                  </a:lnTo>
                  <a:lnTo>
                    <a:pt x="883549" y="12474"/>
                  </a:lnTo>
                  <a:lnTo>
                    <a:pt x="930222" y="7054"/>
                  </a:lnTo>
                  <a:lnTo>
                    <a:pt x="977341" y="3151"/>
                  </a:lnTo>
                  <a:lnTo>
                    <a:pt x="1024882" y="792"/>
                  </a:lnTo>
                  <a:lnTo>
                    <a:pt x="1072819" y="0"/>
                  </a:lnTo>
                  <a:lnTo>
                    <a:pt x="1120757" y="792"/>
                  </a:lnTo>
                  <a:lnTo>
                    <a:pt x="1168298" y="3151"/>
                  </a:lnTo>
                  <a:lnTo>
                    <a:pt x="1215417" y="7054"/>
                  </a:lnTo>
                  <a:lnTo>
                    <a:pt x="1262089" y="12474"/>
                  </a:lnTo>
                  <a:lnTo>
                    <a:pt x="1308290" y="19386"/>
                  </a:lnTo>
                  <a:lnTo>
                    <a:pt x="1353995" y="27767"/>
                  </a:lnTo>
                  <a:lnTo>
                    <a:pt x="1399178" y="37591"/>
                  </a:lnTo>
                  <a:lnTo>
                    <a:pt x="1443815" y="48833"/>
                  </a:lnTo>
                  <a:lnTo>
                    <a:pt x="1487880" y="61468"/>
                  </a:lnTo>
                  <a:lnTo>
                    <a:pt x="1531349" y="75471"/>
                  </a:lnTo>
                  <a:lnTo>
                    <a:pt x="1574198" y="90818"/>
                  </a:lnTo>
                  <a:lnTo>
                    <a:pt x="1616400" y="107483"/>
                  </a:lnTo>
                  <a:lnTo>
                    <a:pt x="1657932" y="125442"/>
                  </a:lnTo>
                  <a:lnTo>
                    <a:pt x="1698768" y="144670"/>
                  </a:lnTo>
                  <a:lnTo>
                    <a:pt x="1738883" y="165141"/>
                  </a:lnTo>
                  <a:lnTo>
                    <a:pt x="1778253" y="186831"/>
                  </a:lnTo>
                  <a:lnTo>
                    <a:pt x="1816852" y="209715"/>
                  </a:lnTo>
                  <a:lnTo>
                    <a:pt x="1854655" y="233768"/>
                  </a:lnTo>
                  <a:lnTo>
                    <a:pt x="1891639" y="258965"/>
                  </a:lnTo>
                  <a:lnTo>
                    <a:pt x="1927777" y="285281"/>
                  </a:lnTo>
                  <a:lnTo>
                    <a:pt x="1963045" y="312692"/>
                  </a:lnTo>
                  <a:lnTo>
                    <a:pt x="1997419" y="341172"/>
                  </a:lnTo>
                  <a:lnTo>
                    <a:pt x="2030872" y="370696"/>
                  </a:lnTo>
                  <a:lnTo>
                    <a:pt x="2063380" y="401240"/>
                  </a:lnTo>
                  <a:lnTo>
                    <a:pt x="2094919" y="432779"/>
                  </a:lnTo>
                  <a:lnTo>
                    <a:pt x="2125463" y="465287"/>
                  </a:lnTo>
                  <a:lnTo>
                    <a:pt x="2154987" y="498740"/>
                  </a:lnTo>
                  <a:lnTo>
                    <a:pt x="2183467" y="533113"/>
                  </a:lnTo>
                  <a:lnTo>
                    <a:pt x="2210878" y="568381"/>
                  </a:lnTo>
                  <a:lnTo>
                    <a:pt x="2237194" y="604520"/>
                  </a:lnTo>
                  <a:lnTo>
                    <a:pt x="2262391" y="641503"/>
                  </a:lnTo>
                  <a:lnTo>
                    <a:pt x="2286444" y="679307"/>
                  </a:lnTo>
                  <a:lnTo>
                    <a:pt x="2309328" y="717906"/>
                  </a:lnTo>
                  <a:lnTo>
                    <a:pt x="2331018" y="757276"/>
                  </a:lnTo>
                  <a:lnTo>
                    <a:pt x="2351489" y="797391"/>
                  </a:lnTo>
                  <a:lnTo>
                    <a:pt x="2370717" y="838227"/>
                  </a:lnTo>
                  <a:lnTo>
                    <a:pt x="2388675" y="879758"/>
                  </a:lnTo>
                  <a:lnTo>
                    <a:pt x="2405341" y="921961"/>
                  </a:lnTo>
                  <a:lnTo>
                    <a:pt x="2420687" y="964809"/>
                  </a:lnTo>
                  <a:lnTo>
                    <a:pt x="2434691" y="1008279"/>
                  </a:lnTo>
                  <a:lnTo>
                    <a:pt x="2447326" y="1052344"/>
                  </a:lnTo>
                  <a:lnTo>
                    <a:pt x="2458568" y="1096981"/>
                  </a:lnTo>
                  <a:lnTo>
                    <a:pt x="2468392" y="1142164"/>
                  </a:lnTo>
                  <a:lnTo>
                    <a:pt x="2476772" y="1187868"/>
                  </a:lnTo>
                  <a:lnTo>
                    <a:pt x="2483685" y="1234069"/>
                  </a:lnTo>
                  <a:lnTo>
                    <a:pt x="2489105" y="1280742"/>
                  </a:lnTo>
                  <a:lnTo>
                    <a:pt x="2493008" y="1327861"/>
                  </a:lnTo>
                  <a:lnTo>
                    <a:pt x="2495367" y="1375402"/>
                  </a:lnTo>
                  <a:lnTo>
                    <a:pt x="2496159" y="1423339"/>
                  </a:lnTo>
                  <a:lnTo>
                    <a:pt x="2495367" y="1471277"/>
                  </a:lnTo>
                  <a:lnTo>
                    <a:pt x="2493008" y="1518818"/>
                  </a:lnTo>
                  <a:lnTo>
                    <a:pt x="2489105" y="1565937"/>
                  </a:lnTo>
                  <a:lnTo>
                    <a:pt x="2483685" y="1612610"/>
                  </a:lnTo>
                  <a:lnTo>
                    <a:pt x="2476772" y="1658810"/>
                  </a:lnTo>
                  <a:lnTo>
                    <a:pt x="2468392" y="1704515"/>
                  </a:lnTo>
                  <a:lnTo>
                    <a:pt x="2458568" y="1749698"/>
                  </a:lnTo>
                  <a:lnTo>
                    <a:pt x="2447326" y="1794335"/>
                  </a:lnTo>
                  <a:lnTo>
                    <a:pt x="2434691" y="1838400"/>
                  </a:lnTo>
                  <a:lnTo>
                    <a:pt x="2420687" y="1881869"/>
                  </a:lnTo>
                  <a:lnTo>
                    <a:pt x="2405341" y="1924718"/>
                  </a:lnTo>
                  <a:lnTo>
                    <a:pt x="2388675" y="1966920"/>
                  </a:lnTo>
                  <a:lnTo>
                    <a:pt x="2370717" y="2008452"/>
                  </a:lnTo>
                  <a:lnTo>
                    <a:pt x="2351489" y="2049288"/>
                  </a:lnTo>
                  <a:lnTo>
                    <a:pt x="2331018" y="2089403"/>
                  </a:lnTo>
                  <a:lnTo>
                    <a:pt x="2309328" y="2128773"/>
                  </a:lnTo>
                  <a:lnTo>
                    <a:pt x="2286444" y="2167372"/>
                  </a:lnTo>
                  <a:lnTo>
                    <a:pt x="2262391" y="2205175"/>
                  </a:lnTo>
                  <a:lnTo>
                    <a:pt x="2237194" y="2242159"/>
                  </a:lnTo>
                  <a:lnTo>
                    <a:pt x="2210878" y="2278297"/>
                  </a:lnTo>
                  <a:lnTo>
                    <a:pt x="2183467" y="2313565"/>
                  </a:lnTo>
                  <a:lnTo>
                    <a:pt x="2167390" y="2332969"/>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17"/>
            <p:cNvSpPr/>
            <p:nvPr/>
          </p:nvSpPr>
          <p:spPr>
            <a:xfrm>
              <a:off x="1073365" y="6620839"/>
              <a:ext cx="2245360" cy="267335"/>
            </a:xfrm>
            <a:custGeom>
              <a:rect b="b" l="l" r="r" t="t"/>
              <a:pathLst>
                <a:path extrusionOk="0" h="267334" w="2245360">
                  <a:moveTo>
                    <a:pt x="1981060" y="0"/>
                  </a:moveTo>
                  <a:lnTo>
                    <a:pt x="0" y="0"/>
                  </a:lnTo>
                  <a:lnTo>
                    <a:pt x="0" y="46482"/>
                  </a:lnTo>
                  <a:lnTo>
                    <a:pt x="1981060" y="46482"/>
                  </a:lnTo>
                  <a:lnTo>
                    <a:pt x="1981060" y="0"/>
                  </a:lnTo>
                  <a:close/>
                </a:path>
                <a:path extrusionOk="0" h="267334" w="2245360">
                  <a:moveTo>
                    <a:pt x="2245347" y="220243"/>
                  </a:moveTo>
                  <a:lnTo>
                    <a:pt x="264299" y="220243"/>
                  </a:lnTo>
                  <a:lnTo>
                    <a:pt x="264299" y="266725"/>
                  </a:lnTo>
                  <a:lnTo>
                    <a:pt x="2245347" y="266725"/>
                  </a:lnTo>
                  <a:lnTo>
                    <a:pt x="2245347" y="220243"/>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0" name="Google Shape;150;p17"/>
          <p:cNvSpPr txBox="1"/>
          <p:nvPr/>
        </p:nvSpPr>
        <p:spPr>
          <a:xfrm>
            <a:off x="4651948" y="689789"/>
            <a:ext cx="4552950" cy="1390650"/>
          </a:xfrm>
          <a:prstGeom prst="rect">
            <a:avLst/>
          </a:prstGeom>
          <a:solidFill>
            <a:srgbClr val="D9B93D"/>
          </a:solidFill>
          <a:ln>
            <a:noFill/>
          </a:ln>
        </p:spPr>
        <p:txBody>
          <a:bodyPr anchorCtr="0" anchor="t" bIns="0" lIns="0" spcFirstLastPara="1" rIns="0" wrap="square" tIns="269875">
            <a:spAutoFit/>
          </a:bodyPr>
          <a:lstStyle/>
          <a:p>
            <a:pPr indent="0" lvl="0" marL="0" marR="318135" rtl="0" algn="ctr">
              <a:lnSpc>
                <a:spcPct val="100000"/>
              </a:lnSpc>
              <a:spcBef>
                <a:spcPts val="0"/>
              </a:spcBef>
              <a:spcAft>
                <a:spcPts val="0"/>
              </a:spcAft>
              <a:buNone/>
            </a:pPr>
            <a:r>
              <a:rPr lang="en-US" sz="2150">
                <a:latin typeface="Arial"/>
                <a:ea typeface="Arial"/>
                <a:cs typeface="Arial"/>
                <a:sym typeface="Arial"/>
              </a:rPr>
              <a:t>WHERE	DOES	THE</a:t>
            </a:r>
            <a:endParaRPr sz="2150">
              <a:latin typeface="Arial"/>
              <a:ea typeface="Arial"/>
              <a:cs typeface="Arial"/>
              <a:sym typeface="Arial"/>
            </a:endParaRPr>
          </a:p>
          <a:p>
            <a:pPr indent="0" lvl="0" marL="0" marR="318135" rtl="0" algn="ctr">
              <a:lnSpc>
                <a:spcPct val="100000"/>
              </a:lnSpc>
              <a:spcBef>
                <a:spcPts val="200"/>
              </a:spcBef>
              <a:spcAft>
                <a:spcPts val="0"/>
              </a:spcAft>
              <a:buNone/>
            </a:pPr>
            <a:r>
              <a:rPr lang="en-US" sz="2150">
                <a:latin typeface="Arial"/>
                <a:ea typeface="Arial"/>
                <a:cs typeface="Arial"/>
                <a:sym typeface="Arial"/>
              </a:rPr>
              <a:t>INFORMATION	ORIGINATE?</a:t>
            </a:r>
            <a:endParaRPr sz="2150">
              <a:latin typeface="Arial"/>
              <a:ea typeface="Arial"/>
              <a:cs typeface="Arial"/>
              <a:sym typeface="Arial"/>
            </a:endParaRPr>
          </a:p>
        </p:txBody>
      </p:sp>
      <p:sp>
        <p:nvSpPr>
          <p:cNvPr id="151" name="Google Shape;151;p17"/>
          <p:cNvSpPr txBox="1"/>
          <p:nvPr/>
        </p:nvSpPr>
        <p:spPr>
          <a:xfrm>
            <a:off x="4651948" y="2197708"/>
            <a:ext cx="4552950" cy="1390650"/>
          </a:xfrm>
          <a:prstGeom prst="rect">
            <a:avLst/>
          </a:prstGeom>
          <a:solidFill>
            <a:srgbClr val="040707"/>
          </a:solidFill>
          <a:ln>
            <a:noFill/>
          </a:ln>
        </p:spPr>
        <p:txBody>
          <a:bodyPr anchorCtr="0" anchor="t" bIns="0" lIns="0" spcFirstLastPara="1" rIns="0" wrap="square" tIns="295275">
            <a:spAutoFit/>
          </a:bodyPr>
          <a:lstStyle/>
          <a:p>
            <a:pPr indent="0" lvl="0" marL="0" marR="0" rtl="0" algn="ctr">
              <a:lnSpc>
                <a:spcPct val="100000"/>
              </a:lnSpc>
              <a:spcBef>
                <a:spcPts val="0"/>
              </a:spcBef>
              <a:spcAft>
                <a:spcPts val="0"/>
              </a:spcAft>
              <a:buNone/>
            </a:pPr>
            <a:r>
              <a:rPr lang="en-US" sz="2250">
                <a:solidFill>
                  <a:srgbClr val="F9F9F9"/>
                </a:solidFill>
                <a:latin typeface="Arial"/>
                <a:ea typeface="Arial"/>
                <a:cs typeface="Arial"/>
                <a:sym typeface="Arial"/>
              </a:rPr>
              <a:t>WHERE	IS	THE</a:t>
            </a:r>
            <a:endParaRPr sz="2250">
              <a:latin typeface="Arial"/>
              <a:ea typeface="Arial"/>
              <a:cs typeface="Arial"/>
              <a:sym typeface="Arial"/>
            </a:endParaRPr>
          </a:p>
          <a:p>
            <a:pPr indent="0" lvl="0" marL="0" marR="0" rtl="0" algn="ctr">
              <a:lnSpc>
                <a:spcPct val="100000"/>
              </a:lnSpc>
              <a:spcBef>
                <a:spcPts val="150"/>
              </a:spcBef>
              <a:spcAft>
                <a:spcPts val="0"/>
              </a:spcAft>
              <a:buNone/>
            </a:pPr>
            <a:r>
              <a:rPr lang="en-US" sz="2250">
                <a:solidFill>
                  <a:srgbClr val="F9F9F9"/>
                </a:solidFill>
                <a:latin typeface="Arial"/>
                <a:ea typeface="Arial"/>
                <a:cs typeface="Arial"/>
                <a:sym typeface="Arial"/>
              </a:rPr>
              <a:t>INFORMATION	DELIVERED?</a:t>
            </a:r>
            <a:endParaRPr sz="2250">
              <a:latin typeface="Arial"/>
              <a:ea typeface="Arial"/>
              <a:cs typeface="Arial"/>
              <a:sym typeface="Arial"/>
            </a:endParaRPr>
          </a:p>
        </p:txBody>
      </p:sp>
      <p:sp>
        <p:nvSpPr>
          <p:cNvPr id="152" name="Google Shape;152;p17"/>
          <p:cNvSpPr txBox="1"/>
          <p:nvPr/>
        </p:nvSpPr>
        <p:spPr>
          <a:xfrm>
            <a:off x="4651948" y="3685671"/>
            <a:ext cx="4552950" cy="1295400"/>
          </a:xfrm>
          <a:prstGeom prst="rect">
            <a:avLst/>
          </a:prstGeom>
          <a:solidFill>
            <a:srgbClr val="D9B93D"/>
          </a:solidFill>
          <a:ln>
            <a:noFill/>
          </a:ln>
        </p:spPr>
        <p:txBody>
          <a:bodyPr anchorCtr="0" anchor="t" bIns="0" lIns="0" spcFirstLastPara="1" rIns="0" wrap="square" tIns="246375">
            <a:spAutoFit/>
          </a:bodyPr>
          <a:lstStyle/>
          <a:p>
            <a:pPr indent="-206375" lvl="0" marL="275590" marR="91440" rtl="0" algn="l">
              <a:lnSpc>
                <a:spcPct val="108000"/>
              </a:lnSpc>
              <a:spcBef>
                <a:spcPts val="0"/>
              </a:spcBef>
              <a:spcAft>
                <a:spcPts val="0"/>
              </a:spcAft>
              <a:buNone/>
            </a:pPr>
            <a:r>
              <a:rPr lang="en-US" sz="2200">
                <a:latin typeface="Arial"/>
                <a:ea typeface="Arial"/>
                <a:cs typeface="Arial"/>
                <a:sym typeface="Arial"/>
              </a:rPr>
              <a:t>WHERE		IS	THE	INFORMATION  USED	AND/OR	MODIFIED?</a:t>
            </a:r>
            <a:endParaRPr sz="2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18"/>
          <p:cNvSpPr/>
          <p:nvPr/>
        </p:nvSpPr>
        <p:spPr>
          <a:xfrm>
            <a:off x="0" y="5"/>
            <a:ext cx="4744720" cy="7315200"/>
          </a:xfrm>
          <a:custGeom>
            <a:rect b="b" l="l" r="r" t="t"/>
            <a:pathLst>
              <a:path extrusionOk="0" h="7315200" w="4744720">
                <a:moveTo>
                  <a:pt x="0" y="7315194"/>
                </a:moveTo>
                <a:lnTo>
                  <a:pt x="0" y="0"/>
                </a:lnTo>
                <a:lnTo>
                  <a:pt x="4744627" y="0"/>
                </a:lnTo>
                <a:lnTo>
                  <a:pt x="4744627" y="7315194"/>
                </a:lnTo>
                <a:lnTo>
                  <a:pt x="0" y="7315194"/>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58" name="Google Shape;158;p18"/>
          <p:cNvGrpSpPr/>
          <p:nvPr/>
        </p:nvGrpSpPr>
        <p:grpSpPr>
          <a:xfrm>
            <a:off x="7182446" y="5233354"/>
            <a:ext cx="2571488" cy="2082164"/>
            <a:chOff x="7182446" y="5233354"/>
            <a:chExt cx="2571488" cy="2082164"/>
          </a:xfrm>
        </p:grpSpPr>
        <p:sp>
          <p:nvSpPr>
            <p:cNvPr id="159" name="Google Shape;159;p18"/>
            <p:cNvSpPr/>
            <p:nvPr/>
          </p:nvSpPr>
          <p:spPr>
            <a:xfrm>
              <a:off x="7730824" y="5233354"/>
              <a:ext cx="2023110" cy="2082164"/>
            </a:xfrm>
            <a:custGeom>
              <a:rect b="b" l="l" r="r" t="t"/>
              <a:pathLst>
                <a:path extrusionOk="0" h="2082165" w="2023109">
                  <a:moveTo>
                    <a:pt x="2022774" y="366284"/>
                  </a:moveTo>
                  <a:lnTo>
                    <a:pt x="2022774" y="1977566"/>
                  </a:lnTo>
                  <a:lnTo>
                    <a:pt x="2000601" y="2000601"/>
                  </a:lnTo>
                  <a:lnTo>
                    <a:pt x="1968189" y="2031800"/>
                  </a:lnTo>
                  <a:lnTo>
                    <a:pt x="1934601" y="2061747"/>
                  </a:lnTo>
                  <a:lnTo>
                    <a:pt x="1910248" y="2081845"/>
                  </a:lnTo>
                  <a:lnTo>
                    <a:pt x="433602" y="2081845"/>
                  </a:lnTo>
                  <a:lnTo>
                    <a:pt x="375661" y="2031800"/>
                  </a:lnTo>
                  <a:lnTo>
                    <a:pt x="343249" y="2000601"/>
                  </a:lnTo>
                  <a:lnTo>
                    <a:pt x="312050" y="1968189"/>
                  </a:lnTo>
                  <a:lnTo>
                    <a:pt x="282103" y="1934601"/>
                  </a:lnTo>
                  <a:lnTo>
                    <a:pt x="253445" y="1899875"/>
                  </a:lnTo>
                  <a:lnTo>
                    <a:pt x="226113" y="1864049"/>
                  </a:lnTo>
                  <a:lnTo>
                    <a:pt x="200146" y="1827159"/>
                  </a:lnTo>
                  <a:lnTo>
                    <a:pt x="175581" y="1789245"/>
                  </a:lnTo>
                  <a:lnTo>
                    <a:pt x="152456" y="1750343"/>
                  </a:lnTo>
                  <a:lnTo>
                    <a:pt x="130808" y="1710492"/>
                  </a:lnTo>
                  <a:lnTo>
                    <a:pt x="110675" y="1669729"/>
                  </a:lnTo>
                  <a:lnTo>
                    <a:pt x="92095" y="1628091"/>
                  </a:lnTo>
                  <a:lnTo>
                    <a:pt x="75106" y="1585617"/>
                  </a:lnTo>
                  <a:lnTo>
                    <a:pt x="59745" y="1542344"/>
                  </a:lnTo>
                  <a:lnTo>
                    <a:pt x="46050" y="1498310"/>
                  </a:lnTo>
                  <a:lnTo>
                    <a:pt x="34059" y="1453552"/>
                  </a:lnTo>
                  <a:lnTo>
                    <a:pt x="23809" y="1408109"/>
                  </a:lnTo>
                  <a:lnTo>
                    <a:pt x="15338" y="1362017"/>
                  </a:lnTo>
                  <a:lnTo>
                    <a:pt x="8684" y="1315316"/>
                  </a:lnTo>
                  <a:lnTo>
                    <a:pt x="3884" y="1268041"/>
                  </a:lnTo>
                  <a:lnTo>
                    <a:pt x="977" y="1220232"/>
                  </a:lnTo>
                  <a:lnTo>
                    <a:pt x="0" y="1171925"/>
                  </a:lnTo>
                  <a:lnTo>
                    <a:pt x="977" y="1123618"/>
                  </a:lnTo>
                  <a:lnTo>
                    <a:pt x="3884" y="1075809"/>
                  </a:lnTo>
                  <a:lnTo>
                    <a:pt x="8684" y="1028535"/>
                  </a:lnTo>
                  <a:lnTo>
                    <a:pt x="15338" y="981833"/>
                  </a:lnTo>
                  <a:lnTo>
                    <a:pt x="23809" y="935741"/>
                  </a:lnTo>
                  <a:lnTo>
                    <a:pt x="34059" y="890298"/>
                  </a:lnTo>
                  <a:lnTo>
                    <a:pt x="46050" y="845540"/>
                  </a:lnTo>
                  <a:lnTo>
                    <a:pt x="59745" y="801506"/>
                  </a:lnTo>
                  <a:lnTo>
                    <a:pt x="75106" y="758233"/>
                  </a:lnTo>
                  <a:lnTo>
                    <a:pt x="92095" y="715759"/>
                  </a:lnTo>
                  <a:lnTo>
                    <a:pt x="110675" y="674122"/>
                  </a:lnTo>
                  <a:lnTo>
                    <a:pt x="130808" y="633358"/>
                  </a:lnTo>
                  <a:lnTo>
                    <a:pt x="152456" y="593507"/>
                  </a:lnTo>
                  <a:lnTo>
                    <a:pt x="175581" y="554605"/>
                  </a:lnTo>
                  <a:lnTo>
                    <a:pt x="200146" y="516691"/>
                  </a:lnTo>
                  <a:lnTo>
                    <a:pt x="226113" y="479801"/>
                  </a:lnTo>
                  <a:lnTo>
                    <a:pt x="253445" y="443975"/>
                  </a:lnTo>
                  <a:lnTo>
                    <a:pt x="282103" y="409249"/>
                  </a:lnTo>
                  <a:lnTo>
                    <a:pt x="312050" y="375661"/>
                  </a:lnTo>
                  <a:lnTo>
                    <a:pt x="343249" y="343249"/>
                  </a:lnTo>
                  <a:lnTo>
                    <a:pt x="375661" y="312050"/>
                  </a:lnTo>
                  <a:lnTo>
                    <a:pt x="409249" y="282103"/>
                  </a:lnTo>
                  <a:lnTo>
                    <a:pt x="443975" y="253445"/>
                  </a:lnTo>
                  <a:lnTo>
                    <a:pt x="479801" y="226113"/>
                  </a:lnTo>
                  <a:lnTo>
                    <a:pt x="516691" y="200146"/>
                  </a:lnTo>
                  <a:lnTo>
                    <a:pt x="554605" y="175581"/>
                  </a:lnTo>
                  <a:lnTo>
                    <a:pt x="593507" y="152456"/>
                  </a:lnTo>
                  <a:lnTo>
                    <a:pt x="633358" y="130808"/>
                  </a:lnTo>
                  <a:lnTo>
                    <a:pt x="674122" y="110675"/>
                  </a:lnTo>
                  <a:lnTo>
                    <a:pt x="715759" y="92095"/>
                  </a:lnTo>
                  <a:lnTo>
                    <a:pt x="758233" y="75106"/>
                  </a:lnTo>
                  <a:lnTo>
                    <a:pt x="801506" y="59745"/>
                  </a:lnTo>
                  <a:lnTo>
                    <a:pt x="845540" y="46050"/>
                  </a:lnTo>
                  <a:lnTo>
                    <a:pt x="890298" y="34059"/>
                  </a:lnTo>
                  <a:lnTo>
                    <a:pt x="935741" y="23809"/>
                  </a:lnTo>
                  <a:lnTo>
                    <a:pt x="981833" y="15338"/>
                  </a:lnTo>
                  <a:lnTo>
                    <a:pt x="1028535" y="8684"/>
                  </a:lnTo>
                  <a:lnTo>
                    <a:pt x="1075809" y="3884"/>
                  </a:lnTo>
                  <a:lnTo>
                    <a:pt x="1123618" y="977"/>
                  </a:lnTo>
                  <a:lnTo>
                    <a:pt x="1171925" y="0"/>
                  </a:lnTo>
                  <a:lnTo>
                    <a:pt x="1220232" y="977"/>
                  </a:lnTo>
                  <a:lnTo>
                    <a:pt x="1268041" y="3884"/>
                  </a:lnTo>
                  <a:lnTo>
                    <a:pt x="1315316" y="8684"/>
                  </a:lnTo>
                  <a:lnTo>
                    <a:pt x="1362017" y="15338"/>
                  </a:lnTo>
                  <a:lnTo>
                    <a:pt x="1408109" y="23809"/>
                  </a:lnTo>
                  <a:lnTo>
                    <a:pt x="1453552" y="34059"/>
                  </a:lnTo>
                  <a:lnTo>
                    <a:pt x="1498310" y="46050"/>
                  </a:lnTo>
                  <a:lnTo>
                    <a:pt x="1542344" y="59745"/>
                  </a:lnTo>
                  <a:lnTo>
                    <a:pt x="1585617" y="75106"/>
                  </a:lnTo>
                  <a:lnTo>
                    <a:pt x="1628091" y="92095"/>
                  </a:lnTo>
                  <a:lnTo>
                    <a:pt x="1669729" y="110675"/>
                  </a:lnTo>
                  <a:lnTo>
                    <a:pt x="1710492" y="130808"/>
                  </a:lnTo>
                  <a:lnTo>
                    <a:pt x="1750343" y="152456"/>
                  </a:lnTo>
                  <a:lnTo>
                    <a:pt x="1789245" y="175581"/>
                  </a:lnTo>
                  <a:lnTo>
                    <a:pt x="1827159" y="200146"/>
                  </a:lnTo>
                  <a:lnTo>
                    <a:pt x="1864049" y="226113"/>
                  </a:lnTo>
                  <a:lnTo>
                    <a:pt x="1899875" y="253445"/>
                  </a:lnTo>
                  <a:lnTo>
                    <a:pt x="1934601" y="282103"/>
                  </a:lnTo>
                  <a:lnTo>
                    <a:pt x="1968189" y="312050"/>
                  </a:lnTo>
                  <a:lnTo>
                    <a:pt x="2000601" y="343249"/>
                  </a:lnTo>
                  <a:lnTo>
                    <a:pt x="2022774" y="366284"/>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8"/>
            <p:cNvSpPr/>
            <p:nvPr/>
          </p:nvSpPr>
          <p:spPr>
            <a:xfrm>
              <a:off x="7182446" y="6545033"/>
              <a:ext cx="1850389" cy="217804"/>
            </a:xfrm>
            <a:custGeom>
              <a:rect b="b" l="l" r="r" t="t"/>
              <a:pathLst>
                <a:path extrusionOk="0" h="217804" w="1850390">
                  <a:moveTo>
                    <a:pt x="1632331" y="0"/>
                  </a:moveTo>
                  <a:lnTo>
                    <a:pt x="0" y="0"/>
                  </a:lnTo>
                  <a:lnTo>
                    <a:pt x="0" y="35877"/>
                  </a:lnTo>
                  <a:lnTo>
                    <a:pt x="1632331" y="35877"/>
                  </a:lnTo>
                  <a:lnTo>
                    <a:pt x="1632331" y="0"/>
                  </a:lnTo>
                  <a:close/>
                </a:path>
                <a:path extrusionOk="0" h="217804" w="1850390">
                  <a:moveTo>
                    <a:pt x="1850047" y="181444"/>
                  </a:moveTo>
                  <a:lnTo>
                    <a:pt x="217728" y="181444"/>
                  </a:lnTo>
                  <a:lnTo>
                    <a:pt x="217728" y="217322"/>
                  </a:lnTo>
                  <a:lnTo>
                    <a:pt x="1850047" y="217322"/>
                  </a:lnTo>
                  <a:lnTo>
                    <a:pt x="1850047" y="181444"/>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61" name="Google Shape;161;p18"/>
          <p:cNvGrpSpPr/>
          <p:nvPr/>
        </p:nvGrpSpPr>
        <p:grpSpPr>
          <a:xfrm>
            <a:off x="0" y="5"/>
            <a:ext cx="2144928" cy="1735455"/>
            <a:chOff x="0" y="5"/>
            <a:chExt cx="2144928" cy="1735455"/>
          </a:xfrm>
        </p:grpSpPr>
        <p:sp>
          <p:nvSpPr>
            <p:cNvPr id="162" name="Google Shape;162;p18"/>
            <p:cNvSpPr/>
            <p:nvPr/>
          </p:nvSpPr>
          <p:spPr>
            <a:xfrm>
              <a:off x="0" y="5"/>
              <a:ext cx="1620520" cy="1735455"/>
            </a:xfrm>
            <a:custGeom>
              <a:rect b="b" l="l" r="r" t="t"/>
              <a:pathLst>
                <a:path extrusionOk="0" h="1735455" w="1620520">
                  <a:moveTo>
                    <a:pt x="0" y="1648423"/>
                  </a:moveTo>
                  <a:lnTo>
                    <a:pt x="0" y="0"/>
                  </a:lnTo>
                  <a:lnTo>
                    <a:pt x="1479577" y="0"/>
                  </a:lnTo>
                  <a:lnTo>
                    <a:pt x="1509275" y="58386"/>
                  </a:lnTo>
                  <a:lnTo>
                    <a:pt x="1527933" y="100198"/>
                  </a:lnTo>
                  <a:lnTo>
                    <a:pt x="1544993" y="142850"/>
                  </a:lnTo>
                  <a:lnTo>
                    <a:pt x="1560418" y="186304"/>
                  </a:lnTo>
                  <a:lnTo>
                    <a:pt x="1574171" y="230523"/>
                  </a:lnTo>
                  <a:lnTo>
                    <a:pt x="1586212" y="275468"/>
                  </a:lnTo>
                  <a:lnTo>
                    <a:pt x="1596505" y="321102"/>
                  </a:lnTo>
                  <a:lnTo>
                    <a:pt x="1605011" y="367386"/>
                  </a:lnTo>
                  <a:lnTo>
                    <a:pt x="1611693" y="414283"/>
                  </a:lnTo>
                  <a:lnTo>
                    <a:pt x="1616513" y="461756"/>
                  </a:lnTo>
                  <a:lnTo>
                    <a:pt x="1619432" y="509765"/>
                  </a:lnTo>
                  <a:lnTo>
                    <a:pt x="1620414" y="558274"/>
                  </a:lnTo>
                  <a:lnTo>
                    <a:pt x="1619432" y="606783"/>
                  </a:lnTo>
                  <a:lnTo>
                    <a:pt x="1616513" y="654793"/>
                  </a:lnTo>
                  <a:lnTo>
                    <a:pt x="1611693" y="702265"/>
                  </a:lnTo>
                  <a:lnTo>
                    <a:pt x="1605011" y="749162"/>
                  </a:lnTo>
                  <a:lnTo>
                    <a:pt x="1596505" y="795447"/>
                  </a:lnTo>
                  <a:lnTo>
                    <a:pt x="1586212" y="841081"/>
                  </a:lnTo>
                  <a:lnTo>
                    <a:pt x="1574171" y="886026"/>
                  </a:lnTo>
                  <a:lnTo>
                    <a:pt x="1560418" y="930244"/>
                  </a:lnTo>
                  <a:lnTo>
                    <a:pt x="1544993" y="973698"/>
                  </a:lnTo>
                  <a:lnTo>
                    <a:pt x="1527933" y="1016350"/>
                  </a:lnTo>
                  <a:lnTo>
                    <a:pt x="1509275" y="1058162"/>
                  </a:lnTo>
                  <a:lnTo>
                    <a:pt x="1489058" y="1099096"/>
                  </a:lnTo>
                  <a:lnTo>
                    <a:pt x="1467319" y="1139115"/>
                  </a:lnTo>
                  <a:lnTo>
                    <a:pt x="1444097" y="1178179"/>
                  </a:lnTo>
                  <a:lnTo>
                    <a:pt x="1419429" y="1216252"/>
                  </a:lnTo>
                  <a:lnTo>
                    <a:pt x="1393353" y="1253296"/>
                  </a:lnTo>
                  <a:lnTo>
                    <a:pt x="1365907" y="1289273"/>
                  </a:lnTo>
                  <a:lnTo>
                    <a:pt x="1337129" y="1324144"/>
                  </a:lnTo>
                  <a:lnTo>
                    <a:pt x="1307056" y="1357873"/>
                  </a:lnTo>
                  <a:lnTo>
                    <a:pt x="1275727" y="1390420"/>
                  </a:lnTo>
                  <a:lnTo>
                    <a:pt x="1243180" y="1421750"/>
                  </a:lnTo>
                  <a:lnTo>
                    <a:pt x="1209451" y="1451822"/>
                  </a:lnTo>
                  <a:lnTo>
                    <a:pt x="1174580" y="1480600"/>
                  </a:lnTo>
                  <a:lnTo>
                    <a:pt x="1138603" y="1508046"/>
                  </a:lnTo>
                  <a:lnTo>
                    <a:pt x="1101559" y="1534122"/>
                  </a:lnTo>
                  <a:lnTo>
                    <a:pt x="1063486" y="1558790"/>
                  </a:lnTo>
                  <a:lnTo>
                    <a:pt x="1024421" y="1582012"/>
                  </a:lnTo>
                  <a:lnTo>
                    <a:pt x="984403" y="1603751"/>
                  </a:lnTo>
                  <a:lnTo>
                    <a:pt x="943469" y="1623968"/>
                  </a:lnTo>
                  <a:lnTo>
                    <a:pt x="901657" y="1642626"/>
                  </a:lnTo>
                  <a:lnTo>
                    <a:pt x="859005" y="1659686"/>
                  </a:lnTo>
                  <a:lnTo>
                    <a:pt x="815551" y="1675111"/>
                  </a:lnTo>
                  <a:lnTo>
                    <a:pt x="771332" y="1688864"/>
                  </a:lnTo>
                  <a:lnTo>
                    <a:pt x="726387" y="1700905"/>
                  </a:lnTo>
                  <a:lnTo>
                    <a:pt x="680754" y="1711198"/>
                  </a:lnTo>
                  <a:lnTo>
                    <a:pt x="634469" y="1719704"/>
                  </a:lnTo>
                  <a:lnTo>
                    <a:pt x="587572" y="1726386"/>
                  </a:lnTo>
                  <a:lnTo>
                    <a:pt x="540100" y="1731206"/>
                  </a:lnTo>
                  <a:lnTo>
                    <a:pt x="492090" y="1734126"/>
                  </a:lnTo>
                  <a:lnTo>
                    <a:pt x="443581" y="1735107"/>
                  </a:lnTo>
                  <a:lnTo>
                    <a:pt x="395072" y="1734126"/>
                  </a:lnTo>
                  <a:lnTo>
                    <a:pt x="347063" y="1731206"/>
                  </a:lnTo>
                  <a:lnTo>
                    <a:pt x="299590" y="1726386"/>
                  </a:lnTo>
                  <a:lnTo>
                    <a:pt x="252693" y="1719704"/>
                  </a:lnTo>
                  <a:lnTo>
                    <a:pt x="206409" y="1711198"/>
                  </a:lnTo>
                  <a:lnTo>
                    <a:pt x="160775" y="1700905"/>
                  </a:lnTo>
                  <a:lnTo>
                    <a:pt x="115830" y="1688864"/>
                  </a:lnTo>
                  <a:lnTo>
                    <a:pt x="71611" y="1675111"/>
                  </a:lnTo>
                  <a:lnTo>
                    <a:pt x="28157" y="1659686"/>
                  </a:lnTo>
                  <a:lnTo>
                    <a:pt x="0" y="164842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18"/>
            <p:cNvSpPr/>
            <p:nvPr/>
          </p:nvSpPr>
          <p:spPr>
            <a:xfrm>
              <a:off x="286918" y="339686"/>
              <a:ext cx="1858010" cy="218440"/>
            </a:xfrm>
            <a:custGeom>
              <a:rect b="b" l="l" r="r" t="t"/>
              <a:pathLst>
                <a:path extrusionOk="0" h="218440" w="1858010">
                  <a:moveTo>
                    <a:pt x="1639163" y="0"/>
                  </a:moveTo>
                  <a:lnTo>
                    <a:pt x="0" y="0"/>
                  </a:lnTo>
                  <a:lnTo>
                    <a:pt x="0" y="36029"/>
                  </a:lnTo>
                  <a:lnTo>
                    <a:pt x="1639163" y="36029"/>
                  </a:lnTo>
                  <a:lnTo>
                    <a:pt x="1639163" y="0"/>
                  </a:lnTo>
                  <a:close/>
                </a:path>
                <a:path extrusionOk="0" h="218440" w="1858010">
                  <a:moveTo>
                    <a:pt x="1857768" y="182194"/>
                  </a:moveTo>
                  <a:lnTo>
                    <a:pt x="218605" y="182194"/>
                  </a:lnTo>
                  <a:lnTo>
                    <a:pt x="218605" y="218211"/>
                  </a:lnTo>
                  <a:lnTo>
                    <a:pt x="1857768" y="218211"/>
                  </a:lnTo>
                  <a:lnTo>
                    <a:pt x="1857768" y="182194"/>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4" name="Google Shape;164;p18"/>
          <p:cNvSpPr txBox="1"/>
          <p:nvPr/>
        </p:nvSpPr>
        <p:spPr>
          <a:xfrm>
            <a:off x="577286" y="2772475"/>
            <a:ext cx="3322954" cy="1153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7400">
                <a:solidFill>
                  <a:srgbClr val="FFFFFF"/>
                </a:solidFill>
                <a:latin typeface="Arial"/>
                <a:ea typeface="Arial"/>
                <a:cs typeface="Arial"/>
                <a:sym typeface="Arial"/>
              </a:rPr>
              <a:t>What?</a:t>
            </a:r>
            <a:endParaRPr sz="7400">
              <a:latin typeface="Arial"/>
              <a:ea typeface="Arial"/>
              <a:cs typeface="Arial"/>
              <a:sym typeface="Arial"/>
            </a:endParaRPr>
          </a:p>
        </p:txBody>
      </p:sp>
      <p:sp>
        <p:nvSpPr>
          <p:cNvPr id="165" name="Google Shape;165;p18"/>
          <p:cNvSpPr txBox="1"/>
          <p:nvPr>
            <p:ph type="title"/>
          </p:nvPr>
        </p:nvSpPr>
        <p:spPr>
          <a:xfrm>
            <a:off x="5390337" y="2019647"/>
            <a:ext cx="3554729"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040707"/>
                </a:solidFill>
              </a:rPr>
              <a:t>What objectives are</a:t>
            </a:r>
            <a:endParaRPr sz="2800"/>
          </a:p>
        </p:txBody>
      </p:sp>
      <p:sp>
        <p:nvSpPr>
          <p:cNvPr id="166" name="Google Shape;166;p18"/>
          <p:cNvSpPr txBox="1"/>
          <p:nvPr/>
        </p:nvSpPr>
        <p:spPr>
          <a:xfrm>
            <a:off x="5425609" y="2410172"/>
            <a:ext cx="348424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040707"/>
                </a:solidFill>
                <a:latin typeface="Arial"/>
                <a:ea typeface="Arial"/>
                <a:cs typeface="Arial"/>
                <a:sym typeface="Arial"/>
              </a:rPr>
              <a:t>associated with the</a:t>
            </a:r>
            <a:endParaRPr sz="2800">
              <a:latin typeface="Arial"/>
              <a:ea typeface="Arial"/>
              <a:cs typeface="Arial"/>
              <a:sym typeface="Arial"/>
            </a:endParaRPr>
          </a:p>
        </p:txBody>
      </p:sp>
      <p:sp>
        <p:nvSpPr>
          <p:cNvPr id="167" name="Google Shape;167;p18"/>
          <p:cNvSpPr txBox="1"/>
          <p:nvPr/>
        </p:nvSpPr>
        <p:spPr>
          <a:xfrm>
            <a:off x="6022115" y="2800697"/>
            <a:ext cx="2291080"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040707"/>
                </a:solidFill>
                <a:latin typeface="Arial"/>
                <a:ea typeface="Arial"/>
                <a:cs typeface="Arial"/>
                <a:sym typeface="Arial"/>
              </a:rPr>
              <a:t>information?</a:t>
            </a:r>
            <a:endParaRPr sz="2800">
              <a:latin typeface="Arial"/>
              <a:ea typeface="Arial"/>
              <a:cs typeface="Arial"/>
              <a:sym typeface="Arial"/>
            </a:endParaRPr>
          </a:p>
        </p:txBody>
      </p:sp>
      <p:sp>
        <p:nvSpPr>
          <p:cNvPr id="168" name="Google Shape;168;p18"/>
          <p:cNvSpPr txBox="1"/>
          <p:nvPr/>
        </p:nvSpPr>
        <p:spPr>
          <a:xfrm>
            <a:off x="4725456" y="4028425"/>
            <a:ext cx="4914265" cy="842644"/>
          </a:xfrm>
          <a:prstGeom prst="rect">
            <a:avLst/>
          </a:prstGeom>
          <a:noFill/>
          <a:ln>
            <a:noFill/>
          </a:ln>
        </p:spPr>
        <p:txBody>
          <a:bodyPr anchorCtr="0" anchor="t" bIns="0" lIns="0" spcFirstLastPara="1" rIns="0" wrap="square" tIns="55225">
            <a:spAutoFit/>
          </a:bodyPr>
          <a:lstStyle/>
          <a:p>
            <a:pPr indent="-930910" lvl="0" marL="942975" marR="5080" rtl="0" algn="l">
              <a:lnSpc>
                <a:spcPct val="110000"/>
              </a:lnSpc>
              <a:spcBef>
                <a:spcPts val="0"/>
              </a:spcBef>
              <a:spcAft>
                <a:spcPts val="0"/>
              </a:spcAft>
              <a:buNone/>
            </a:pPr>
            <a:r>
              <a:rPr lang="en-US" sz="2800">
                <a:solidFill>
                  <a:srgbClr val="040707"/>
                </a:solidFill>
                <a:latin typeface="Arial"/>
                <a:ea typeface="Arial"/>
                <a:cs typeface="Arial"/>
                <a:sym typeface="Arial"/>
              </a:rPr>
              <a:t>What are the data needs of  the participants?</a:t>
            </a:r>
            <a:endParaRPr sz="2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35940" y="652246"/>
            <a:ext cx="1361440" cy="71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4500">
                <a:solidFill>
                  <a:srgbClr val="040707"/>
                </a:solidFill>
                <a:latin typeface="Arial"/>
                <a:ea typeface="Arial"/>
                <a:cs typeface="Arial"/>
                <a:sym typeface="Arial"/>
              </a:rPr>
              <a:t>Who</a:t>
            </a:r>
            <a:endParaRPr sz="4500">
              <a:latin typeface="Arial"/>
              <a:ea typeface="Arial"/>
              <a:cs typeface="Arial"/>
              <a:sym typeface="Arial"/>
            </a:endParaRPr>
          </a:p>
        </p:txBody>
      </p:sp>
      <p:grpSp>
        <p:nvGrpSpPr>
          <p:cNvPr id="174" name="Google Shape;174;p19"/>
          <p:cNvGrpSpPr/>
          <p:nvPr/>
        </p:nvGrpSpPr>
        <p:grpSpPr>
          <a:xfrm>
            <a:off x="0" y="5243474"/>
            <a:ext cx="2744889" cy="2072005"/>
            <a:chOff x="0" y="5243474"/>
            <a:chExt cx="2744889" cy="2072005"/>
          </a:xfrm>
        </p:grpSpPr>
        <p:sp>
          <p:nvSpPr>
            <p:cNvPr id="175" name="Google Shape;175;p19"/>
            <p:cNvSpPr/>
            <p:nvPr/>
          </p:nvSpPr>
          <p:spPr>
            <a:xfrm>
              <a:off x="0" y="5243474"/>
              <a:ext cx="1927860" cy="2072005"/>
            </a:xfrm>
            <a:custGeom>
              <a:rect b="b" l="l" r="r" t="t"/>
              <a:pathLst>
                <a:path extrusionOk="0" h="2072004" w="1927860">
                  <a:moveTo>
                    <a:pt x="0" y="2071725"/>
                  </a:moveTo>
                  <a:lnTo>
                    <a:pt x="0" y="134840"/>
                  </a:lnTo>
                  <a:lnTo>
                    <a:pt x="2766" y="133442"/>
                  </a:lnTo>
                  <a:lnTo>
                    <a:pt x="43871" y="114382"/>
                  </a:lnTo>
                  <a:lnTo>
                    <a:pt x="85714" y="96685"/>
                  </a:lnTo>
                  <a:lnTo>
                    <a:pt x="128267" y="80377"/>
                  </a:lnTo>
                  <a:lnTo>
                    <a:pt x="171501" y="65488"/>
                  </a:lnTo>
                  <a:lnTo>
                    <a:pt x="215388" y="52046"/>
                  </a:lnTo>
                  <a:lnTo>
                    <a:pt x="259899" y="40079"/>
                  </a:lnTo>
                  <a:lnTo>
                    <a:pt x="305006" y="29616"/>
                  </a:lnTo>
                  <a:lnTo>
                    <a:pt x="350681" y="20685"/>
                  </a:lnTo>
                  <a:lnTo>
                    <a:pt x="396895" y="13314"/>
                  </a:lnTo>
                  <a:lnTo>
                    <a:pt x="443620" y="7531"/>
                  </a:lnTo>
                  <a:lnTo>
                    <a:pt x="490828" y="3366"/>
                  </a:lnTo>
                  <a:lnTo>
                    <a:pt x="538490" y="846"/>
                  </a:lnTo>
                  <a:lnTo>
                    <a:pt x="586578" y="0"/>
                  </a:lnTo>
                  <a:lnTo>
                    <a:pt x="634666" y="846"/>
                  </a:lnTo>
                  <a:lnTo>
                    <a:pt x="682328" y="3366"/>
                  </a:lnTo>
                  <a:lnTo>
                    <a:pt x="729536" y="7531"/>
                  </a:lnTo>
                  <a:lnTo>
                    <a:pt x="776261" y="13314"/>
                  </a:lnTo>
                  <a:lnTo>
                    <a:pt x="822475" y="20685"/>
                  </a:lnTo>
                  <a:lnTo>
                    <a:pt x="868150" y="29616"/>
                  </a:lnTo>
                  <a:lnTo>
                    <a:pt x="913257" y="40079"/>
                  </a:lnTo>
                  <a:lnTo>
                    <a:pt x="957768" y="52046"/>
                  </a:lnTo>
                  <a:lnTo>
                    <a:pt x="1001655" y="65488"/>
                  </a:lnTo>
                  <a:lnTo>
                    <a:pt x="1044889" y="80377"/>
                  </a:lnTo>
                  <a:lnTo>
                    <a:pt x="1087442" y="96685"/>
                  </a:lnTo>
                  <a:lnTo>
                    <a:pt x="1129285" y="114382"/>
                  </a:lnTo>
                  <a:lnTo>
                    <a:pt x="1170390" y="133442"/>
                  </a:lnTo>
                  <a:lnTo>
                    <a:pt x="1210729" y="153834"/>
                  </a:lnTo>
                  <a:lnTo>
                    <a:pt x="1250274" y="175532"/>
                  </a:lnTo>
                  <a:lnTo>
                    <a:pt x="1288996" y="198507"/>
                  </a:lnTo>
                  <a:lnTo>
                    <a:pt x="1326866" y="222729"/>
                  </a:lnTo>
                  <a:lnTo>
                    <a:pt x="1363857" y="248172"/>
                  </a:lnTo>
                  <a:lnTo>
                    <a:pt x="1399940" y="274807"/>
                  </a:lnTo>
                  <a:lnTo>
                    <a:pt x="1435086" y="302604"/>
                  </a:lnTo>
                  <a:lnTo>
                    <a:pt x="1469268" y="331537"/>
                  </a:lnTo>
                  <a:lnTo>
                    <a:pt x="1502456" y="361576"/>
                  </a:lnTo>
                  <a:lnTo>
                    <a:pt x="1534623" y="392693"/>
                  </a:lnTo>
                  <a:lnTo>
                    <a:pt x="1565740" y="424860"/>
                  </a:lnTo>
                  <a:lnTo>
                    <a:pt x="1595780" y="458049"/>
                  </a:lnTo>
                  <a:lnTo>
                    <a:pt x="1624712" y="492230"/>
                  </a:lnTo>
                  <a:lnTo>
                    <a:pt x="1652510" y="527377"/>
                  </a:lnTo>
                  <a:lnTo>
                    <a:pt x="1679144" y="563460"/>
                  </a:lnTo>
                  <a:lnTo>
                    <a:pt x="1704587" y="600450"/>
                  </a:lnTo>
                  <a:lnTo>
                    <a:pt x="1728810" y="638321"/>
                  </a:lnTo>
                  <a:lnTo>
                    <a:pt x="1751784" y="677042"/>
                  </a:lnTo>
                  <a:lnTo>
                    <a:pt x="1773482" y="716587"/>
                  </a:lnTo>
                  <a:lnTo>
                    <a:pt x="1793875" y="756926"/>
                  </a:lnTo>
                  <a:lnTo>
                    <a:pt x="1812934" y="798032"/>
                  </a:lnTo>
                  <a:lnTo>
                    <a:pt x="1830632" y="839875"/>
                  </a:lnTo>
                  <a:lnTo>
                    <a:pt x="1846939" y="882428"/>
                  </a:lnTo>
                  <a:lnTo>
                    <a:pt x="1861828" y="925662"/>
                  </a:lnTo>
                  <a:lnTo>
                    <a:pt x="1875270" y="969548"/>
                  </a:lnTo>
                  <a:lnTo>
                    <a:pt x="1887237" y="1014059"/>
                  </a:lnTo>
                  <a:lnTo>
                    <a:pt x="1897700" y="1059167"/>
                  </a:lnTo>
                  <a:lnTo>
                    <a:pt x="1906632" y="1104841"/>
                  </a:lnTo>
                  <a:lnTo>
                    <a:pt x="1914003" y="1151056"/>
                  </a:lnTo>
                  <a:lnTo>
                    <a:pt x="1919785" y="1197781"/>
                  </a:lnTo>
                  <a:lnTo>
                    <a:pt x="1923951" y="1244989"/>
                  </a:lnTo>
                  <a:lnTo>
                    <a:pt x="1926471" y="1292651"/>
                  </a:lnTo>
                  <a:lnTo>
                    <a:pt x="1927317" y="1340738"/>
                  </a:lnTo>
                  <a:lnTo>
                    <a:pt x="1926471" y="1388826"/>
                  </a:lnTo>
                  <a:lnTo>
                    <a:pt x="1923951" y="1436488"/>
                  </a:lnTo>
                  <a:lnTo>
                    <a:pt x="1919785" y="1483696"/>
                  </a:lnTo>
                  <a:lnTo>
                    <a:pt x="1914003" y="1530421"/>
                  </a:lnTo>
                  <a:lnTo>
                    <a:pt x="1906632" y="1576636"/>
                  </a:lnTo>
                  <a:lnTo>
                    <a:pt x="1897700" y="1622310"/>
                  </a:lnTo>
                  <a:lnTo>
                    <a:pt x="1887237" y="1667418"/>
                  </a:lnTo>
                  <a:lnTo>
                    <a:pt x="1875270" y="1711929"/>
                  </a:lnTo>
                  <a:lnTo>
                    <a:pt x="1861828" y="1755815"/>
                  </a:lnTo>
                  <a:lnTo>
                    <a:pt x="1846939" y="1799049"/>
                  </a:lnTo>
                  <a:lnTo>
                    <a:pt x="1830632" y="1841602"/>
                  </a:lnTo>
                  <a:lnTo>
                    <a:pt x="1812934" y="1883445"/>
                  </a:lnTo>
                  <a:lnTo>
                    <a:pt x="1793875" y="1924551"/>
                  </a:lnTo>
                  <a:lnTo>
                    <a:pt x="1773482" y="1964890"/>
                  </a:lnTo>
                  <a:lnTo>
                    <a:pt x="1751784" y="2004435"/>
                  </a:lnTo>
                  <a:lnTo>
                    <a:pt x="1728810" y="2043156"/>
                  </a:lnTo>
                  <a:lnTo>
                    <a:pt x="1710536" y="2071725"/>
                  </a:lnTo>
                  <a:lnTo>
                    <a:pt x="0" y="2071725"/>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19"/>
            <p:cNvSpPr/>
            <p:nvPr/>
          </p:nvSpPr>
          <p:spPr>
            <a:xfrm>
              <a:off x="629704" y="6698144"/>
              <a:ext cx="2115185" cy="251460"/>
            </a:xfrm>
            <a:custGeom>
              <a:rect b="b" l="l" r="r" t="t"/>
              <a:pathLst>
                <a:path extrusionOk="0" h="251459" w="2115185">
                  <a:moveTo>
                    <a:pt x="1866087" y="0"/>
                  </a:moveTo>
                  <a:lnTo>
                    <a:pt x="0" y="0"/>
                  </a:lnTo>
                  <a:lnTo>
                    <a:pt x="0" y="43776"/>
                  </a:lnTo>
                  <a:lnTo>
                    <a:pt x="1866087" y="43776"/>
                  </a:lnTo>
                  <a:lnTo>
                    <a:pt x="1866087" y="0"/>
                  </a:lnTo>
                  <a:close/>
                </a:path>
                <a:path extrusionOk="0" h="251459" w="2115185">
                  <a:moveTo>
                    <a:pt x="2115045" y="207467"/>
                  </a:moveTo>
                  <a:lnTo>
                    <a:pt x="248958" y="207467"/>
                  </a:lnTo>
                  <a:lnTo>
                    <a:pt x="248958" y="251244"/>
                  </a:lnTo>
                  <a:lnTo>
                    <a:pt x="2115045" y="251244"/>
                  </a:lnTo>
                  <a:lnTo>
                    <a:pt x="2115045" y="207467"/>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7" name="Google Shape;177;p19"/>
          <p:cNvSpPr txBox="1"/>
          <p:nvPr/>
        </p:nvSpPr>
        <p:spPr>
          <a:xfrm>
            <a:off x="2409049" y="1765164"/>
            <a:ext cx="6349365" cy="3606800"/>
          </a:xfrm>
          <a:prstGeom prst="rect">
            <a:avLst/>
          </a:prstGeom>
          <a:noFill/>
          <a:ln>
            <a:noFill/>
          </a:ln>
        </p:spPr>
        <p:txBody>
          <a:bodyPr anchorCtr="0" anchor="t" bIns="0" lIns="0" spcFirstLastPara="1" rIns="0" wrap="square" tIns="12700">
            <a:spAutoFit/>
          </a:bodyPr>
          <a:lstStyle/>
          <a:p>
            <a:pPr indent="0" lvl="0" marL="403860" marR="396240" rtl="0" algn="ctr">
              <a:lnSpc>
                <a:spcPct val="106800"/>
              </a:lnSpc>
              <a:spcBef>
                <a:spcPts val="0"/>
              </a:spcBef>
              <a:spcAft>
                <a:spcPts val="0"/>
              </a:spcAft>
              <a:buNone/>
            </a:pPr>
            <a:r>
              <a:rPr lang="en-US" sz="2750">
                <a:solidFill>
                  <a:srgbClr val="040707"/>
                </a:solidFill>
                <a:latin typeface="Arial"/>
                <a:ea typeface="Arial"/>
                <a:cs typeface="Arial"/>
                <a:sym typeface="Arial"/>
              </a:rPr>
              <a:t>WHO	CREATES	THE	DATA	OR  INFORMATION?</a:t>
            </a:r>
            <a:endParaRPr sz="2750">
              <a:latin typeface="Arial"/>
              <a:ea typeface="Arial"/>
              <a:cs typeface="Arial"/>
              <a:sym typeface="Arial"/>
            </a:endParaRPr>
          </a:p>
          <a:p>
            <a:pPr indent="0" lvl="0" marL="71120" marR="63500" rtl="0" algn="ctr">
              <a:lnSpc>
                <a:spcPct val="106800"/>
              </a:lnSpc>
              <a:spcBef>
                <a:spcPts val="3525"/>
              </a:spcBef>
              <a:spcAft>
                <a:spcPts val="0"/>
              </a:spcAft>
              <a:buNone/>
            </a:pPr>
            <a:r>
              <a:rPr lang="en-US" sz="2750">
                <a:solidFill>
                  <a:srgbClr val="040707"/>
                </a:solidFill>
                <a:latin typeface="Arial"/>
                <a:ea typeface="Arial"/>
                <a:cs typeface="Arial"/>
                <a:sym typeface="Arial"/>
              </a:rPr>
              <a:t>WHO	ARE	THE	MAJOR	USERS	OF  THE	DATA?</a:t>
            </a:r>
            <a:endParaRPr sz="2750">
              <a:latin typeface="Arial"/>
              <a:ea typeface="Arial"/>
              <a:cs typeface="Arial"/>
              <a:sym typeface="Arial"/>
            </a:endParaRPr>
          </a:p>
          <a:p>
            <a:pPr indent="-191770" lvl="0" marL="203834" marR="5080" rtl="0" algn="l">
              <a:lnSpc>
                <a:spcPct val="106800"/>
              </a:lnSpc>
              <a:spcBef>
                <a:spcPts val="3525"/>
              </a:spcBef>
              <a:spcAft>
                <a:spcPts val="0"/>
              </a:spcAft>
              <a:buNone/>
            </a:pPr>
            <a:r>
              <a:rPr lang="en-US" sz="2750">
                <a:solidFill>
                  <a:srgbClr val="040707"/>
                </a:solidFill>
                <a:latin typeface="Arial"/>
                <a:ea typeface="Arial"/>
                <a:cs typeface="Arial"/>
                <a:sym typeface="Arial"/>
              </a:rPr>
              <a:t>WHO	IS	AUTHORIZED	TO	 UPDATE  AND/OR	MAINTAIN	THE	DATA?</a:t>
            </a:r>
            <a:endParaRPr sz="275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535940" y="646935"/>
            <a:ext cx="229806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40707"/>
                </a:solidFill>
              </a:rPr>
              <a:t>When?</a:t>
            </a:r>
            <a:endParaRPr/>
          </a:p>
        </p:txBody>
      </p:sp>
      <p:grpSp>
        <p:nvGrpSpPr>
          <p:cNvPr id="183" name="Google Shape;183;p20"/>
          <p:cNvGrpSpPr/>
          <p:nvPr/>
        </p:nvGrpSpPr>
        <p:grpSpPr>
          <a:xfrm>
            <a:off x="5653049" y="5"/>
            <a:ext cx="4100829" cy="4557300"/>
            <a:chOff x="5653049" y="5"/>
            <a:chExt cx="4100829" cy="4557300"/>
          </a:xfrm>
        </p:grpSpPr>
        <p:sp>
          <p:nvSpPr>
            <p:cNvPr id="184" name="Google Shape;184;p20"/>
            <p:cNvSpPr/>
            <p:nvPr/>
          </p:nvSpPr>
          <p:spPr>
            <a:xfrm>
              <a:off x="5653049" y="5"/>
              <a:ext cx="4100829" cy="3749040"/>
            </a:xfrm>
            <a:custGeom>
              <a:rect b="b" l="l" r="r" t="t"/>
              <a:pathLst>
                <a:path extrusionOk="0" h="3749040" w="4100829">
                  <a:moveTo>
                    <a:pt x="359250" y="0"/>
                  </a:moveTo>
                  <a:lnTo>
                    <a:pt x="4100550" y="0"/>
                  </a:lnTo>
                  <a:lnTo>
                    <a:pt x="4100550" y="3129626"/>
                  </a:lnTo>
                  <a:lnTo>
                    <a:pt x="4043873" y="3178423"/>
                  </a:lnTo>
                  <a:lnTo>
                    <a:pt x="4008937" y="3206989"/>
                  </a:lnTo>
                  <a:lnTo>
                    <a:pt x="3973474" y="3234923"/>
                  </a:lnTo>
                  <a:lnTo>
                    <a:pt x="3937492" y="3262218"/>
                  </a:lnTo>
                  <a:lnTo>
                    <a:pt x="3900999" y="3288866"/>
                  </a:lnTo>
                  <a:lnTo>
                    <a:pt x="3864003" y="3314858"/>
                  </a:lnTo>
                  <a:lnTo>
                    <a:pt x="3826515" y="3340184"/>
                  </a:lnTo>
                  <a:lnTo>
                    <a:pt x="3788541" y="3364838"/>
                  </a:lnTo>
                  <a:lnTo>
                    <a:pt x="3750092" y="3388809"/>
                  </a:lnTo>
                  <a:lnTo>
                    <a:pt x="3711174" y="3412090"/>
                  </a:lnTo>
                  <a:lnTo>
                    <a:pt x="3671798" y="3434671"/>
                  </a:lnTo>
                  <a:lnTo>
                    <a:pt x="3631970" y="3456545"/>
                  </a:lnTo>
                  <a:lnTo>
                    <a:pt x="3591701" y="3477703"/>
                  </a:lnTo>
                  <a:lnTo>
                    <a:pt x="3550998" y="3498136"/>
                  </a:lnTo>
                  <a:lnTo>
                    <a:pt x="3509870" y="3517836"/>
                  </a:lnTo>
                  <a:lnTo>
                    <a:pt x="3468326" y="3536794"/>
                  </a:lnTo>
                  <a:lnTo>
                    <a:pt x="3426374" y="3555001"/>
                  </a:lnTo>
                  <a:lnTo>
                    <a:pt x="3384023" y="3572450"/>
                  </a:lnTo>
                  <a:lnTo>
                    <a:pt x="3341281" y="3589130"/>
                  </a:lnTo>
                  <a:lnTo>
                    <a:pt x="3298157" y="3605035"/>
                  </a:lnTo>
                  <a:lnTo>
                    <a:pt x="3254660" y="3620154"/>
                  </a:lnTo>
                  <a:lnTo>
                    <a:pt x="3210797" y="3634481"/>
                  </a:lnTo>
                  <a:lnTo>
                    <a:pt x="3166579" y="3648005"/>
                  </a:lnTo>
                  <a:lnTo>
                    <a:pt x="3122012" y="3660719"/>
                  </a:lnTo>
                  <a:lnTo>
                    <a:pt x="3077106" y="3672614"/>
                  </a:lnTo>
                  <a:lnTo>
                    <a:pt x="3031870" y="3683682"/>
                  </a:lnTo>
                  <a:lnTo>
                    <a:pt x="2986311" y="3693913"/>
                  </a:lnTo>
                  <a:lnTo>
                    <a:pt x="2940439" y="3703300"/>
                  </a:lnTo>
                  <a:lnTo>
                    <a:pt x="2894262" y="3711833"/>
                  </a:lnTo>
                  <a:lnTo>
                    <a:pt x="2847788" y="3719504"/>
                  </a:lnTo>
                  <a:lnTo>
                    <a:pt x="2801027" y="3726305"/>
                  </a:lnTo>
                  <a:lnTo>
                    <a:pt x="2753986" y="3732227"/>
                  </a:lnTo>
                  <a:lnTo>
                    <a:pt x="2706675" y="3737262"/>
                  </a:lnTo>
                  <a:lnTo>
                    <a:pt x="2659101" y="3741400"/>
                  </a:lnTo>
                  <a:lnTo>
                    <a:pt x="2611274" y="3744633"/>
                  </a:lnTo>
                  <a:lnTo>
                    <a:pt x="2563202" y="3746954"/>
                  </a:lnTo>
                  <a:lnTo>
                    <a:pt x="2514894" y="3748352"/>
                  </a:lnTo>
                  <a:lnTo>
                    <a:pt x="2466357" y="3748820"/>
                  </a:lnTo>
                  <a:lnTo>
                    <a:pt x="2417821" y="3748352"/>
                  </a:lnTo>
                  <a:lnTo>
                    <a:pt x="2369512" y="3746954"/>
                  </a:lnTo>
                  <a:lnTo>
                    <a:pt x="2321440" y="3744633"/>
                  </a:lnTo>
                  <a:lnTo>
                    <a:pt x="2273613" y="3741400"/>
                  </a:lnTo>
                  <a:lnTo>
                    <a:pt x="2226039" y="3737262"/>
                  </a:lnTo>
                  <a:lnTo>
                    <a:pt x="2178728" y="3732227"/>
                  </a:lnTo>
                  <a:lnTo>
                    <a:pt x="2131687" y="3726305"/>
                  </a:lnTo>
                  <a:lnTo>
                    <a:pt x="2084926" y="3719504"/>
                  </a:lnTo>
                  <a:lnTo>
                    <a:pt x="2038452" y="3711833"/>
                  </a:lnTo>
                  <a:lnTo>
                    <a:pt x="1992275" y="3703300"/>
                  </a:lnTo>
                  <a:lnTo>
                    <a:pt x="1946403" y="3693913"/>
                  </a:lnTo>
                  <a:lnTo>
                    <a:pt x="1900845" y="3683682"/>
                  </a:lnTo>
                  <a:lnTo>
                    <a:pt x="1855608" y="3672614"/>
                  </a:lnTo>
                  <a:lnTo>
                    <a:pt x="1810702" y="3660719"/>
                  </a:lnTo>
                  <a:lnTo>
                    <a:pt x="1766136" y="3648005"/>
                  </a:lnTo>
                  <a:lnTo>
                    <a:pt x="1721917" y="3634481"/>
                  </a:lnTo>
                  <a:lnTo>
                    <a:pt x="1678055" y="3620154"/>
                  </a:lnTo>
                  <a:lnTo>
                    <a:pt x="1634557" y="3605035"/>
                  </a:lnTo>
                  <a:lnTo>
                    <a:pt x="1591433" y="3589130"/>
                  </a:lnTo>
                  <a:lnTo>
                    <a:pt x="1548691" y="3572450"/>
                  </a:lnTo>
                  <a:lnTo>
                    <a:pt x="1506340" y="3555001"/>
                  </a:lnTo>
                  <a:lnTo>
                    <a:pt x="1464388" y="3536794"/>
                  </a:lnTo>
                  <a:lnTo>
                    <a:pt x="1422844" y="3517836"/>
                  </a:lnTo>
                  <a:lnTo>
                    <a:pt x="1381716" y="3498136"/>
                  </a:lnTo>
                  <a:lnTo>
                    <a:pt x="1341013" y="3477703"/>
                  </a:lnTo>
                  <a:lnTo>
                    <a:pt x="1300744" y="3456545"/>
                  </a:lnTo>
                  <a:lnTo>
                    <a:pt x="1260917" y="3434671"/>
                  </a:lnTo>
                  <a:lnTo>
                    <a:pt x="1221540" y="3412090"/>
                  </a:lnTo>
                  <a:lnTo>
                    <a:pt x="1182623" y="3388809"/>
                  </a:lnTo>
                  <a:lnTo>
                    <a:pt x="1144173" y="3364838"/>
                  </a:lnTo>
                  <a:lnTo>
                    <a:pt x="1106199" y="3340184"/>
                  </a:lnTo>
                  <a:lnTo>
                    <a:pt x="1068711" y="3314858"/>
                  </a:lnTo>
                  <a:lnTo>
                    <a:pt x="1031716" y="3288866"/>
                  </a:lnTo>
                  <a:lnTo>
                    <a:pt x="995223" y="3262218"/>
                  </a:lnTo>
                  <a:lnTo>
                    <a:pt x="959240" y="3234923"/>
                  </a:lnTo>
                  <a:lnTo>
                    <a:pt x="923777" y="3206989"/>
                  </a:lnTo>
                  <a:lnTo>
                    <a:pt x="888841" y="3178423"/>
                  </a:lnTo>
                  <a:lnTo>
                    <a:pt x="854442" y="3149236"/>
                  </a:lnTo>
                  <a:lnTo>
                    <a:pt x="820588" y="3119436"/>
                  </a:lnTo>
                  <a:lnTo>
                    <a:pt x="787287" y="3089031"/>
                  </a:lnTo>
                  <a:lnTo>
                    <a:pt x="754548" y="3058029"/>
                  </a:lnTo>
                  <a:lnTo>
                    <a:pt x="722380" y="3026440"/>
                  </a:lnTo>
                  <a:lnTo>
                    <a:pt x="690790" y="2994272"/>
                  </a:lnTo>
                  <a:lnTo>
                    <a:pt x="659789" y="2961533"/>
                  </a:lnTo>
                  <a:lnTo>
                    <a:pt x="629384" y="2928232"/>
                  </a:lnTo>
                  <a:lnTo>
                    <a:pt x="599583" y="2894377"/>
                  </a:lnTo>
                  <a:lnTo>
                    <a:pt x="570396" y="2859978"/>
                  </a:lnTo>
                  <a:lnTo>
                    <a:pt x="541831" y="2825043"/>
                  </a:lnTo>
                  <a:lnTo>
                    <a:pt x="513897" y="2789579"/>
                  </a:lnTo>
                  <a:lnTo>
                    <a:pt x="486601" y="2753597"/>
                  </a:lnTo>
                  <a:lnTo>
                    <a:pt x="459954" y="2717104"/>
                  </a:lnTo>
                  <a:lnTo>
                    <a:pt x="433962" y="2680109"/>
                  </a:lnTo>
                  <a:lnTo>
                    <a:pt x="408635" y="2642620"/>
                  </a:lnTo>
                  <a:lnTo>
                    <a:pt x="383982" y="2604647"/>
                  </a:lnTo>
                  <a:lnTo>
                    <a:pt x="360011" y="2566197"/>
                  </a:lnTo>
                  <a:lnTo>
                    <a:pt x="336730" y="2527280"/>
                  </a:lnTo>
                  <a:lnTo>
                    <a:pt x="314148" y="2487903"/>
                  </a:lnTo>
                  <a:lnTo>
                    <a:pt x="292274" y="2448076"/>
                  </a:lnTo>
                  <a:lnTo>
                    <a:pt x="271116" y="2407806"/>
                  </a:lnTo>
                  <a:lnTo>
                    <a:pt x="250683" y="2367103"/>
                  </a:lnTo>
                  <a:lnTo>
                    <a:pt x="230984" y="2325976"/>
                  </a:lnTo>
                  <a:lnTo>
                    <a:pt x="212026" y="2284431"/>
                  </a:lnTo>
                  <a:lnTo>
                    <a:pt x="193818" y="2242479"/>
                  </a:lnTo>
                  <a:lnTo>
                    <a:pt x="176370" y="2200128"/>
                  </a:lnTo>
                  <a:lnTo>
                    <a:pt x="159689" y="2157386"/>
                  </a:lnTo>
                  <a:lnTo>
                    <a:pt x="143785" y="2114263"/>
                  </a:lnTo>
                  <a:lnTo>
                    <a:pt x="128665" y="2070765"/>
                  </a:lnTo>
                  <a:lnTo>
                    <a:pt x="114339" y="2026903"/>
                  </a:lnTo>
                  <a:lnTo>
                    <a:pt x="100814" y="1982684"/>
                  </a:lnTo>
                  <a:lnTo>
                    <a:pt x="88100" y="1938117"/>
                  </a:lnTo>
                  <a:lnTo>
                    <a:pt x="76205" y="1893212"/>
                  </a:lnTo>
                  <a:lnTo>
                    <a:pt x="65138" y="1847975"/>
                  </a:lnTo>
                  <a:lnTo>
                    <a:pt x="54907" y="1802417"/>
                  </a:lnTo>
                  <a:lnTo>
                    <a:pt x="45520" y="1756544"/>
                  </a:lnTo>
                  <a:lnTo>
                    <a:pt x="36987" y="1710367"/>
                  </a:lnTo>
                  <a:lnTo>
                    <a:pt x="29315" y="1663894"/>
                  </a:lnTo>
                  <a:lnTo>
                    <a:pt x="22514" y="1617132"/>
                  </a:lnTo>
                  <a:lnTo>
                    <a:pt x="16593" y="1570092"/>
                  </a:lnTo>
                  <a:lnTo>
                    <a:pt x="11558" y="1522780"/>
                  </a:lnTo>
                  <a:lnTo>
                    <a:pt x="7420" y="1475207"/>
                  </a:lnTo>
                  <a:lnTo>
                    <a:pt x="4186" y="1427380"/>
                  </a:lnTo>
                  <a:lnTo>
                    <a:pt x="1866" y="1379308"/>
                  </a:lnTo>
                  <a:lnTo>
                    <a:pt x="468" y="1330999"/>
                  </a:lnTo>
                  <a:lnTo>
                    <a:pt x="0" y="1282463"/>
                  </a:lnTo>
                  <a:lnTo>
                    <a:pt x="468" y="1233926"/>
                  </a:lnTo>
                  <a:lnTo>
                    <a:pt x="1866" y="1185618"/>
                  </a:lnTo>
                  <a:lnTo>
                    <a:pt x="4186" y="1137545"/>
                  </a:lnTo>
                  <a:lnTo>
                    <a:pt x="7420" y="1089718"/>
                  </a:lnTo>
                  <a:lnTo>
                    <a:pt x="11558" y="1042145"/>
                  </a:lnTo>
                  <a:lnTo>
                    <a:pt x="16593" y="994833"/>
                  </a:lnTo>
                  <a:lnTo>
                    <a:pt x="22514" y="947793"/>
                  </a:lnTo>
                  <a:lnTo>
                    <a:pt x="29315" y="901031"/>
                  </a:lnTo>
                  <a:lnTo>
                    <a:pt x="36987" y="854558"/>
                  </a:lnTo>
                  <a:lnTo>
                    <a:pt x="45520" y="808381"/>
                  </a:lnTo>
                  <a:lnTo>
                    <a:pt x="54907" y="762509"/>
                  </a:lnTo>
                  <a:lnTo>
                    <a:pt x="65138" y="716950"/>
                  </a:lnTo>
                  <a:lnTo>
                    <a:pt x="76205" y="671713"/>
                  </a:lnTo>
                  <a:lnTo>
                    <a:pt x="88100" y="626808"/>
                  </a:lnTo>
                  <a:lnTo>
                    <a:pt x="100814" y="582241"/>
                  </a:lnTo>
                  <a:lnTo>
                    <a:pt x="114339" y="538022"/>
                  </a:lnTo>
                  <a:lnTo>
                    <a:pt x="128665" y="494160"/>
                  </a:lnTo>
                  <a:lnTo>
                    <a:pt x="143785" y="450663"/>
                  </a:lnTo>
                  <a:lnTo>
                    <a:pt x="159689" y="407539"/>
                  </a:lnTo>
                  <a:lnTo>
                    <a:pt x="176370" y="364797"/>
                  </a:lnTo>
                  <a:lnTo>
                    <a:pt x="193818" y="322446"/>
                  </a:lnTo>
                  <a:lnTo>
                    <a:pt x="212026" y="280494"/>
                  </a:lnTo>
                  <a:lnTo>
                    <a:pt x="230984" y="238950"/>
                  </a:lnTo>
                  <a:lnTo>
                    <a:pt x="250683" y="197822"/>
                  </a:lnTo>
                  <a:lnTo>
                    <a:pt x="271116" y="157119"/>
                  </a:lnTo>
                  <a:lnTo>
                    <a:pt x="292274" y="116849"/>
                  </a:lnTo>
                  <a:lnTo>
                    <a:pt x="314148" y="77022"/>
                  </a:lnTo>
                  <a:lnTo>
                    <a:pt x="336730" y="37645"/>
                  </a:lnTo>
                  <a:lnTo>
                    <a:pt x="359250" y="0"/>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20"/>
            <p:cNvSpPr/>
            <p:nvPr/>
          </p:nvSpPr>
          <p:spPr>
            <a:xfrm>
              <a:off x="8868715" y="664755"/>
              <a:ext cx="459740" cy="3892550"/>
            </a:xfrm>
            <a:custGeom>
              <a:rect b="b" l="l" r="r" t="t"/>
              <a:pathLst>
                <a:path extrusionOk="0" h="3892550" w="459740">
                  <a:moveTo>
                    <a:pt x="77914" y="457898"/>
                  </a:moveTo>
                  <a:lnTo>
                    <a:pt x="0" y="457898"/>
                  </a:lnTo>
                  <a:lnTo>
                    <a:pt x="0" y="3892219"/>
                  </a:lnTo>
                  <a:lnTo>
                    <a:pt x="77914" y="3892219"/>
                  </a:lnTo>
                  <a:lnTo>
                    <a:pt x="77914" y="457898"/>
                  </a:lnTo>
                  <a:close/>
                </a:path>
                <a:path extrusionOk="0" h="3892550" w="459740">
                  <a:moveTo>
                    <a:pt x="459524" y="0"/>
                  </a:moveTo>
                  <a:lnTo>
                    <a:pt x="381609" y="0"/>
                  </a:lnTo>
                  <a:lnTo>
                    <a:pt x="381609" y="3434321"/>
                  </a:lnTo>
                  <a:lnTo>
                    <a:pt x="459524" y="3434321"/>
                  </a:lnTo>
                  <a:lnTo>
                    <a:pt x="459524"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6" name="Google Shape;186;p20"/>
          <p:cNvSpPr txBox="1"/>
          <p:nvPr/>
        </p:nvSpPr>
        <p:spPr>
          <a:xfrm>
            <a:off x="374684" y="3156309"/>
            <a:ext cx="8052434" cy="1812925"/>
          </a:xfrm>
          <a:prstGeom prst="rect">
            <a:avLst/>
          </a:prstGeom>
          <a:noFill/>
          <a:ln>
            <a:noFill/>
          </a:ln>
        </p:spPr>
        <p:txBody>
          <a:bodyPr anchorCtr="0" anchor="t" bIns="0" lIns="0" spcFirstLastPara="1" rIns="0" wrap="square" tIns="11425">
            <a:spAutoFit/>
          </a:bodyPr>
          <a:lstStyle/>
          <a:p>
            <a:pPr indent="0" lvl="0" marL="12065" marR="5080" rtl="0" algn="ctr">
              <a:lnSpc>
                <a:spcPct val="108600"/>
              </a:lnSpc>
              <a:spcBef>
                <a:spcPts val="0"/>
              </a:spcBef>
              <a:spcAft>
                <a:spcPts val="0"/>
              </a:spcAft>
              <a:buNone/>
            </a:pPr>
            <a:r>
              <a:rPr lang="en-US" sz="2700">
                <a:solidFill>
                  <a:srgbClr val="040707"/>
                </a:solidFill>
                <a:latin typeface="Arial"/>
                <a:ea typeface="Arial"/>
                <a:cs typeface="Arial"/>
                <a:sym typeface="Arial"/>
              </a:rPr>
              <a:t>WHEN	AND	IN	WHAT	FORM	ARE	THE	DATA  NEEDED?</a:t>
            </a:r>
            <a:endParaRPr sz="2700">
              <a:latin typeface="Arial"/>
              <a:ea typeface="Arial"/>
              <a:cs typeface="Arial"/>
              <a:sym typeface="Arial"/>
            </a:endParaRPr>
          </a:p>
          <a:p>
            <a:pPr indent="0" lvl="0" marL="391160" marR="383540" rtl="0" algn="ctr">
              <a:lnSpc>
                <a:spcPct val="108600"/>
              </a:lnSpc>
              <a:spcBef>
                <a:spcPts val="0"/>
              </a:spcBef>
              <a:spcAft>
                <a:spcPts val="0"/>
              </a:spcAft>
              <a:buNone/>
            </a:pPr>
            <a:r>
              <a:rPr lang="en-US" sz="2700">
                <a:solidFill>
                  <a:srgbClr val="040707"/>
                </a:solidFill>
                <a:latin typeface="Arial"/>
                <a:ea typeface="Arial"/>
                <a:cs typeface="Arial"/>
                <a:sym typeface="Arial"/>
              </a:rPr>
              <a:t>WHEN	ARE	THE	DATA	DISTRIBUTED	TO  OTHER		BRANCHES?</a:t>
            </a:r>
            <a:endParaRPr sz="27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pSp>
        <p:nvGrpSpPr>
          <p:cNvPr id="191" name="Google Shape;191;p21"/>
          <p:cNvGrpSpPr/>
          <p:nvPr/>
        </p:nvGrpSpPr>
        <p:grpSpPr>
          <a:xfrm>
            <a:off x="3280013" y="9519"/>
            <a:ext cx="6473825" cy="7065855"/>
            <a:chOff x="3280013" y="9519"/>
            <a:chExt cx="6473825" cy="7065855"/>
          </a:xfrm>
        </p:grpSpPr>
        <p:sp>
          <p:nvSpPr>
            <p:cNvPr id="192" name="Google Shape;192;p21"/>
            <p:cNvSpPr/>
            <p:nvPr/>
          </p:nvSpPr>
          <p:spPr>
            <a:xfrm>
              <a:off x="3280013" y="9519"/>
              <a:ext cx="6473825" cy="6489700"/>
            </a:xfrm>
            <a:custGeom>
              <a:rect b="b" l="l" r="r" t="t"/>
              <a:pathLst>
                <a:path extrusionOk="0" h="6489700" w="6473825">
                  <a:moveTo>
                    <a:pt x="3719807" y="6477000"/>
                  </a:moveTo>
                  <a:lnTo>
                    <a:pt x="4389640" y="6477000"/>
                  </a:lnTo>
                  <a:lnTo>
                    <a:pt x="4342230" y="6489700"/>
                  </a:lnTo>
                  <a:lnTo>
                    <a:pt x="3767216" y="6489700"/>
                  </a:lnTo>
                  <a:lnTo>
                    <a:pt x="3719807" y="6477000"/>
                  </a:lnTo>
                  <a:close/>
                </a:path>
                <a:path extrusionOk="0" h="6489700" w="6473825">
                  <a:moveTo>
                    <a:pt x="3578510" y="6464300"/>
                  </a:moveTo>
                  <a:lnTo>
                    <a:pt x="4530937" y="6464300"/>
                  </a:lnTo>
                  <a:lnTo>
                    <a:pt x="4483997" y="6477000"/>
                  </a:lnTo>
                  <a:lnTo>
                    <a:pt x="3625450" y="6477000"/>
                  </a:lnTo>
                  <a:lnTo>
                    <a:pt x="3578510" y="6464300"/>
                  </a:lnTo>
                  <a:close/>
                </a:path>
                <a:path extrusionOk="0" h="6489700" w="6473825">
                  <a:moveTo>
                    <a:pt x="3485121" y="6451600"/>
                  </a:moveTo>
                  <a:lnTo>
                    <a:pt x="4624326" y="6451600"/>
                  </a:lnTo>
                  <a:lnTo>
                    <a:pt x="4577714" y="6464300"/>
                  </a:lnTo>
                  <a:lnTo>
                    <a:pt x="3531733" y="6464300"/>
                  </a:lnTo>
                  <a:lnTo>
                    <a:pt x="3485121" y="6451600"/>
                  </a:lnTo>
                  <a:close/>
                </a:path>
                <a:path extrusionOk="0" h="6489700" w="6473825">
                  <a:moveTo>
                    <a:pt x="3392408" y="6438900"/>
                  </a:moveTo>
                  <a:lnTo>
                    <a:pt x="4717039" y="6438900"/>
                  </a:lnTo>
                  <a:lnTo>
                    <a:pt x="4670769" y="6451600"/>
                  </a:lnTo>
                  <a:lnTo>
                    <a:pt x="3438678" y="6451600"/>
                  </a:lnTo>
                  <a:lnTo>
                    <a:pt x="3392408" y="6438900"/>
                  </a:lnTo>
                  <a:close/>
                </a:path>
                <a:path extrusionOk="0" h="6489700" w="6473825">
                  <a:moveTo>
                    <a:pt x="3254660" y="6413500"/>
                  </a:moveTo>
                  <a:lnTo>
                    <a:pt x="4854787" y="6413500"/>
                  </a:lnTo>
                  <a:lnTo>
                    <a:pt x="4763135" y="6438900"/>
                  </a:lnTo>
                  <a:lnTo>
                    <a:pt x="3346312" y="6438900"/>
                  </a:lnTo>
                  <a:lnTo>
                    <a:pt x="3254660" y="6413500"/>
                  </a:lnTo>
                  <a:close/>
                </a:path>
                <a:path extrusionOk="0" h="6489700" w="6473825">
                  <a:moveTo>
                    <a:pt x="819446" y="0"/>
                  </a:moveTo>
                  <a:lnTo>
                    <a:pt x="6473586" y="0"/>
                  </a:lnTo>
                  <a:lnTo>
                    <a:pt x="6473586" y="5689600"/>
                  </a:lnTo>
                  <a:lnTo>
                    <a:pt x="6463847" y="5702300"/>
                  </a:lnTo>
                  <a:lnTo>
                    <a:pt x="6354234" y="5778500"/>
                  </a:lnTo>
                  <a:lnTo>
                    <a:pt x="6241952" y="5854700"/>
                  </a:lnTo>
                  <a:lnTo>
                    <a:pt x="6088239" y="5956300"/>
                  </a:lnTo>
                  <a:lnTo>
                    <a:pt x="6049116" y="5969000"/>
                  </a:lnTo>
                  <a:lnTo>
                    <a:pt x="5970059" y="6019800"/>
                  </a:lnTo>
                  <a:lnTo>
                    <a:pt x="5930131" y="6032500"/>
                  </a:lnTo>
                  <a:lnTo>
                    <a:pt x="5849491" y="6083300"/>
                  </a:lnTo>
                  <a:lnTo>
                    <a:pt x="5808786" y="6096000"/>
                  </a:lnTo>
                  <a:lnTo>
                    <a:pt x="5767827" y="6121400"/>
                  </a:lnTo>
                  <a:lnTo>
                    <a:pt x="5726619" y="6134100"/>
                  </a:lnTo>
                  <a:lnTo>
                    <a:pt x="5685164" y="6159500"/>
                  </a:lnTo>
                  <a:lnTo>
                    <a:pt x="5601527" y="6184900"/>
                  </a:lnTo>
                  <a:lnTo>
                    <a:pt x="5559351" y="6210300"/>
                  </a:lnTo>
                  <a:lnTo>
                    <a:pt x="5474299" y="6235700"/>
                  </a:lnTo>
                  <a:lnTo>
                    <a:pt x="5431429" y="6261100"/>
                  </a:lnTo>
                  <a:lnTo>
                    <a:pt x="4900339" y="6413500"/>
                  </a:lnTo>
                  <a:lnTo>
                    <a:pt x="3209108" y="6413500"/>
                  </a:lnTo>
                  <a:lnTo>
                    <a:pt x="2678018" y="6261100"/>
                  </a:lnTo>
                  <a:lnTo>
                    <a:pt x="2635148" y="6235700"/>
                  </a:lnTo>
                  <a:lnTo>
                    <a:pt x="2550096" y="6210300"/>
                  </a:lnTo>
                  <a:lnTo>
                    <a:pt x="2507920" y="6184900"/>
                  </a:lnTo>
                  <a:lnTo>
                    <a:pt x="2424283" y="6159500"/>
                  </a:lnTo>
                  <a:lnTo>
                    <a:pt x="2382828" y="6134100"/>
                  </a:lnTo>
                  <a:lnTo>
                    <a:pt x="2341620" y="6121400"/>
                  </a:lnTo>
                  <a:lnTo>
                    <a:pt x="2300661" y="6096000"/>
                  </a:lnTo>
                  <a:lnTo>
                    <a:pt x="2259956" y="6083300"/>
                  </a:lnTo>
                  <a:lnTo>
                    <a:pt x="2179316" y="6032500"/>
                  </a:lnTo>
                  <a:lnTo>
                    <a:pt x="2139388" y="6019800"/>
                  </a:lnTo>
                  <a:lnTo>
                    <a:pt x="2060331" y="5969000"/>
                  </a:lnTo>
                  <a:lnTo>
                    <a:pt x="2021208" y="5956300"/>
                  </a:lnTo>
                  <a:lnTo>
                    <a:pt x="1867495" y="5854700"/>
                  </a:lnTo>
                  <a:lnTo>
                    <a:pt x="1755213" y="5778500"/>
                  </a:lnTo>
                  <a:lnTo>
                    <a:pt x="1645599" y="5702300"/>
                  </a:lnTo>
                  <a:lnTo>
                    <a:pt x="1538737" y="5626100"/>
                  </a:lnTo>
                  <a:lnTo>
                    <a:pt x="1503743" y="5588000"/>
                  </a:lnTo>
                  <a:lnTo>
                    <a:pt x="1434711" y="5537200"/>
                  </a:lnTo>
                  <a:lnTo>
                    <a:pt x="1400680" y="5511800"/>
                  </a:lnTo>
                  <a:lnTo>
                    <a:pt x="1366977" y="5473700"/>
                  </a:lnTo>
                  <a:lnTo>
                    <a:pt x="1300565" y="5422900"/>
                  </a:lnTo>
                  <a:lnTo>
                    <a:pt x="1267863" y="5384800"/>
                  </a:lnTo>
                  <a:lnTo>
                    <a:pt x="1235501" y="5359400"/>
                  </a:lnTo>
                  <a:lnTo>
                    <a:pt x="1203482" y="5321300"/>
                  </a:lnTo>
                  <a:lnTo>
                    <a:pt x="1171809" y="5295900"/>
                  </a:lnTo>
                  <a:lnTo>
                    <a:pt x="1140485" y="5257800"/>
                  </a:lnTo>
                  <a:lnTo>
                    <a:pt x="1109514" y="5232400"/>
                  </a:lnTo>
                  <a:lnTo>
                    <a:pt x="1078898" y="5194300"/>
                  </a:lnTo>
                  <a:lnTo>
                    <a:pt x="1048640" y="5156200"/>
                  </a:lnTo>
                  <a:lnTo>
                    <a:pt x="1018745" y="5130800"/>
                  </a:lnTo>
                  <a:lnTo>
                    <a:pt x="989214" y="5092700"/>
                  </a:lnTo>
                  <a:lnTo>
                    <a:pt x="960051" y="5067300"/>
                  </a:lnTo>
                  <a:lnTo>
                    <a:pt x="931259" y="5029200"/>
                  </a:lnTo>
                  <a:lnTo>
                    <a:pt x="902841" y="4991100"/>
                  </a:lnTo>
                  <a:lnTo>
                    <a:pt x="874801" y="4953000"/>
                  </a:lnTo>
                  <a:lnTo>
                    <a:pt x="847141" y="4927600"/>
                  </a:lnTo>
                  <a:lnTo>
                    <a:pt x="819864" y="4889500"/>
                  </a:lnTo>
                  <a:lnTo>
                    <a:pt x="792974" y="4851400"/>
                  </a:lnTo>
                  <a:lnTo>
                    <a:pt x="766474" y="4813300"/>
                  </a:lnTo>
                  <a:lnTo>
                    <a:pt x="740366" y="4775200"/>
                  </a:lnTo>
                  <a:lnTo>
                    <a:pt x="714654" y="4737100"/>
                  </a:lnTo>
                  <a:lnTo>
                    <a:pt x="689341" y="4699000"/>
                  </a:lnTo>
                  <a:lnTo>
                    <a:pt x="664431" y="4660900"/>
                  </a:lnTo>
                  <a:lnTo>
                    <a:pt x="639925" y="4622800"/>
                  </a:lnTo>
                  <a:lnTo>
                    <a:pt x="615828" y="4584700"/>
                  </a:lnTo>
                  <a:lnTo>
                    <a:pt x="592142" y="4546600"/>
                  </a:lnTo>
                  <a:lnTo>
                    <a:pt x="568871" y="4508500"/>
                  </a:lnTo>
                  <a:lnTo>
                    <a:pt x="546018" y="4470400"/>
                  </a:lnTo>
                  <a:lnTo>
                    <a:pt x="523585" y="4432300"/>
                  </a:lnTo>
                  <a:lnTo>
                    <a:pt x="501576" y="4394200"/>
                  </a:lnTo>
                  <a:lnTo>
                    <a:pt x="479994" y="4356100"/>
                  </a:lnTo>
                  <a:lnTo>
                    <a:pt x="458842" y="4318000"/>
                  </a:lnTo>
                  <a:lnTo>
                    <a:pt x="438124" y="4279900"/>
                  </a:lnTo>
                  <a:lnTo>
                    <a:pt x="417841" y="4241800"/>
                  </a:lnTo>
                  <a:lnTo>
                    <a:pt x="397998" y="4191000"/>
                  </a:lnTo>
                  <a:lnTo>
                    <a:pt x="378598" y="4152900"/>
                  </a:lnTo>
                  <a:lnTo>
                    <a:pt x="359643" y="4114800"/>
                  </a:lnTo>
                  <a:lnTo>
                    <a:pt x="341137" y="4076700"/>
                  </a:lnTo>
                  <a:lnTo>
                    <a:pt x="323083" y="4025900"/>
                  </a:lnTo>
                  <a:lnTo>
                    <a:pt x="305484" y="3987800"/>
                  </a:lnTo>
                  <a:lnTo>
                    <a:pt x="288342" y="3949700"/>
                  </a:lnTo>
                  <a:lnTo>
                    <a:pt x="271662" y="3898900"/>
                  </a:lnTo>
                  <a:lnTo>
                    <a:pt x="255447" y="3860800"/>
                  </a:lnTo>
                  <a:lnTo>
                    <a:pt x="239698" y="3822700"/>
                  </a:lnTo>
                  <a:lnTo>
                    <a:pt x="224420" y="3771900"/>
                  </a:lnTo>
                  <a:lnTo>
                    <a:pt x="209616" y="3733800"/>
                  </a:lnTo>
                  <a:lnTo>
                    <a:pt x="195288" y="3683000"/>
                  </a:lnTo>
                  <a:lnTo>
                    <a:pt x="181441" y="3644900"/>
                  </a:lnTo>
                  <a:lnTo>
                    <a:pt x="168076" y="3594100"/>
                  </a:lnTo>
                  <a:lnTo>
                    <a:pt x="155197" y="3556000"/>
                  </a:lnTo>
                  <a:lnTo>
                    <a:pt x="142808" y="3517900"/>
                  </a:lnTo>
                  <a:lnTo>
                    <a:pt x="130910" y="3467100"/>
                  </a:lnTo>
                  <a:lnTo>
                    <a:pt x="119508" y="3416300"/>
                  </a:lnTo>
                  <a:lnTo>
                    <a:pt x="108605" y="3378200"/>
                  </a:lnTo>
                  <a:lnTo>
                    <a:pt x="98203" y="3327400"/>
                  </a:lnTo>
                  <a:lnTo>
                    <a:pt x="88305" y="3289300"/>
                  </a:lnTo>
                  <a:lnTo>
                    <a:pt x="78916" y="3238500"/>
                  </a:lnTo>
                  <a:lnTo>
                    <a:pt x="70037" y="3200400"/>
                  </a:lnTo>
                  <a:lnTo>
                    <a:pt x="61673" y="3149600"/>
                  </a:lnTo>
                  <a:lnTo>
                    <a:pt x="53825" y="3098800"/>
                  </a:lnTo>
                  <a:lnTo>
                    <a:pt x="46498" y="3060700"/>
                  </a:lnTo>
                  <a:lnTo>
                    <a:pt x="39694" y="3009900"/>
                  </a:lnTo>
                  <a:lnTo>
                    <a:pt x="33417" y="2959100"/>
                  </a:lnTo>
                  <a:lnTo>
                    <a:pt x="27669" y="2921000"/>
                  </a:lnTo>
                  <a:lnTo>
                    <a:pt x="22454" y="2870200"/>
                  </a:lnTo>
                  <a:lnTo>
                    <a:pt x="17774" y="2819400"/>
                  </a:lnTo>
                  <a:lnTo>
                    <a:pt x="13634" y="2781300"/>
                  </a:lnTo>
                  <a:lnTo>
                    <a:pt x="10035" y="2730500"/>
                  </a:lnTo>
                  <a:lnTo>
                    <a:pt x="6982" y="2679700"/>
                  </a:lnTo>
                  <a:lnTo>
                    <a:pt x="4476" y="2628900"/>
                  </a:lnTo>
                  <a:lnTo>
                    <a:pt x="2522" y="2590800"/>
                  </a:lnTo>
                  <a:lnTo>
                    <a:pt x="1123" y="2540000"/>
                  </a:lnTo>
                  <a:lnTo>
                    <a:pt x="281" y="2489200"/>
                  </a:lnTo>
                  <a:lnTo>
                    <a:pt x="0" y="2438400"/>
                  </a:lnTo>
                  <a:lnTo>
                    <a:pt x="281" y="2387600"/>
                  </a:lnTo>
                  <a:lnTo>
                    <a:pt x="1123" y="2349500"/>
                  </a:lnTo>
                  <a:lnTo>
                    <a:pt x="2522" y="2298700"/>
                  </a:lnTo>
                  <a:lnTo>
                    <a:pt x="4476" y="2247900"/>
                  </a:lnTo>
                  <a:lnTo>
                    <a:pt x="6982" y="2197100"/>
                  </a:lnTo>
                  <a:lnTo>
                    <a:pt x="10035" y="2159000"/>
                  </a:lnTo>
                  <a:lnTo>
                    <a:pt x="13634" y="2108200"/>
                  </a:lnTo>
                  <a:lnTo>
                    <a:pt x="17774" y="2057400"/>
                  </a:lnTo>
                  <a:lnTo>
                    <a:pt x="22454" y="2006600"/>
                  </a:lnTo>
                  <a:lnTo>
                    <a:pt x="27669" y="1968500"/>
                  </a:lnTo>
                  <a:lnTo>
                    <a:pt x="33417" y="1917700"/>
                  </a:lnTo>
                  <a:lnTo>
                    <a:pt x="39694" y="1866900"/>
                  </a:lnTo>
                  <a:lnTo>
                    <a:pt x="46498" y="1828800"/>
                  </a:lnTo>
                  <a:lnTo>
                    <a:pt x="53825" y="1778000"/>
                  </a:lnTo>
                  <a:lnTo>
                    <a:pt x="61673" y="1727200"/>
                  </a:lnTo>
                  <a:lnTo>
                    <a:pt x="70037" y="1689100"/>
                  </a:lnTo>
                  <a:lnTo>
                    <a:pt x="78916" y="1638300"/>
                  </a:lnTo>
                  <a:lnTo>
                    <a:pt x="88305" y="1600200"/>
                  </a:lnTo>
                  <a:lnTo>
                    <a:pt x="98203" y="1549400"/>
                  </a:lnTo>
                  <a:lnTo>
                    <a:pt x="108605" y="1511300"/>
                  </a:lnTo>
                  <a:lnTo>
                    <a:pt x="119508" y="1460500"/>
                  </a:lnTo>
                  <a:lnTo>
                    <a:pt x="130910" y="1409700"/>
                  </a:lnTo>
                  <a:lnTo>
                    <a:pt x="142808" y="1371600"/>
                  </a:lnTo>
                  <a:lnTo>
                    <a:pt x="155197" y="1320800"/>
                  </a:lnTo>
                  <a:lnTo>
                    <a:pt x="168076" y="1282700"/>
                  </a:lnTo>
                  <a:lnTo>
                    <a:pt x="181441" y="1244600"/>
                  </a:lnTo>
                  <a:lnTo>
                    <a:pt x="195288" y="1193800"/>
                  </a:lnTo>
                  <a:lnTo>
                    <a:pt x="209616" y="1155700"/>
                  </a:lnTo>
                  <a:lnTo>
                    <a:pt x="224420" y="1104900"/>
                  </a:lnTo>
                  <a:lnTo>
                    <a:pt x="239698" y="1066800"/>
                  </a:lnTo>
                  <a:lnTo>
                    <a:pt x="255447" y="1016000"/>
                  </a:lnTo>
                  <a:lnTo>
                    <a:pt x="271662" y="977900"/>
                  </a:lnTo>
                  <a:lnTo>
                    <a:pt x="288342" y="939800"/>
                  </a:lnTo>
                  <a:lnTo>
                    <a:pt x="305484" y="889000"/>
                  </a:lnTo>
                  <a:lnTo>
                    <a:pt x="323083" y="850900"/>
                  </a:lnTo>
                  <a:lnTo>
                    <a:pt x="341137" y="812800"/>
                  </a:lnTo>
                  <a:lnTo>
                    <a:pt x="359643" y="774700"/>
                  </a:lnTo>
                  <a:lnTo>
                    <a:pt x="378598" y="723900"/>
                  </a:lnTo>
                  <a:lnTo>
                    <a:pt x="397998" y="685800"/>
                  </a:lnTo>
                  <a:lnTo>
                    <a:pt x="417841" y="647700"/>
                  </a:lnTo>
                  <a:lnTo>
                    <a:pt x="438124" y="609600"/>
                  </a:lnTo>
                  <a:lnTo>
                    <a:pt x="458842" y="571500"/>
                  </a:lnTo>
                  <a:lnTo>
                    <a:pt x="479994" y="520700"/>
                  </a:lnTo>
                  <a:lnTo>
                    <a:pt x="501576" y="482600"/>
                  </a:lnTo>
                  <a:lnTo>
                    <a:pt x="523585" y="444500"/>
                  </a:lnTo>
                  <a:lnTo>
                    <a:pt x="546018" y="406400"/>
                  </a:lnTo>
                  <a:lnTo>
                    <a:pt x="568871" y="368300"/>
                  </a:lnTo>
                  <a:lnTo>
                    <a:pt x="592142" y="330200"/>
                  </a:lnTo>
                  <a:lnTo>
                    <a:pt x="615828" y="292100"/>
                  </a:lnTo>
                  <a:lnTo>
                    <a:pt x="639925" y="254000"/>
                  </a:lnTo>
                  <a:lnTo>
                    <a:pt x="664431" y="215900"/>
                  </a:lnTo>
                  <a:lnTo>
                    <a:pt x="689341" y="177800"/>
                  </a:lnTo>
                  <a:lnTo>
                    <a:pt x="714654" y="139700"/>
                  </a:lnTo>
                  <a:lnTo>
                    <a:pt x="740366" y="101600"/>
                  </a:lnTo>
                  <a:lnTo>
                    <a:pt x="766474" y="63500"/>
                  </a:lnTo>
                  <a:lnTo>
                    <a:pt x="792974" y="38100"/>
                  </a:lnTo>
                  <a:lnTo>
                    <a:pt x="81944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3" name="Google Shape;193;p21"/>
            <p:cNvSpPr/>
            <p:nvPr/>
          </p:nvSpPr>
          <p:spPr>
            <a:xfrm>
              <a:off x="9193998" y="1428954"/>
              <a:ext cx="128270" cy="5646420"/>
            </a:xfrm>
            <a:custGeom>
              <a:rect b="b" l="l" r="r" t="t"/>
              <a:pathLst>
                <a:path extrusionOk="0" h="5646420" w="128270">
                  <a:moveTo>
                    <a:pt x="0" y="0"/>
                  </a:moveTo>
                  <a:lnTo>
                    <a:pt x="128095" y="0"/>
                  </a:lnTo>
                  <a:lnTo>
                    <a:pt x="128095" y="5646063"/>
                  </a:lnTo>
                  <a:lnTo>
                    <a:pt x="0" y="5646063"/>
                  </a:lnTo>
                  <a:lnTo>
                    <a:pt x="0"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4" name="Google Shape;194;p21"/>
          <p:cNvSpPr txBox="1"/>
          <p:nvPr>
            <p:ph type="title"/>
          </p:nvPr>
        </p:nvSpPr>
        <p:spPr>
          <a:xfrm>
            <a:off x="832455" y="3065703"/>
            <a:ext cx="8089265" cy="1454150"/>
          </a:xfrm>
          <a:prstGeom prst="rect">
            <a:avLst/>
          </a:prstGeom>
          <a:noFill/>
          <a:ln>
            <a:noFill/>
          </a:ln>
        </p:spPr>
        <p:txBody>
          <a:bodyPr anchorCtr="0" anchor="t" bIns="0" lIns="0" spcFirstLastPara="1" rIns="0" wrap="square" tIns="46975">
            <a:spAutoFit/>
          </a:bodyPr>
          <a:lstStyle/>
          <a:p>
            <a:pPr indent="0" lvl="0" marL="0" rtl="0" algn="ctr">
              <a:lnSpc>
                <a:spcPct val="100000"/>
              </a:lnSpc>
              <a:spcBef>
                <a:spcPts val="0"/>
              </a:spcBef>
              <a:spcAft>
                <a:spcPts val="0"/>
              </a:spcAft>
              <a:buNone/>
            </a:pPr>
            <a:r>
              <a:rPr lang="en-US" sz="2900">
                <a:solidFill>
                  <a:srgbClr val="000000"/>
                </a:solidFill>
              </a:rPr>
              <a:t>AFTER	THE	5W	ANALYSIS	SURVEY	IS</a:t>
            </a:r>
            <a:endParaRPr sz="2900"/>
          </a:p>
          <a:p>
            <a:pPr indent="0" lvl="0" marL="12700" marR="5080" rtl="0" algn="ctr">
              <a:lnSpc>
                <a:spcPct val="129310"/>
              </a:lnSpc>
              <a:spcBef>
                <a:spcPts val="170"/>
              </a:spcBef>
              <a:spcAft>
                <a:spcPts val="0"/>
              </a:spcAft>
              <a:buNone/>
            </a:pPr>
            <a:r>
              <a:rPr lang="en-US" sz="2900">
                <a:solidFill>
                  <a:srgbClr val="000000"/>
                </a:solidFill>
              </a:rPr>
              <a:t>COMPLETED,	AN	ORGANIZATIONAL	UNIT  PROCESS	MATRIX	IS	CONSTRUCTED</a:t>
            </a:r>
            <a:endParaRPr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grpSp>
        <p:nvGrpSpPr>
          <p:cNvPr id="199" name="Google Shape;199;p22"/>
          <p:cNvGrpSpPr/>
          <p:nvPr/>
        </p:nvGrpSpPr>
        <p:grpSpPr>
          <a:xfrm>
            <a:off x="2613044" y="0"/>
            <a:ext cx="2490070" cy="1285875"/>
            <a:chOff x="2613044" y="0"/>
            <a:chExt cx="2490070" cy="1285875"/>
          </a:xfrm>
        </p:grpSpPr>
        <p:sp>
          <p:nvSpPr>
            <p:cNvPr id="200" name="Google Shape;200;p22"/>
            <p:cNvSpPr/>
            <p:nvPr/>
          </p:nvSpPr>
          <p:spPr>
            <a:xfrm>
              <a:off x="2613044" y="0"/>
              <a:ext cx="1928495" cy="1285875"/>
            </a:xfrm>
            <a:custGeom>
              <a:rect b="b" l="l" r="r" t="t"/>
              <a:pathLst>
                <a:path extrusionOk="0" h="1285875" w="1928495">
                  <a:moveTo>
                    <a:pt x="964173" y="1285731"/>
                  </a:moveTo>
                  <a:lnTo>
                    <a:pt x="916051" y="1284551"/>
                  </a:lnTo>
                  <a:lnTo>
                    <a:pt x="868540" y="1281048"/>
                  </a:lnTo>
                  <a:lnTo>
                    <a:pt x="821695" y="1275277"/>
                  </a:lnTo>
                  <a:lnTo>
                    <a:pt x="775571" y="1267294"/>
                  </a:lnTo>
                  <a:lnTo>
                    <a:pt x="730223" y="1257152"/>
                  </a:lnTo>
                  <a:lnTo>
                    <a:pt x="685707" y="1244909"/>
                  </a:lnTo>
                  <a:lnTo>
                    <a:pt x="642079" y="1230619"/>
                  </a:lnTo>
                  <a:lnTo>
                    <a:pt x="599392" y="1214337"/>
                  </a:lnTo>
                  <a:lnTo>
                    <a:pt x="557702" y="1196119"/>
                  </a:lnTo>
                  <a:lnTo>
                    <a:pt x="517066" y="1176019"/>
                  </a:lnTo>
                  <a:lnTo>
                    <a:pt x="477537" y="1154093"/>
                  </a:lnTo>
                  <a:lnTo>
                    <a:pt x="439171" y="1130397"/>
                  </a:lnTo>
                  <a:lnTo>
                    <a:pt x="402024" y="1104985"/>
                  </a:lnTo>
                  <a:lnTo>
                    <a:pt x="366150" y="1077913"/>
                  </a:lnTo>
                  <a:lnTo>
                    <a:pt x="331605" y="1049236"/>
                  </a:lnTo>
                  <a:lnTo>
                    <a:pt x="298444" y="1019009"/>
                  </a:lnTo>
                  <a:lnTo>
                    <a:pt x="266722" y="987287"/>
                  </a:lnTo>
                  <a:lnTo>
                    <a:pt x="236495" y="954126"/>
                  </a:lnTo>
                  <a:lnTo>
                    <a:pt x="207818" y="919581"/>
                  </a:lnTo>
                  <a:lnTo>
                    <a:pt x="180746" y="883707"/>
                  </a:lnTo>
                  <a:lnTo>
                    <a:pt x="155334" y="846560"/>
                  </a:lnTo>
                  <a:lnTo>
                    <a:pt x="131638" y="808194"/>
                  </a:lnTo>
                  <a:lnTo>
                    <a:pt x="109712" y="768665"/>
                  </a:lnTo>
                  <a:lnTo>
                    <a:pt x="89612" y="728029"/>
                  </a:lnTo>
                  <a:lnTo>
                    <a:pt x="71394" y="686339"/>
                  </a:lnTo>
                  <a:lnTo>
                    <a:pt x="55112" y="643652"/>
                  </a:lnTo>
                  <a:lnTo>
                    <a:pt x="40822" y="600023"/>
                  </a:lnTo>
                  <a:lnTo>
                    <a:pt x="28578" y="555508"/>
                  </a:lnTo>
                  <a:lnTo>
                    <a:pt x="18437" y="510160"/>
                  </a:lnTo>
                  <a:lnTo>
                    <a:pt x="10454" y="464036"/>
                  </a:lnTo>
                  <a:lnTo>
                    <a:pt x="4683" y="417191"/>
                  </a:lnTo>
                  <a:lnTo>
                    <a:pt x="1179" y="369679"/>
                  </a:lnTo>
                  <a:lnTo>
                    <a:pt x="0" y="321558"/>
                  </a:lnTo>
                  <a:lnTo>
                    <a:pt x="1179" y="273436"/>
                  </a:lnTo>
                  <a:lnTo>
                    <a:pt x="4683" y="225924"/>
                  </a:lnTo>
                  <a:lnTo>
                    <a:pt x="10454" y="179079"/>
                  </a:lnTo>
                  <a:lnTo>
                    <a:pt x="18437" y="132955"/>
                  </a:lnTo>
                  <a:lnTo>
                    <a:pt x="28578" y="87608"/>
                  </a:lnTo>
                  <a:lnTo>
                    <a:pt x="40822" y="43092"/>
                  </a:lnTo>
                  <a:lnTo>
                    <a:pt x="54936" y="0"/>
                  </a:lnTo>
                  <a:lnTo>
                    <a:pt x="1873411" y="0"/>
                  </a:lnTo>
                  <a:lnTo>
                    <a:pt x="1887525" y="43092"/>
                  </a:lnTo>
                  <a:lnTo>
                    <a:pt x="1899768" y="87608"/>
                  </a:lnTo>
                  <a:lnTo>
                    <a:pt x="1909909" y="132955"/>
                  </a:lnTo>
                  <a:lnTo>
                    <a:pt x="1917893" y="179079"/>
                  </a:lnTo>
                  <a:lnTo>
                    <a:pt x="1923664" y="225924"/>
                  </a:lnTo>
                  <a:lnTo>
                    <a:pt x="1927167" y="273436"/>
                  </a:lnTo>
                  <a:lnTo>
                    <a:pt x="1928347" y="321558"/>
                  </a:lnTo>
                  <a:lnTo>
                    <a:pt x="1927167" y="369679"/>
                  </a:lnTo>
                  <a:lnTo>
                    <a:pt x="1923664" y="417191"/>
                  </a:lnTo>
                  <a:lnTo>
                    <a:pt x="1917893" y="464036"/>
                  </a:lnTo>
                  <a:lnTo>
                    <a:pt x="1909909" y="510160"/>
                  </a:lnTo>
                  <a:lnTo>
                    <a:pt x="1899768" y="555508"/>
                  </a:lnTo>
                  <a:lnTo>
                    <a:pt x="1887525" y="600023"/>
                  </a:lnTo>
                  <a:lnTo>
                    <a:pt x="1873235" y="643652"/>
                  </a:lnTo>
                  <a:lnTo>
                    <a:pt x="1856953" y="686339"/>
                  </a:lnTo>
                  <a:lnTo>
                    <a:pt x="1838734" y="728029"/>
                  </a:lnTo>
                  <a:lnTo>
                    <a:pt x="1818635" y="768665"/>
                  </a:lnTo>
                  <a:lnTo>
                    <a:pt x="1796709" y="808194"/>
                  </a:lnTo>
                  <a:lnTo>
                    <a:pt x="1773013" y="846560"/>
                  </a:lnTo>
                  <a:lnTo>
                    <a:pt x="1747601" y="883707"/>
                  </a:lnTo>
                  <a:lnTo>
                    <a:pt x="1720529" y="919581"/>
                  </a:lnTo>
                  <a:lnTo>
                    <a:pt x="1691851" y="954126"/>
                  </a:lnTo>
                  <a:lnTo>
                    <a:pt x="1661624" y="987287"/>
                  </a:lnTo>
                  <a:lnTo>
                    <a:pt x="1629903" y="1019009"/>
                  </a:lnTo>
                  <a:lnTo>
                    <a:pt x="1596742" y="1049236"/>
                  </a:lnTo>
                  <a:lnTo>
                    <a:pt x="1562197" y="1077913"/>
                  </a:lnTo>
                  <a:lnTo>
                    <a:pt x="1526323" y="1104985"/>
                  </a:lnTo>
                  <a:lnTo>
                    <a:pt x="1489176" y="1130397"/>
                  </a:lnTo>
                  <a:lnTo>
                    <a:pt x="1450810" y="1154093"/>
                  </a:lnTo>
                  <a:lnTo>
                    <a:pt x="1411281" y="1176019"/>
                  </a:lnTo>
                  <a:lnTo>
                    <a:pt x="1370644" y="1196119"/>
                  </a:lnTo>
                  <a:lnTo>
                    <a:pt x="1328955" y="1214337"/>
                  </a:lnTo>
                  <a:lnTo>
                    <a:pt x="1286268" y="1230619"/>
                  </a:lnTo>
                  <a:lnTo>
                    <a:pt x="1242639" y="1244909"/>
                  </a:lnTo>
                  <a:lnTo>
                    <a:pt x="1198123" y="1257152"/>
                  </a:lnTo>
                  <a:lnTo>
                    <a:pt x="1152776" y="1267294"/>
                  </a:lnTo>
                  <a:lnTo>
                    <a:pt x="1106652" y="1275277"/>
                  </a:lnTo>
                  <a:lnTo>
                    <a:pt x="1059807" y="1281048"/>
                  </a:lnTo>
                  <a:lnTo>
                    <a:pt x="1012295" y="1284551"/>
                  </a:lnTo>
                  <a:lnTo>
                    <a:pt x="964173" y="1285731"/>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22"/>
            <p:cNvSpPr/>
            <p:nvPr/>
          </p:nvSpPr>
          <p:spPr>
            <a:xfrm>
              <a:off x="3577209" y="322922"/>
              <a:ext cx="1525905" cy="177165"/>
            </a:xfrm>
            <a:custGeom>
              <a:rect b="b" l="l" r="r" t="t"/>
              <a:pathLst>
                <a:path extrusionOk="0" h="177165" w="1525904">
                  <a:moveTo>
                    <a:pt x="1346530" y="0"/>
                  </a:moveTo>
                  <a:lnTo>
                    <a:pt x="0" y="0"/>
                  </a:lnTo>
                  <a:lnTo>
                    <a:pt x="0" y="27711"/>
                  </a:lnTo>
                  <a:lnTo>
                    <a:pt x="1346530" y="27711"/>
                  </a:lnTo>
                  <a:lnTo>
                    <a:pt x="1346530" y="0"/>
                  </a:lnTo>
                  <a:close/>
                </a:path>
                <a:path extrusionOk="0" h="177165" w="1525904">
                  <a:moveTo>
                    <a:pt x="1525866" y="149466"/>
                  </a:moveTo>
                  <a:lnTo>
                    <a:pt x="179349" y="149466"/>
                  </a:lnTo>
                  <a:lnTo>
                    <a:pt x="179349" y="177165"/>
                  </a:lnTo>
                  <a:lnTo>
                    <a:pt x="1525866" y="177165"/>
                  </a:lnTo>
                  <a:lnTo>
                    <a:pt x="1525866" y="149466"/>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2" name="Google Shape;202;p22"/>
          <p:cNvSpPr txBox="1"/>
          <p:nvPr>
            <p:ph type="title"/>
          </p:nvPr>
        </p:nvSpPr>
        <p:spPr>
          <a:xfrm>
            <a:off x="1605687" y="667384"/>
            <a:ext cx="7429500" cy="619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900">
                <a:solidFill>
                  <a:srgbClr val="040707"/>
                </a:solidFill>
              </a:rPr>
              <a:t>organizational unit-process</a:t>
            </a:r>
            <a:endParaRPr sz="3900"/>
          </a:p>
        </p:txBody>
      </p:sp>
      <p:sp>
        <p:nvSpPr>
          <p:cNvPr id="203" name="Google Shape;203;p22"/>
          <p:cNvSpPr txBox="1"/>
          <p:nvPr/>
        </p:nvSpPr>
        <p:spPr>
          <a:xfrm>
            <a:off x="7280202" y="1210309"/>
            <a:ext cx="1754505" cy="619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900">
                <a:solidFill>
                  <a:srgbClr val="040707"/>
                </a:solidFill>
                <a:latin typeface="Arial"/>
                <a:ea typeface="Arial"/>
                <a:cs typeface="Arial"/>
                <a:sym typeface="Arial"/>
              </a:rPr>
              <a:t>matrix</a:t>
            </a:r>
            <a:endParaRPr sz="3900">
              <a:latin typeface="Arial"/>
              <a:ea typeface="Arial"/>
              <a:cs typeface="Arial"/>
              <a:sym typeface="Arial"/>
            </a:endParaRPr>
          </a:p>
        </p:txBody>
      </p:sp>
      <p:sp>
        <p:nvSpPr>
          <p:cNvPr id="204" name="Google Shape;204;p22"/>
          <p:cNvSpPr txBox="1"/>
          <p:nvPr/>
        </p:nvSpPr>
        <p:spPr>
          <a:xfrm>
            <a:off x="9106689" y="3924825"/>
            <a:ext cx="111125"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solidFill>
                  <a:srgbClr val="D9B93D"/>
                </a:solidFill>
                <a:latin typeface="Arial"/>
                <a:ea typeface="Arial"/>
                <a:cs typeface="Arial"/>
                <a:sym typeface="Arial"/>
              </a:rPr>
              <a:t>1</a:t>
            </a:r>
            <a:endParaRPr sz="2100">
              <a:latin typeface="Arial"/>
              <a:ea typeface="Arial"/>
              <a:cs typeface="Arial"/>
              <a:sym typeface="Arial"/>
            </a:endParaRPr>
          </a:p>
        </p:txBody>
      </p:sp>
      <p:sp>
        <p:nvSpPr>
          <p:cNvPr id="205" name="Google Shape;205;p22"/>
          <p:cNvSpPr txBox="1"/>
          <p:nvPr/>
        </p:nvSpPr>
        <p:spPr>
          <a:xfrm>
            <a:off x="879480" y="2839457"/>
            <a:ext cx="8177530" cy="3418204"/>
          </a:xfrm>
          <a:prstGeom prst="rect">
            <a:avLst/>
          </a:prstGeom>
          <a:noFill/>
          <a:ln>
            <a:noFill/>
          </a:ln>
        </p:spPr>
        <p:txBody>
          <a:bodyPr anchorCtr="0" anchor="t" bIns="0" lIns="0" spcFirstLastPara="1" rIns="0" wrap="square" tIns="12050">
            <a:spAutoFit/>
          </a:bodyPr>
          <a:lstStyle/>
          <a:p>
            <a:pPr indent="0" lvl="0" marL="294640" marR="288290" rtl="0" algn="ctr">
              <a:lnSpc>
                <a:spcPct val="125800"/>
              </a:lnSpc>
              <a:spcBef>
                <a:spcPts val="0"/>
              </a:spcBef>
              <a:spcAft>
                <a:spcPts val="0"/>
              </a:spcAft>
              <a:buNone/>
            </a:pPr>
            <a:r>
              <a:rPr lang="en-US" sz="2950">
                <a:latin typeface="Arial"/>
                <a:ea typeface="Arial"/>
                <a:cs typeface="Arial"/>
                <a:sym typeface="Arial"/>
              </a:rPr>
              <a:t>The purpose of the organizational unit-  process matrix is to identify the  relationships between the organizational  units and the processes and to</a:t>
            </a:r>
            <a:endParaRPr sz="2950">
              <a:latin typeface="Arial"/>
              <a:ea typeface="Arial"/>
              <a:cs typeface="Arial"/>
              <a:sym typeface="Arial"/>
            </a:endParaRPr>
          </a:p>
          <a:p>
            <a:pPr indent="0" lvl="0" marL="12065" marR="5080" rtl="0" algn="ctr">
              <a:lnSpc>
                <a:spcPct val="150847"/>
              </a:lnSpc>
              <a:spcBef>
                <a:spcPts val="300"/>
              </a:spcBef>
              <a:spcAft>
                <a:spcPts val="0"/>
              </a:spcAft>
              <a:buNone/>
            </a:pPr>
            <a:r>
              <a:rPr lang="en-US" sz="2950">
                <a:latin typeface="Arial"/>
                <a:ea typeface="Arial"/>
                <a:cs typeface="Arial"/>
                <a:sym typeface="Arial"/>
              </a:rPr>
              <a:t>determine the degree of involvement of the  various units in specific processes..</a:t>
            </a:r>
            <a:endParaRPr sz="295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p:nvPr/>
        </p:nvSpPr>
        <p:spPr>
          <a:xfrm>
            <a:off x="535164" y="2327598"/>
            <a:ext cx="7696199" cy="35242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grpSp>
        <p:nvGrpSpPr>
          <p:cNvPr id="215" name="Google Shape;215;p24"/>
          <p:cNvGrpSpPr/>
          <p:nvPr/>
        </p:nvGrpSpPr>
        <p:grpSpPr>
          <a:xfrm>
            <a:off x="2613044" y="0"/>
            <a:ext cx="2490070" cy="1285875"/>
            <a:chOff x="2613044" y="0"/>
            <a:chExt cx="2490070" cy="1285875"/>
          </a:xfrm>
        </p:grpSpPr>
        <p:sp>
          <p:nvSpPr>
            <p:cNvPr id="216" name="Google Shape;216;p24"/>
            <p:cNvSpPr/>
            <p:nvPr/>
          </p:nvSpPr>
          <p:spPr>
            <a:xfrm>
              <a:off x="2613044" y="0"/>
              <a:ext cx="1928495" cy="1285875"/>
            </a:xfrm>
            <a:custGeom>
              <a:rect b="b" l="l" r="r" t="t"/>
              <a:pathLst>
                <a:path extrusionOk="0" h="1285875" w="1928495">
                  <a:moveTo>
                    <a:pt x="964173" y="1285731"/>
                  </a:moveTo>
                  <a:lnTo>
                    <a:pt x="916051" y="1284551"/>
                  </a:lnTo>
                  <a:lnTo>
                    <a:pt x="868540" y="1281048"/>
                  </a:lnTo>
                  <a:lnTo>
                    <a:pt x="821695" y="1275277"/>
                  </a:lnTo>
                  <a:lnTo>
                    <a:pt x="775571" y="1267294"/>
                  </a:lnTo>
                  <a:lnTo>
                    <a:pt x="730223" y="1257152"/>
                  </a:lnTo>
                  <a:lnTo>
                    <a:pt x="685707" y="1244909"/>
                  </a:lnTo>
                  <a:lnTo>
                    <a:pt x="642079" y="1230619"/>
                  </a:lnTo>
                  <a:lnTo>
                    <a:pt x="599392" y="1214337"/>
                  </a:lnTo>
                  <a:lnTo>
                    <a:pt x="557702" y="1196119"/>
                  </a:lnTo>
                  <a:lnTo>
                    <a:pt x="517066" y="1176019"/>
                  </a:lnTo>
                  <a:lnTo>
                    <a:pt x="477537" y="1154093"/>
                  </a:lnTo>
                  <a:lnTo>
                    <a:pt x="439171" y="1130397"/>
                  </a:lnTo>
                  <a:lnTo>
                    <a:pt x="402024" y="1104985"/>
                  </a:lnTo>
                  <a:lnTo>
                    <a:pt x="366150" y="1077913"/>
                  </a:lnTo>
                  <a:lnTo>
                    <a:pt x="331605" y="1049236"/>
                  </a:lnTo>
                  <a:lnTo>
                    <a:pt x="298444" y="1019009"/>
                  </a:lnTo>
                  <a:lnTo>
                    <a:pt x="266722" y="987287"/>
                  </a:lnTo>
                  <a:lnTo>
                    <a:pt x="236495" y="954126"/>
                  </a:lnTo>
                  <a:lnTo>
                    <a:pt x="207818" y="919581"/>
                  </a:lnTo>
                  <a:lnTo>
                    <a:pt x="180746" y="883707"/>
                  </a:lnTo>
                  <a:lnTo>
                    <a:pt x="155334" y="846560"/>
                  </a:lnTo>
                  <a:lnTo>
                    <a:pt x="131638" y="808194"/>
                  </a:lnTo>
                  <a:lnTo>
                    <a:pt x="109712" y="768665"/>
                  </a:lnTo>
                  <a:lnTo>
                    <a:pt x="89612" y="728029"/>
                  </a:lnTo>
                  <a:lnTo>
                    <a:pt x="71394" y="686339"/>
                  </a:lnTo>
                  <a:lnTo>
                    <a:pt x="55112" y="643652"/>
                  </a:lnTo>
                  <a:lnTo>
                    <a:pt x="40822" y="600023"/>
                  </a:lnTo>
                  <a:lnTo>
                    <a:pt x="28578" y="555508"/>
                  </a:lnTo>
                  <a:lnTo>
                    <a:pt x="18437" y="510160"/>
                  </a:lnTo>
                  <a:lnTo>
                    <a:pt x="10454" y="464036"/>
                  </a:lnTo>
                  <a:lnTo>
                    <a:pt x="4683" y="417191"/>
                  </a:lnTo>
                  <a:lnTo>
                    <a:pt x="1179" y="369679"/>
                  </a:lnTo>
                  <a:lnTo>
                    <a:pt x="0" y="321558"/>
                  </a:lnTo>
                  <a:lnTo>
                    <a:pt x="1179" y="273436"/>
                  </a:lnTo>
                  <a:lnTo>
                    <a:pt x="4683" y="225924"/>
                  </a:lnTo>
                  <a:lnTo>
                    <a:pt x="10454" y="179079"/>
                  </a:lnTo>
                  <a:lnTo>
                    <a:pt x="18437" y="132955"/>
                  </a:lnTo>
                  <a:lnTo>
                    <a:pt x="28578" y="87608"/>
                  </a:lnTo>
                  <a:lnTo>
                    <a:pt x="40822" y="43092"/>
                  </a:lnTo>
                  <a:lnTo>
                    <a:pt x="54936" y="0"/>
                  </a:lnTo>
                  <a:lnTo>
                    <a:pt x="1873411" y="0"/>
                  </a:lnTo>
                  <a:lnTo>
                    <a:pt x="1887525" y="43092"/>
                  </a:lnTo>
                  <a:lnTo>
                    <a:pt x="1899768" y="87608"/>
                  </a:lnTo>
                  <a:lnTo>
                    <a:pt x="1909909" y="132955"/>
                  </a:lnTo>
                  <a:lnTo>
                    <a:pt x="1917893" y="179079"/>
                  </a:lnTo>
                  <a:lnTo>
                    <a:pt x="1923664" y="225924"/>
                  </a:lnTo>
                  <a:lnTo>
                    <a:pt x="1927167" y="273436"/>
                  </a:lnTo>
                  <a:lnTo>
                    <a:pt x="1928347" y="321558"/>
                  </a:lnTo>
                  <a:lnTo>
                    <a:pt x="1927167" y="369679"/>
                  </a:lnTo>
                  <a:lnTo>
                    <a:pt x="1923664" y="417191"/>
                  </a:lnTo>
                  <a:lnTo>
                    <a:pt x="1917893" y="464036"/>
                  </a:lnTo>
                  <a:lnTo>
                    <a:pt x="1909909" y="510160"/>
                  </a:lnTo>
                  <a:lnTo>
                    <a:pt x="1899768" y="555508"/>
                  </a:lnTo>
                  <a:lnTo>
                    <a:pt x="1887525" y="600023"/>
                  </a:lnTo>
                  <a:lnTo>
                    <a:pt x="1873235" y="643652"/>
                  </a:lnTo>
                  <a:lnTo>
                    <a:pt x="1856953" y="686339"/>
                  </a:lnTo>
                  <a:lnTo>
                    <a:pt x="1838734" y="728029"/>
                  </a:lnTo>
                  <a:lnTo>
                    <a:pt x="1818635" y="768665"/>
                  </a:lnTo>
                  <a:lnTo>
                    <a:pt x="1796709" y="808194"/>
                  </a:lnTo>
                  <a:lnTo>
                    <a:pt x="1773013" y="846560"/>
                  </a:lnTo>
                  <a:lnTo>
                    <a:pt x="1747601" y="883707"/>
                  </a:lnTo>
                  <a:lnTo>
                    <a:pt x="1720529" y="919581"/>
                  </a:lnTo>
                  <a:lnTo>
                    <a:pt x="1691851" y="954126"/>
                  </a:lnTo>
                  <a:lnTo>
                    <a:pt x="1661624" y="987287"/>
                  </a:lnTo>
                  <a:lnTo>
                    <a:pt x="1629903" y="1019009"/>
                  </a:lnTo>
                  <a:lnTo>
                    <a:pt x="1596742" y="1049236"/>
                  </a:lnTo>
                  <a:lnTo>
                    <a:pt x="1562197" y="1077913"/>
                  </a:lnTo>
                  <a:lnTo>
                    <a:pt x="1526323" y="1104985"/>
                  </a:lnTo>
                  <a:lnTo>
                    <a:pt x="1489176" y="1130397"/>
                  </a:lnTo>
                  <a:lnTo>
                    <a:pt x="1450810" y="1154093"/>
                  </a:lnTo>
                  <a:lnTo>
                    <a:pt x="1411281" y="1176019"/>
                  </a:lnTo>
                  <a:lnTo>
                    <a:pt x="1370644" y="1196119"/>
                  </a:lnTo>
                  <a:lnTo>
                    <a:pt x="1328955" y="1214337"/>
                  </a:lnTo>
                  <a:lnTo>
                    <a:pt x="1286268" y="1230619"/>
                  </a:lnTo>
                  <a:lnTo>
                    <a:pt x="1242639" y="1244909"/>
                  </a:lnTo>
                  <a:lnTo>
                    <a:pt x="1198123" y="1257152"/>
                  </a:lnTo>
                  <a:lnTo>
                    <a:pt x="1152776" y="1267294"/>
                  </a:lnTo>
                  <a:lnTo>
                    <a:pt x="1106652" y="1275277"/>
                  </a:lnTo>
                  <a:lnTo>
                    <a:pt x="1059807" y="1281048"/>
                  </a:lnTo>
                  <a:lnTo>
                    <a:pt x="1012295" y="1284551"/>
                  </a:lnTo>
                  <a:lnTo>
                    <a:pt x="964173" y="1285731"/>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7" name="Google Shape;217;p24"/>
            <p:cNvSpPr/>
            <p:nvPr/>
          </p:nvSpPr>
          <p:spPr>
            <a:xfrm>
              <a:off x="3577209" y="322922"/>
              <a:ext cx="1525905" cy="177165"/>
            </a:xfrm>
            <a:custGeom>
              <a:rect b="b" l="l" r="r" t="t"/>
              <a:pathLst>
                <a:path extrusionOk="0" h="177165" w="1525904">
                  <a:moveTo>
                    <a:pt x="1346530" y="0"/>
                  </a:moveTo>
                  <a:lnTo>
                    <a:pt x="0" y="0"/>
                  </a:lnTo>
                  <a:lnTo>
                    <a:pt x="0" y="27711"/>
                  </a:lnTo>
                  <a:lnTo>
                    <a:pt x="1346530" y="27711"/>
                  </a:lnTo>
                  <a:lnTo>
                    <a:pt x="1346530" y="0"/>
                  </a:lnTo>
                  <a:close/>
                </a:path>
                <a:path extrusionOk="0" h="177165" w="1525904">
                  <a:moveTo>
                    <a:pt x="1525866" y="149466"/>
                  </a:moveTo>
                  <a:lnTo>
                    <a:pt x="179349" y="149466"/>
                  </a:lnTo>
                  <a:lnTo>
                    <a:pt x="179349" y="177165"/>
                  </a:lnTo>
                  <a:lnTo>
                    <a:pt x="1525866" y="177165"/>
                  </a:lnTo>
                  <a:lnTo>
                    <a:pt x="1525866" y="149466"/>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8" name="Google Shape;218;p24"/>
          <p:cNvSpPr txBox="1"/>
          <p:nvPr>
            <p:ph type="title"/>
          </p:nvPr>
        </p:nvSpPr>
        <p:spPr>
          <a:xfrm>
            <a:off x="1030466" y="667384"/>
            <a:ext cx="7040245" cy="619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900">
                <a:solidFill>
                  <a:srgbClr val="040707"/>
                </a:solidFill>
              </a:rPr>
              <a:t>The process-data element</a:t>
            </a:r>
            <a:endParaRPr sz="3900"/>
          </a:p>
        </p:txBody>
      </p:sp>
      <p:sp>
        <p:nvSpPr>
          <p:cNvPr id="219" name="Google Shape;219;p24"/>
          <p:cNvSpPr txBox="1"/>
          <p:nvPr/>
        </p:nvSpPr>
        <p:spPr>
          <a:xfrm>
            <a:off x="6315795" y="1210309"/>
            <a:ext cx="1754505" cy="619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900">
                <a:solidFill>
                  <a:srgbClr val="040707"/>
                </a:solidFill>
                <a:latin typeface="Arial"/>
                <a:ea typeface="Arial"/>
                <a:cs typeface="Arial"/>
                <a:sym typeface="Arial"/>
              </a:rPr>
              <a:t>matrix</a:t>
            </a:r>
            <a:endParaRPr sz="3900">
              <a:latin typeface="Arial"/>
              <a:ea typeface="Arial"/>
              <a:cs typeface="Arial"/>
              <a:sym typeface="Arial"/>
            </a:endParaRPr>
          </a:p>
        </p:txBody>
      </p:sp>
      <p:sp>
        <p:nvSpPr>
          <p:cNvPr id="220" name="Google Shape;220;p24"/>
          <p:cNvSpPr txBox="1"/>
          <p:nvPr/>
        </p:nvSpPr>
        <p:spPr>
          <a:xfrm>
            <a:off x="9106689" y="3924825"/>
            <a:ext cx="111125"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solidFill>
                  <a:srgbClr val="D9B93D"/>
                </a:solidFill>
                <a:latin typeface="Arial"/>
                <a:ea typeface="Arial"/>
                <a:cs typeface="Arial"/>
                <a:sym typeface="Arial"/>
              </a:rPr>
              <a:t>1</a:t>
            </a:r>
            <a:endParaRPr sz="2100">
              <a:latin typeface="Arial"/>
              <a:ea typeface="Arial"/>
              <a:cs typeface="Arial"/>
              <a:sym typeface="Arial"/>
            </a:endParaRPr>
          </a:p>
        </p:txBody>
      </p:sp>
      <p:sp>
        <p:nvSpPr>
          <p:cNvPr id="221" name="Google Shape;221;p24"/>
          <p:cNvSpPr txBox="1"/>
          <p:nvPr>
            <p:ph idx="1" type="body"/>
          </p:nvPr>
        </p:nvSpPr>
        <p:spPr>
          <a:xfrm>
            <a:off x="1065793" y="2861606"/>
            <a:ext cx="7622012" cy="1794510"/>
          </a:xfrm>
          <a:prstGeom prst="rect">
            <a:avLst/>
          </a:prstGeom>
          <a:noFill/>
          <a:ln>
            <a:noFill/>
          </a:ln>
        </p:spPr>
        <p:txBody>
          <a:bodyPr anchorCtr="0" anchor="t" bIns="0" lIns="0" spcFirstLastPara="1" rIns="0" wrap="square" tIns="12050">
            <a:spAutoFit/>
          </a:bodyPr>
          <a:lstStyle/>
          <a:p>
            <a:pPr indent="0" lvl="0" marL="195580" marR="5080" rtl="0" algn="ctr">
              <a:lnSpc>
                <a:spcPct val="125800"/>
              </a:lnSpc>
              <a:spcBef>
                <a:spcPts val="0"/>
              </a:spcBef>
              <a:spcAft>
                <a:spcPts val="0"/>
              </a:spcAft>
              <a:buNone/>
            </a:pPr>
            <a:r>
              <a:rPr lang="en-US" sz="2950">
                <a:solidFill>
                  <a:srgbClr val="000000"/>
                </a:solidFill>
              </a:rPr>
              <a:t>A table that shows the relationships  between the data elements and the  processes..</a:t>
            </a:r>
            <a:endParaRPr sz="29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p:nvPr/>
        </p:nvSpPr>
        <p:spPr>
          <a:xfrm>
            <a:off x="1026121" y="2788883"/>
            <a:ext cx="8162909" cy="30194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 name="Shape 58"/>
        <p:cNvGrpSpPr/>
        <p:nvPr/>
      </p:nvGrpSpPr>
      <p:grpSpPr>
        <a:xfrm>
          <a:off x="0" y="0"/>
          <a:ext cx="0" cy="0"/>
          <a:chOff x="0" y="0"/>
          <a:chExt cx="0" cy="0"/>
        </a:xfrm>
      </p:grpSpPr>
      <p:sp>
        <p:nvSpPr>
          <p:cNvPr id="59" name="Google Shape;59;p8"/>
          <p:cNvSpPr/>
          <p:nvPr/>
        </p:nvSpPr>
        <p:spPr>
          <a:xfrm>
            <a:off x="0" y="0"/>
            <a:ext cx="3531235" cy="2753995"/>
          </a:xfrm>
          <a:custGeom>
            <a:rect b="b" l="l" r="r" t="t"/>
            <a:pathLst>
              <a:path extrusionOk="0" h="2753995" w="3531235">
                <a:moveTo>
                  <a:pt x="1516698" y="2753995"/>
                </a:moveTo>
                <a:lnTo>
                  <a:pt x="1468459" y="2753429"/>
                </a:lnTo>
                <a:lnTo>
                  <a:pt x="1420498" y="2751739"/>
                </a:lnTo>
                <a:lnTo>
                  <a:pt x="1372828" y="2748937"/>
                </a:lnTo>
                <a:lnTo>
                  <a:pt x="1325461" y="2745037"/>
                </a:lnTo>
                <a:lnTo>
                  <a:pt x="1278411" y="2740050"/>
                </a:lnTo>
                <a:lnTo>
                  <a:pt x="1231689" y="2733990"/>
                </a:lnTo>
                <a:lnTo>
                  <a:pt x="1185308" y="2726869"/>
                </a:lnTo>
                <a:lnTo>
                  <a:pt x="1139281" y="2718699"/>
                </a:lnTo>
                <a:lnTo>
                  <a:pt x="1093620" y="2709494"/>
                </a:lnTo>
                <a:lnTo>
                  <a:pt x="1048338" y="2699266"/>
                </a:lnTo>
                <a:lnTo>
                  <a:pt x="1003449" y="2688028"/>
                </a:lnTo>
                <a:lnTo>
                  <a:pt x="958963" y="2675792"/>
                </a:lnTo>
                <a:lnTo>
                  <a:pt x="914895" y="2662570"/>
                </a:lnTo>
                <a:lnTo>
                  <a:pt x="871256" y="2648377"/>
                </a:lnTo>
                <a:lnTo>
                  <a:pt x="828060" y="2633223"/>
                </a:lnTo>
                <a:lnTo>
                  <a:pt x="785318" y="2617122"/>
                </a:lnTo>
                <a:lnTo>
                  <a:pt x="743044" y="2600086"/>
                </a:lnTo>
                <a:lnTo>
                  <a:pt x="701250" y="2582128"/>
                </a:lnTo>
                <a:lnTo>
                  <a:pt x="659948" y="2563261"/>
                </a:lnTo>
                <a:lnTo>
                  <a:pt x="619152" y="2543497"/>
                </a:lnTo>
                <a:lnTo>
                  <a:pt x="578875" y="2522849"/>
                </a:lnTo>
                <a:lnTo>
                  <a:pt x="539127" y="2501330"/>
                </a:lnTo>
                <a:lnTo>
                  <a:pt x="499923" y="2478951"/>
                </a:lnTo>
                <a:lnTo>
                  <a:pt x="461275" y="2455727"/>
                </a:lnTo>
                <a:lnTo>
                  <a:pt x="423195" y="2431668"/>
                </a:lnTo>
                <a:lnTo>
                  <a:pt x="385697" y="2406789"/>
                </a:lnTo>
                <a:lnTo>
                  <a:pt x="348792" y="2381101"/>
                </a:lnTo>
                <a:lnTo>
                  <a:pt x="312493" y="2354618"/>
                </a:lnTo>
                <a:lnTo>
                  <a:pt x="276814" y="2327351"/>
                </a:lnTo>
                <a:lnTo>
                  <a:pt x="241766" y="2299314"/>
                </a:lnTo>
                <a:lnTo>
                  <a:pt x="207362" y="2270519"/>
                </a:lnTo>
                <a:lnTo>
                  <a:pt x="173616" y="2240979"/>
                </a:lnTo>
                <a:lnTo>
                  <a:pt x="140538" y="2210706"/>
                </a:lnTo>
                <a:lnTo>
                  <a:pt x="108143" y="2179713"/>
                </a:lnTo>
                <a:lnTo>
                  <a:pt x="76443" y="2148012"/>
                </a:lnTo>
                <a:lnTo>
                  <a:pt x="45450" y="2115617"/>
                </a:lnTo>
                <a:lnTo>
                  <a:pt x="15177" y="2082540"/>
                </a:lnTo>
                <a:lnTo>
                  <a:pt x="0" y="2065201"/>
                </a:lnTo>
                <a:lnTo>
                  <a:pt x="0" y="0"/>
                </a:lnTo>
                <a:lnTo>
                  <a:pt x="3391107" y="0"/>
                </a:lnTo>
                <a:lnTo>
                  <a:pt x="3394362" y="8077"/>
                </a:lnTo>
                <a:lnTo>
                  <a:pt x="3410463" y="50819"/>
                </a:lnTo>
                <a:lnTo>
                  <a:pt x="3425617" y="94016"/>
                </a:lnTo>
                <a:lnTo>
                  <a:pt x="3439811" y="137654"/>
                </a:lnTo>
                <a:lnTo>
                  <a:pt x="3453032" y="181723"/>
                </a:lnTo>
                <a:lnTo>
                  <a:pt x="3465269" y="226208"/>
                </a:lnTo>
                <a:lnTo>
                  <a:pt x="3476507" y="271098"/>
                </a:lnTo>
                <a:lnTo>
                  <a:pt x="3486735" y="316379"/>
                </a:lnTo>
                <a:lnTo>
                  <a:pt x="3495940" y="362040"/>
                </a:lnTo>
                <a:lnTo>
                  <a:pt x="3504109" y="408067"/>
                </a:lnTo>
                <a:lnTo>
                  <a:pt x="3511230" y="454448"/>
                </a:lnTo>
                <a:lnTo>
                  <a:pt x="3517290" y="501170"/>
                </a:lnTo>
                <a:lnTo>
                  <a:pt x="3522277" y="548221"/>
                </a:lnTo>
                <a:lnTo>
                  <a:pt x="3526178" y="595588"/>
                </a:lnTo>
                <a:lnTo>
                  <a:pt x="3528979" y="643258"/>
                </a:lnTo>
                <a:lnTo>
                  <a:pt x="3530669" y="691219"/>
                </a:lnTo>
                <a:lnTo>
                  <a:pt x="3531236" y="739458"/>
                </a:lnTo>
                <a:lnTo>
                  <a:pt x="3530669" y="787696"/>
                </a:lnTo>
                <a:lnTo>
                  <a:pt x="3528979" y="835657"/>
                </a:lnTo>
                <a:lnTo>
                  <a:pt x="3526178" y="883327"/>
                </a:lnTo>
                <a:lnTo>
                  <a:pt x="3522277" y="930694"/>
                </a:lnTo>
                <a:lnTo>
                  <a:pt x="3517290" y="977745"/>
                </a:lnTo>
                <a:lnTo>
                  <a:pt x="3511230" y="1024467"/>
                </a:lnTo>
                <a:lnTo>
                  <a:pt x="3504109" y="1070848"/>
                </a:lnTo>
                <a:lnTo>
                  <a:pt x="3495940" y="1116875"/>
                </a:lnTo>
                <a:lnTo>
                  <a:pt x="3486735" y="1162536"/>
                </a:lnTo>
                <a:lnTo>
                  <a:pt x="3476507" y="1207817"/>
                </a:lnTo>
                <a:lnTo>
                  <a:pt x="3465269" y="1252707"/>
                </a:lnTo>
                <a:lnTo>
                  <a:pt x="3453032" y="1297192"/>
                </a:lnTo>
                <a:lnTo>
                  <a:pt x="3439811" y="1341261"/>
                </a:lnTo>
                <a:lnTo>
                  <a:pt x="3425617" y="1384899"/>
                </a:lnTo>
                <a:lnTo>
                  <a:pt x="3410463" y="1428096"/>
                </a:lnTo>
                <a:lnTo>
                  <a:pt x="3394362" y="1470838"/>
                </a:lnTo>
                <a:lnTo>
                  <a:pt x="3377327" y="1513112"/>
                </a:lnTo>
                <a:lnTo>
                  <a:pt x="3359369" y="1554906"/>
                </a:lnTo>
                <a:lnTo>
                  <a:pt x="3340502" y="1596207"/>
                </a:lnTo>
                <a:lnTo>
                  <a:pt x="3320738" y="1637003"/>
                </a:lnTo>
                <a:lnTo>
                  <a:pt x="3300090" y="1677281"/>
                </a:lnTo>
                <a:lnTo>
                  <a:pt x="3278570" y="1717028"/>
                </a:lnTo>
                <a:lnTo>
                  <a:pt x="3256192" y="1756233"/>
                </a:lnTo>
                <a:lnTo>
                  <a:pt x="3232967" y="1794881"/>
                </a:lnTo>
                <a:lnTo>
                  <a:pt x="3208909" y="1832961"/>
                </a:lnTo>
                <a:lnTo>
                  <a:pt x="3184030" y="1870459"/>
                </a:lnTo>
                <a:lnTo>
                  <a:pt x="3158342" y="1907364"/>
                </a:lnTo>
                <a:lnTo>
                  <a:pt x="3131858" y="1943662"/>
                </a:lnTo>
                <a:lnTo>
                  <a:pt x="3104592" y="1979342"/>
                </a:lnTo>
                <a:lnTo>
                  <a:pt x="3076554" y="2014390"/>
                </a:lnTo>
                <a:lnTo>
                  <a:pt x="3047759" y="2048793"/>
                </a:lnTo>
                <a:lnTo>
                  <a:pt x="3018219" y="2082540"/>
                </a:lnTo>
                <a:lnTo>
                  <a:pt x="2987946" y="2115617"/>
                </a:lnTo>
                <a:lnTo>
                  <a:pt x="2956953" y="2148012"/>
                </a:lnTo>
                <a:lnTo>
                  <a:pt x="2925253" y="2179713"/>
                </a:lnTo>
                <a:lnTo>
                  <a:pt x="2892858" y="2210706"/>
                </a:lnTo>
                <a:lnTo>
                  <a:pt x="2859781" y="2240979"/>
                </a:lnTo>
                <a:lnTo>
                  <a:pt x="2826034" y="2270519"/>
                </a:lnTo>
                <a:lnTo>
                  <a:pt x="2791630" y="2299314"/>
                </a:lnTo>
                <a:lnTo>
                  <a:pt x="2756582" y="2327351"/>
                </a:lnTo>
                <a:lnTo>
                  <a:pt x="2720903" y="2354618"/>
                </a:lnTo>
                <a:lnTo>
                  <a:pt x="2684605" y="2381101"/>
                </a:lnTo>
                <a:lnTo>
                  <a:pt x="2647700" y="2406789"/>
                </a:lnTo>
                <a:lnTo>
                  <a:pt x="2610201" y="2431668"/>
                </a:lnTo>
                <a:lnTo>
                  <a:pt x="2572121" y="2455727"/>
                </a:lnTo>
                <a:lnTo>
                  <a:pt x="2533473" y="2478951"/>
                </a:lnTo>
                <a:lnTo>
                  <a:pt x="2494269" y="2501330"/>
                </a:lnTo>
                <a:lnTo>
                  <a:pt x="2454522" y="2522849"/>
                </a:lnTo>
                <a:lnTo>
                  <a:pt x="2414244" y="2543497"/>
                </a:lnTo>
                <a:lnTo>
                  <a:pt x="2373448" y="2563261"/>
                </a:lnTo>
                <a:lnTo>
                  <a:pt x="2332146" y="2582128"/>
                </a:lnTo>
                <a:lnTo>
                  <a:pt x="2290352" y="2600086"/>
                </a:lnTo>
                <a:lnTo>
                  <a:pt x="2248078" y="2617122"/>
                </a:lnTo>
                <a:lnTo>
                  <a:pt x="2205337" y="2633223"/>
                </a:lnTo>
                <a:lnTo>
                  <a:pt x="2162140" y="2648377"/>
                </a:lnTo>
                <a:lnTo>
                  <a:pt x="2118501" y="2662570"/>
                </a:lnTo>
                <a:lnTo>
                  <a:pt x="2074433" y="2675792"/>
                </a:lnTo>
                <a:lnTo>
                  <a:pt x="2029947" y="2688028"/>
                </a:lnTo>
                <a:lnTo>
                  <a:pt x="1985058" y="2699266"/>
                </a:lnTo>
                <a:lnTo>
                  <a:pt x="1939776" y="2709494"/>
                </a:lnTo>
                <a:lnTo>
                  <a:pt x="1894116" y="2718699"/>
                </a:lnTo>
                <a:lnTo>
                  <a:pt x="1848089" y="2726869"/>
                </a:lnTo>
                <a:lnTo>
                  <a:pt x="1801708" y="2733990"/>
                </a:lnTo>
                <a:lnTo>
                  <a:pt x="1754985" y="2740050"/>
                </a:lnTo>
                <a:lnTo>
                  <a:pt x="1707935" y="2745037"/>
                </a:lnTo>
                <a:lnTo>
                  <a:pt x="1660568" y="2748937"/>
                </a:lnTo>
                <a:lnTo>
                  <a:pt x="1612898" y="2751739"/>
                </a:lnTo>
                <a:lnTo>
                  <a:pt x="1564937" y="2753429"/>
                </a:lnTo>
                <a:lnTo>
                  <a:pt x="1516698" y="2753995"/>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8"/>
          <p:cNvSpPr txBox="1"/>
          <p:nvPr/>
        </p:nvSpPr>
        <p:spPr>
          <a:xfrm>
            <a:off x="2092655" y="5035113"/>
            <a:ext cx="5568315" cy="903605"/>
          </a:xfrm>
          <a:prstGeom prst="rect">
            <a:avLst/>
          </a:prstGeom>
          <a:noFill/>
          <a:ln>
            <a:noFill/>
          </a:ln>
        </p:spPr>
        <p:txBody>
          <a:bodyPr anchorCtr="0" anchor="t" bIns="0" lIns="0" spcFirstLastPara="1" rIns="0" wrap="square" tIns="37450">
            <a:spAutoFit/>
          </a:bodyPr>
          <a:lstStyle/>
          <a:p>
            <a:pPr indent="0" lvl="0" marL="0" marR="82550" rtl="0" algn="ctr">
              <a:lnSpc>
                <a:spcPct val="100000"/>
              </a:lnSpc>
              <a:spcBef>
                <a:spcPts val="0"/>
              </a:spcBef>
              <a:spcAft>
                <a:spcPts val="0"/>
              </a:spcAft>
              <a:buNone/>
            </a:pPr>
            <a:r>
              <a:rPr lang="en-US" sz="1750">
                <a:latin typeface="Arial"/>
                <a:ea typeface="Arial"/>
                <a:cs typeface="Arial"/>
                <a:sym typeface="Arial"/>
              </a:rPr>
              <a:t>SUBMITTED BY -PALLAVI MAHAJAN</a:t>
            </a:r>
            <a:endParaRPr sz="1750">
              <a:latin typeface="Arial"/>
              <a:ea typeface="Arial"/>
              <a:cs typeface="Arial"/>
              <a:sym typeface="Arial"/>
            </a:endParaRPr>
          </a:p>
          <a:p>
            <a:pPr indent="0" lvl="0" marL="2649220" marR="0" rtl="0" algn="l">
              <a:lnSpc>
                <a:spcPct val="100000"/>
              </a:lnSpc>
              <a:spcBef>
                <a:spcPts val="204"/>
              </a:spcBef>
              <a:spcAft>
                <a:spcPts val="0"/>
              </a:spcAft>
              <a:buNone/>
            </a:pPr>
            <a:r>
              <a:rPr lang="en-US" sz="1750">
                <a:latin typeface="Arial"/>
                <a:ea typeface="Arial"/>
                <a:cs typeface="Arial"/>
                <a:sym typeface="Arial"/>
              </a:rPr>
              <a:t>(IT-2 K 19-40)</a:t>
            </a:r>
            <a:endParaRPr sz="1750">
              <a:latin typeface="Arial"/>
              <a:ea typeface="Arial"/>
              <a:cs typeface="Arial"/>
              <a:sym typeface="Arial"/>
            </a:endParaRPr>
          </a:p>
          <a:p>
            <a:pPr indent="0" lvl="0" marL="0" marR="0" rtl="0" algn="ctr">
              <a:lnSpc>
                <a:spcPct val="100000"/>
              </a:lnSpc>
              <a:spcBef>
                <a:spcPts val="204"/>
              </a:spcBef>
              <a:spcAft>
                <a:spcPts val="0"/>
              </a:spcAft>
              <a:buNone/>
            </a:pPr>
            <a:r>
              <a:rPr lang="en-US" sz="1750">
                <a:latin typeface="Arial"/>
                <a:ea typeface="Arial"/>
                <a:cs typeface="Arial"/>
                <a:sym typeface="Arial"/>
              </a:rPr>
              <a:t>SUBMITTED TO -	DR SHALIGRAM PRAJAPAT</a:t>
            </a:r>
            <a:endParaRPr sz="1750">
              <a:latin typeface="Arial"/>
              <a:ea typeface="Arial"/>
              <a:cs typeface="Arial"/>
              <a:sym typeface="Arial"/>
            </a:endParaRPr>
          </a:p>
        </p:txBody>
      </p:sp>
      <p:sp>
        <p:nvSpPr>
          <p:cNvPr id="61" name="Google Shape;61;p8"/>
          <p:cNvSpPr txBox="1"/>
          <p:nvPr/>
        </p:nvSpPr>
        <p:spPr>
          <a:xfrm>
            <a:off x="2092108" y="3087060"/>
            <a:ext cx="6772909" cy="1197610"/>
          </a:xfrm>
          <a:prstGeom prst="rect">
            <a:avLst/>
          </a:prstGeom>
          <a:noFill/>
          <a:ln>
            <a:noFill/>
          </a:ln>
        </p:spPr>
        <p:txBody>
          <a:bodyPr anchorCtr="0" anchor="t" bIns="0" lIns="0" spcFirstLastPara="1" rIns="0" wrap="square" tIns="11425">
            <a:spAutoFit/>
          </a:bodyPr>
          <a:lstStyle/>
          <a:p>
            <a:pPr indent="-2190115" lvl="0" marL="2202180" marR="5080" rtl="0" algn="l">
              <a:lnSpc>
                <a:spcPct val="108300"/>
              </a:lnSpc>
              <a:spcBef>
                <a:spcPts val="0"/>
              </a:spcBef>
              <a:spcAft>
                <a:spcPts val="0"/>
              </a:spcAft>
              <a:buNone/>
            </a:pPr>
            <a:r>
              <a:rPr lang="en-US" sz="3550">
                <a:latin typeface="Arial"/>
                <a:ea typeface="Arial"/>
                <a:cs typeface="Arial"/>
                <a:sym typeface="Arial"/>
              </a:rPr>
              <a:t>BUSINESS	FUNCTION-TASK  ANALYSIS</a:t>
            </a:r>
            <a:endParaRPr sz="355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grpSp>
        <p:nvGrpSpPr>
          <p:cNvPr id="231" name="Google Shape;231;p26"/>
          <p:cNvGrpSpPr/>
          <p:nvPr/>
        </p:nvGrpSpPr>
        <p:grpSpPr>
          <a:xfrm>
            <a:off x="0" y="4633696"/>
            <a:ext cx="1895475" cy="2682031"/>
            <a:chOff x="0" y="4633696"/>
            <a:chExt cx="1895475" cy="2682031"/>
          </a:xfrm>
        </p:grpSpPr>
        <p:sp>
          <p:nvSpPr>
            <p:cNvPr id="232" name="Google Shape;232;p26"/>
            <p:cNvSpPr/>
            <p:nvPr/>
          </p:nvSpPr>
          <p:spPr>
            <a:xfrm>
              <a:off x="0" y="5309127"/>
              <a:ext cx="1895475" cy="2006600"/>
            </a:xfrm>
            <a:custGeom>
              <a:rect b="b" l="l" r="r" t="t"/>
              <a:pathLst>
                <a:path extrusionOk="0" h="2006600" w="1895475">
                  <a:moveTo>
                    <a:pt x="1535657" y="2006071"/>
                  </a:moveTo>
                  <a:lnTo>
                    <a:pt x="0" y="2006071"/>
                  </a:lnTo>
                  <a:lnTo>
                    <a:pt x="0" y="257080"/>
                  </a:lnTo>
                  <a:lnTo>
                    <a:pt x="41836" y="224776"/>
                  </a:lnTo>
                  <a:lnTo>
                    <a:pt x="78507" y="198962"/>
                  </a:lnTo>
                  <a:lnTo>
                    <a:pt x="116197" y="174542"/>
                  </a:lnTo>
                  <a:lnTo>
                    <a:pt x="154869" y="151554"/>
                  </a:lnTo>
                  <a:lnTo>
                    <a:pt x="194484" y="130034"/>
                  </a:lnTo>
                  <a:lnTo>
                    <a:pt x="235006" y="110020"/>
                  </a:lnTo>
                  <a:lnTo>
                    <a:pt x="276398" y="91550"/>
                  </a:lnTo>
                  <a:lnTo>
                    <a:pt x="318620" y="74662"/>
                  </a:lnTo>
                  <a:lnTo>
                    <a:pt x="361637" y="59392"/>
                  </a:lnTo>
                  <a:lnTo>
                    <a:pt x="405411" y="45778"/>
                  </a:lnTo>
                  <a:lnTo>
                    <a:pt x="449904" y="33857"/>
                  </a:lnTo>
                  <a:lnTo>
                    <a:pt x="495078" y="23668"/>
                  </a:lnTo>
                  <a:lnTo>
                    <a:pt x="540897" y="15247"/>
                  </a:lnTo>
                  <a:lnTo>
                    <a:pt x="587322" y="8633"/>
                  </a:lnTo>
                  <a:lnTo>
                    <a:pt x="634317" y="3861"/>
                  </a:lnTo>
                  <a:lnTo>
                    <a:pt x="681844" y="971"/>
                  </a:lnTo>
                  <a:lnTo>
                    <a:pt x="729864" y="0"/>
                  </a:lnTo>
                  <a:lnTo>
                    <a:pt x="777885" y="971"/>
                  </a:lnTo>
                  <a:lnTo>
                    <a:pt x="825412" y="3861"/>
                  </a:lnTo>
                  <a:lnTo>
                    <a:pt x="872406" y="8633"/>
                  </a:lnTo>
                  <a:lnTo>
                    <a:pt x="918832" y="15247"/>
                  </a:lnTo>
                  <a:lnTo>
                    <a:pt x="964651" y="23668"/>
                  </a:lnTo>
                  <a:lnTo>
                    <a:pt x="1009825" y="33857"/>
                  </a:lnTo>
                  <a:lnTo>
                    <a:pt x="1054318" y="45778"/>
                  </a:lnTo>
                  <a:lnTo>
                    <a:pt x="1098091" y="59392"/>
                  </a:lnTo>
                  <a:lnTo>
                    <a:pt x="1141108" y="74662"/>
                  </a:lnTo>
                  <a:lnTo>
                    <a:pt x="1183331" y="91550"/>
                  </a:lnTo>
                  <a:lnTo>
                    <a:pt x="1224723" y="110020"/>
                  </a:lnTo>
                  <a:lnTo>
                    <a:pt x="1265245" y="130034"/>
                  </a:lnTo>
                  <a:lnTo>
                    <a:pt x="1304860" y="151554"/>
                  </a:lnTo>
                  <a:lnTo>
                    <a:pt x="1343532" y="174542"/>
                  </a:lnTo>
                  <a:lnTo>
                    <a:pt x="1381222" y="198962"/>
                  </a:lnTo>
                  <a:lnTo>
                    <a:pt x="1417893" y="224776"/>
                  </a:lnTo>
                  <a:lnTo>
                    <a:pt x="1453507" y="251945"/>
                  </a:lnTo>
                  <a:lnTo>
                    <a:pt x="1488028" y="280434"/>
                  </a:lnTo>
                  <a:lnTo>
                    <a:pt x="1521417" y="310204"/>
                  </a:lnTo>
                  <a:lnTo>
                    <a:pt x="1553637" y="341218"/>
                  </a:lnTo>
                  <a:lnTo>
                    <a:pt x="1584651" y="373438"/>
                  </a:lnTo>
                  <a:lnTo>
                    <a:pt x="1614421" y="406827"/>
                  </a:lnTo>
                  <a:lnTo>
                    <a:pt x="1642910" y="441348"/>
                  </a:lnTo>
                  <a:lnTo>
                    <a:pt x="1670080" y="476962"/>
                  </a:lnTo>
                  <a:lnTo>
                    <a:pt x="1695893" y="513633"/>
                  </a:lnTo>
                  <a:lnTo>
                    <a:pt x="1720313" y="551324"/>
                  </a:lnTo>
                  <a:lnTo>
                    <a:pt x="1743302" y="589995"/>
                  </a:lnTo>
                  <a:lnTo>
                    <a:pt x="1764821" y="629611"/>
                  </a:lnTo>
                  <a:lnTo>
                    <a:pt x="1784835" y="670133"/>
                  </a:lnTo>
                  <a:lnTo>
                    <a:pt x="1803305" y="711524"/>
                  </a:lnTo>
                  <a:lnTo>
                    <a:pt x="1820194" y="753747"/>
                  </a:lnTo>
                  <a:lnTo>
                    <a:pt x="1835464" y="796764"/>
                  </a:lnTo>
                  <a:lnTo>
                    <a:pt x="1849078" y="840537"/>
                  </a:lnTo>
                  <a:lnTo>
                    <a:pt x="1860998" y="885030"/>
                  </a:lnTo>
                  <a:lnTo>
                    <a:pt x="1871187" y="930205"/>
                  </a:lnTo>
                  <a:lnTo>
                    <a:pt x="1879608" y="976023"/>
                  </a:lnTo>
                  <a:lnTo>
                    <a:pt x="1886223" y="1022449"/>
                  </a:lnTo>
                  <a:lnTo>
                    <a:pt x="1890994" y="1069444"/>
                  </a:lnTo>
                  <a:lnTo>
                    <a:pt x="1893884" y="1116970"/>
                  </a:lnTo>
                  <a:lnTo>
                    <a:pt x="1894856" y="1164991"/>
                  </a:lnTo>
                  <a:lnTo>
                    <a:pt x="1893884" y="1213012"/>
                  </a:lnTo>
                  <a:lnTo>
                    <a:pt x="1890994" y="1260538"/>
                  </a:lnTo>
                  <a:lnTo>
                    <a:pt x="1886223" y="1307533"/>
                  </a:lnTo>
                  <a:lnTo>
                    <a:pt x="1879608" y="1353958"/>
                  </a:lnTo>
                  <a:lnTo>
                    <a:pt x="1871187" y="1399777"/>
                  </a:lnTo>
                  <a:lnTo>
                    <a:pt x="1860998" y="1444951"/>
                  </a:lnTo>
                  <a:lnTo>
                    <a:pt x="1849078" y="1489444"/>
                  </a:lnTo>
                  <a:lnTo>
                    <a:pt x="1835464" y="1533218"/>
                  </a:lnTo>
                  <a:lnTo>
                    <a:pt x="1820194" y="1576235"/>
                  </a:lnTo>
                  <a:lnTo>
                    <a:pt x="1803305" y="1618458"/>
                  </a:lnTo>
                  <a:lnTo>
                    <a:pt x="1784835" y="1659849"/>
                  </a:lnTo>
                  <a:lnTo>
                    <a:pt x="1764821" y="1700371"/>
                  </a:lnTo>
                  <a:lnTo>
                    <a:pt x="1743302" y="1739987"/>
                  </a:lnTo>
                  <a:lnTo>
                    <a:pt x="1720313" y="1778658"/>
                  </a:lnTo>
                  <a:lnTo>
                    <a:pt x="1695893" y="1816348"/>
                  </a:lnTo>
                  <a:lnTo>
                    <a:pt x="1670080" y="1853019"/>
                  </a:lnTo>
                  <a:lnTo>
                    <a:pt x="1642910" y="1888634"/>
                  </a:lnTo>
                  <a:lnTo>
                    <a:pt x="1614421" y="1923154"/>
                  </a:lnTo>
                  <a:lnTo>
                    <a:pt x="1584651" y="1956544"/>
                  </a:lnTo>
                  <a:lnTo>
                    <a:pt x="1553637" y="1988764"/>
                  </a:lnTo>
                  <a:lnTo>
                    <a:pt x="1535657" y="2006071"/>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3" name="Google Shape;233;p26"/>
            <p:cNvSpPr/>
            <p:nvPr/>
          </p:nvSpPr>
          <p:spPr>
            <a:xfrm>
              <a:off x="514794" y="4633696"/>
              <a:ext cx="214629" cy="1844039"/>
            </a:xfrm>
            <a:custGeom>
              <a:rect b="b" l="l" r="r" t="t"/>
              <a:pathLst>
                <a:path extrusionOk="0" h="1844039" w="214629">
                  <a:moveTo>
                    <a:pt x="33477" y="216712"/>
                  </a:moveTo>
                  <a:lnTo>
                    <a:pt x="0" y="216712"/>
                  </a:lnTo>
                  <a:lnTo>
                    <a:pt x="0" y="1843684"/>
                  </a:lnTo>
                  <a:lnTo>
                    <a:pt x="33477" y="1843684"/>
                  </a:lnTo>
                  <a:lnTo>
                    <a:pt x="33477" y="216712"/>
                  </a:lnTo>
                  <a:close/>
                </a:path>
                <a:path extrusionOk="0" h="1844039" w="214629">
                  <a:moveTo>
                    <a:pt x="214071" y="0"/>
                  </a:moveTo>
                  <a:lnTo>
                    <a:pt x="180606" y="0"/>
                  </a:lnTo>
                  <a:lnTo>
                    <a:pt x="180606" y="1626971"/>
                  </a:lnTo>
                  <a:lnTo>
                    <a:pt x="214071" y="1626971"/>
                  </a:lnTo>
                  <a:lnTo>
                    <a:pt x="214071"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34" name="Google Shape;234;p26"/>
          <p:cNvGrpSpPr/>
          <p:nvPr/>
        </p:nvGrpSpPr>
        <p:grpSpPr>
          <a:xfrm>
            <a:off x="6942328" y="0"/>
            <a:ext cx="2811302" cy="1588770"/>
            <a:chOff x="6942328" y="0"/>
            <a:chExt cx="2811302" cy="1588770"/>
          </a:xfrm>
        </p:grpSpPr>
        <p:sp>
          <p:nvSpPr>
            <p:cNvPr id="235" name="Google Shape;235;p26"/>
            <p:cNvSpPr/>
            <p:nvPr/>
          </p:nvSpPr>
          <p:spPr>
            <a:xfrm>
              <a:off x="7642890" y="0"/>
              <a:ext cx="2110740" cy="1588770"/>
            </a:xfrm>
            <a:custGeom>
              <a:rect b="b" l="l" r="r" t="t"/>
              <a:pathLst>
                <a:path extrusionOk="0" h="1588770" w="2110740">
                  <a:moveTo>
                    <a:pt x="1205415" y="1588215"/>
                  </a:moveTo>
                  <a:lnTo>
                    <a:pt x="1156934" y="1587258"/>
                  </a:lnTo>
                  <a:lnTo>
                    <a:pt x="1108939" y="1584411"/>
                  </a:lnTo>
                  <a:lnTo>
                    <a:pt x="1061465" y="1579709"/>
                  </a:lnTo>
                  <a:lnTo>
                    <a:pt x="1014550" y="1573189"/>
                  </a:lnTo>
                  <a:lnTo>
                    <a:pt x="968229" y="1564887"/>
                  </a:lnTo>
                  <a:lnTo>
                    <a:pt x="922537" y="1554838"/>
                  </a:lnTo>
                  <a:lnTo>
                    <a:pt x="877512" y="1543079"/>
                  </a:lnTo>
                  <a:lnTo>
                    <a:pt x="833188" y="1529646"/>
                  </a:lnTo>
                  <a:lnTo>
                    <a:pt x="789603" y="1514575"/>
                  </a:lnTo>
                  <a:lnTo>
                    <a:pt x="746791" y="1497902"/>
                  </a:lnTo>
                  <a:lnTo>
                    <a:pt x="704789" y="1479662"/>
                  </a:lnTo>
                  <a:lnTo>
                    <a:pt x="663634" y="1459893"/>
                  </a:lnTo>
                  <a:lnTo>
                    <a:pt x="623360" y="1438629"/>
                  </a:lnTo>
                  <a:lnTo>
                    <a:pt x="584005" y="1415907"/>
                  </a:lnTo>
                  <a:lnTo>
                    <a:pt x="545603" y="1391762"/>
                  </a:lnTo>
                  <a:lnTo>
                    <a:pt x="508192" y="1366232"/>
                  </a:lnTo>
                  <a:lnTo>
                    <a:pt x="471807" y="1339351"/>
                  </a:lnTo>
                  <a:lnTo>
                    <a:pt x="436483" y="1311157"/>
                  </a:lnTo>
                  <a:lnTo>
                    <a:pt x="402258" y="1281684"/>
                  </a:lnTo>
                  <a:lnTo>
                    <a:pt x="369167" y="1250969"/>
                  </a:lnTo>
                  <a:lnTo>
                    <a:pt x="337246" y="1219048"/>
                  </a:lnTo>
                  <a:lnTo>
                    <a:pt x="306531" y="1185957"/>
                  </a:lnTo>
                  <a:lnTo>
                    <a:pt x="277058" y="1151731"/>
                  </a:lnTo>
                  <a:lnTo>
                    <a:pt x="248863" y="1116408"/>
                  </a:lnTo>
                  <a:lnTo>
                    <a:pt x="221983" y="1080023"/>
                  </a:lnTo>
                  <a:lnTo>
                    <a:pt x="196452" y="1042611"/>
                  </a:lnTo>
                  <a:lnTo>
                    <a:pt x="172308" y="1004210"/>
                  </a:lnTo>
                  <a:lnTo>
                    <a:pt x="149586" y="964854"/>
                  </a:lnTo>
                  <a:lnTo>
                    <a:pt x="128322" y="924581"/>
                  </a:lnTo>
                  <a:lnTo>
                    <a:pt x="108552" y="883425"/>
                  </a:lnTo>
                  <a:lnTo>
                    <a:pt x="90313" y="841424"/>
                  </a:lnTo>
                  <a:lnTo>
                    <a:pt x="73639" y="798612"/>
                  </a:lnTo>
                  <a:lnTo>
                    <a:pt x="58568" y="755027"/>
                  </a:lnTo>
                  <a:lnTo>
                    <a:pt x="45135" y="710703"/>
                  </a:lnTo>
                  <a:lnTo>
                    <a:pt x="33376" y="665677"/>
                  </a:lnTo>
                  <a:lnTo>
                    <a:pt x="23328" y="619986"/>
                  </a:lnTo>
                  <a:lnTo>
                    <a:pt x="15026" y="573665"/>
                  </a:lnTo>
                  <a:lnTo>
                    <a:pt x="8506" y="526749"/>
                  </a:lnTo>
                  <a:lnTo>
                    <a:pt x="3804" y="479276"/>
                  </a:lnTo>
                  <a:lnTo>
                    <a:pt x="957" y="431281"/>
                  </a:lnTo>
                  <a:lnTo>
                    <a:pt x="0" y="382800"/>
                  </a:lnTo>
                  <a:lnTo>
                    <a:pt x="957" y="334319"/>
                  </a:lnTo>
                  <a:lnTo>
                    <a:pt x="3804" y="286323"/>
                  </a:lnTo>
                  <a:lnTo>
                    <a:pt x="8506" y="238850"/>
                  </a:lnTo>
                  <a:lnTo>
                    <a:pt x="15026" y="191935"/>
                  </a:lnTo>
                  <a:lnTo>
                    <a:pt x="23328" y="145613"/>
                  </a:lnTo>
                  <a:lnTo>
                    <a:pt x="33376" y="99922"/>
                  </a:lnTo>
                  <a:lnTo>
                    <a:pt x="45135" y="54896"/>
                  </a:lnTo>
                  <a:lnTo>
                    <a:pt x="58568" y="10573"/>
                  </a:lnTo>
                  <a:lnTo>
                    <a:pt x="62224" y="0"/>
                  </a:lnTo>
                  <a:lnTo>
                    <a:pt x="2110709" y="1178513"/>
                  </a:lnTo>
                  <a:lnTo>
                    <a:pt x="2073584" y="1219048"/>
                  </a:lnTo>
                  <a:lnTo>
                    <a:pt x="2041663" y="1250969"/>
                  </a:lnTo>
                  <a:lnTo>
                    <a:pt x="2008572" y="1281684"/>
                  </a:lnTo>
                  <a:lnTo>
                    <a:pt x="1974347" y="1311157"/>
                  </a:lnTo>
                  <a:lnTo>
                    <a:pt x="1939023" y="1339351"/>
                  </a:lnTo>
                  <a:lnTo>
                    <a:pt x="1902638" y="1366232"/>
                  </a:lnTo>
                  <a:lnTo>
                    <a:pt x="1865227" y="1391762"/>
                  </a:lnTo>
                  <a:lnTo>
                    <a:pt x="1826825" y="1415907"/>
                  </a:lnTo>
                  <a:lnTo>
                    <a:pt x="1787470" y="1438629"/>
                  </a:lnTo>
                  <a:lnTo>
                    <a:pt x="1747196" y="1459893"/>
                  </a:lnTo>
                  <a:lnTo>
                    <a:pt x="1706040" y="1479662"/>
                  </a:lnTo>
                  <a:lnTo>
                    <a:pt x="1664039" y="1497902"/>
                  </a:lnTo>
                  <a:lnTo>
                    <a:pt x="1621227" y="1514575"/>
                  </a:lnTo>
                  <a:lnTo>
                    <a:pt x="1577642" y="1529646"/>
                  </a:lnTo>
                  <a:lnTo>
                    <a:pt x="1533318" y="1543079"/>
                  </a:lnTo>
                  <a:lnTo>
                    <a:pt x="1488293" y="1554838"/>
                  </a:lnTo>
                  <a:lnTo>
                    <a:pt x="1442601" y="1564887"/>
                  </a:lnTo>
                  <a:lnTo>
                    <a:pt x="1396280" y="1573189"/>
                  </a:lnTo>
                  <a:lnTo>
                    <a:pt x="1349365" y="1579709"/>
                  </a:lnTo>
                  <a:lnTo>
                    <a:pt x="1301891" y="1584411"/>
                  </a:lnTo>
                  <a:lnTo>
                    <a:pt x="1253896" y="1587258"/>
                  </a:lnTo>
                  <a:lnTo>
                    <a:pt x="1205415" y="1588215"/>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p26"/>
            <p:cNvSpPr/>
            <p:nvPr/>
          </p:nvSpPr>
          <p:spPr>
            <a:xfrm>
              <a:off x="6942328" y="465086"/>
              <a:ext cx="1908175" cy="221615"/>
            </a:xfrm>
            <a:custGeom>
              <a:rect b="b" l="l" r="r" t="t"/>
              <a:pathLst>
                <a:path extrusionOk="0" h="221615" w="1908175">
                  <a:moveTo>
                    <a:pt x="1683410" y="0"/>
                  </a:moveTo>
                  <a:lnTo>
                    <a:pt x="0" y="0"/>
                  </a:lnTo>
                  <a:lnTo>
                    <a:pt x="0" y="34645"/>
                  </a:lnTo>
                  <a:lnTo>
                    <a:pt x="1683410" y="34645"/>
                  </a:lnTo>
                  <a:lnTo>
                    <a:pt x="1683410" y="0"/>
                  </a:lnTo>
                  <a:close/>
                </a:path>
                <a:path extrusionOk="0" h="221615" w="1908175">
                  <a:moveTo>
                    <a:pt x="1907654" y="186855"/>
                  </a:moveTo>
                  <a:lnTo>
                    <a:pt x="224231" y="186855"/>
                  </a:lnTo>
                  <a:lnTo>
                    <a:pt x="224231" y="221500"/>
                  </a:lnTo>
                  <a:lnTo>
                    <a:pt x="1907654" y="221500"/>
                  </a:lnTo>
                  <a:lnTo>
                    <a:pt x="1907654" y="186855"/>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37" name="Google Shape;237;p26"/>
          <p:cNvSpPr txBox="1"/>
          <p:nvPr>
            <p:ph type="title"/>
          </p:nvPr>
        </p:nvSpPr>
        <p:spPr>
          <a:xfrm>
            <a:off x="718819" y="684447"/>
            <a:ext cx="449961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40707"/>
                </a:solidFill>
              </a:rPr>
              <a:t>Data analysis</a:t>
            </a:r>
            <a:endParaRPr/>
          </a:p>
        </p:txBody>
      </p:sp>
      <p:sp>
        <p:nvSpPr>
          <p:cNvPr id="238" name="Google Shape;238;p26"/>
          <p:cNvSpPr txBox="1"/>
          <p:nvPr>
            <p:ph idx="1" type="body"/>
          </p:nvPr>
        </p:nvSpPr>
        <p:spPr>
          <a:xfrm>
            <a:off x="1065793" y="2861606"/>
            <a:ext cx="7622012" cy="1794510"/>
          </a:xfrm>
          <a:prstGeom prst="rect">
            <a:avLst/>
          </a:prstGeom>
          <a:noFill/>
          <a:ln>
            <a:noFill/>
          </a:ln>
        </p:spPr>
        <p:txBody>
          <a:bodyPr anchorCtr="0" anchor="t" bIns="0" lIns="0" spcFirstLastPara="1" rIns="0" wrap="square" tIns="12050">
            <a:spAutoFit/>
          </a:bodyPr>
          <a:lstStyle/>
          <a:p>
            <a:pPr indent="147954" lvl="0" marL="440690" marR="433069" rtl="0" algn="l">
              <a:lnSpc>
                <a:spcPct val="108000"/>
              </a:lnSpc>
              <a:spcBef>
                <a:spcPts val="0"/>
              </a:spcBef>
              <a:spcAft>
                <a:spcPts val="0"/>
              </a:spcAft>
              <a:buNone/>
            </a:pPr>
            <a:r>
              <a:rPr lang="en-US"/>
              <a:t>ANALYZING	THE		WEALTH	OF	INFORMATION  SUMMARIZED		IN	THE	UNIT-PROCESS	MATRIX</a:t>
            </a:r>
            <a:endParaRPr/>
          </a:p>
          <a:p>
            <a:pPr indent="0" lvl="0" marL="12065" marR="5080" rtl="0" algn="ctr">
              <a:lnSpc>
                <a:spcPct val="132857"/>
              </a:lnSpc>
              <a:spcBef>
                <a:spcPts val="125"/>
              </a:spcBef>
              <a:spcAft>
                <a:spcPts val="0"/>
              </a:spcAft>
              <a:buNone/>
            </a:pPr>
            <a:r>
              <a:rPr lang="en-US"/>
              <a:t>AND	THE		PROCESS-DATA	ELEMENT	MATRIX	OFTEN  REVEALS	INDIRECT	RELATIONSHIP</a:t>
            </a:r>
            <a:endParaRPr/>
          </a:p>
          <a:p>
            <a:pPr indent="0" lvl="0" marL="0" rtl="0" algn="ctr">
              <a:lnSpc>
                <a:spcPct val="100000"/>
              </a:lnSpc>
              <a:spcBef>
                <a:spcPts val="70"/>
              </a:spcBef>
              <a:spcAft>
                <a:spcPts val="0"/>
              </a:spcAft>
              <a:buNone/>
            </a:pPr>
            <a:r>
              <a:rPr lang="en-US"/>
              <a:t>BETWEEN	THE	ORGANIZATIONAL	UNITS,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27"/>
          <p:cNvGrpSpPr/>
          <p:nvPr/>
        </p:nvGrpSpPr>
        <p:grpSpPr>
          <a:xfrm>
            <a:off x="0" y="0"/>
            <a:ext cx="2748915" cy="2953613"/>
            <a:chOff x="0" y="0"/>
            <a:chExt cx="2748915" cy="2953613"/>
          </a:xfrm>
        </p:grpSpPr>
        <p:sp>
          <p:nvSpPr>
            <p:cNvPr id="244" name="Google Shape;244;p27"/>
            <p:cNvSpPr/>
            <p:nvPr/>
          </p:nvSpPr>
          <p:spPr>
            <a:xfrm>
              <a:off x="0" y="0"/>
              <a:ext cx="2748915" cy="2259965"/>
            </a:xfrm>
            <a:custGeom>
              <a:rect b="b" l="l" r="r" t="t"/>
              <a:pathLst>
                <a:path extrusionOk="0" h="2259965" w="2748915">
                  <a:moveTo>
                    <a:pt x="1192180" y="2259423"/>
                  </a:moveTo>
                  <a:lnTo>
                    <a:pt x="1143694" y="2258683"/>
                  </a:lnTo>
                  <a:lnTo>
                    <a:pt x="1095578" y="2256475"/>
                  </a:lnTo>
                  <a:lnTo>
                    <a:pt x="1047851" y="2252821"/>
                  </a:lnTo>
                  <a:lnTo>
                    <a:pt x="1000538" y="2247744"/>
                  </a:lnTo>
                  <a:lnTo>
                    <a:pt x="953657" y="2241263"/>
                  </a:lnTo>
                  <a:lnTo>
                    <a:pt x="907233" y="2233402"/>
                  </a:lnTo>
                  <a:lnTo>
                    <a:pt x="861285" y="2224182"/>
                  </a:lnTo>
                  <a:lnTo>
                    <a:pt x="815835" y="2213623"/>
                  </a:lnTo>
                  <a:lnTo>
                    <a:pt x="770906" y="2201748"/>
                  </a:lnTo>
                  <a:lnTo>
                    <a:pt x="726518" y="2188578"/>
                  </a:lnTo>
                  <a:lnTo>
                    <a:pt x="682693" y="2174135"/>
                  </a:lnTo>
                  <a:lnTo>
                    <a:pt x="639452" y="2158439"/>
                  </a:lnTo>
                  <a:lnTo>
                    <a:pt x="596817" y="2141514"/>
                  </a:lnTo>
                  <a:lnTo>
                    <a:pt x="554810" y="2123379"/>
                  </a:lnTo>
                  <a:lnTo>
                    <a:pt x="513452" y="2104058"/>
                  </a:lnTo>
                  <a:lnTo>
                    <a:pt x="472765" y="2083570"/>
                  </a:lnTo>
                  <a:lnTo>
                    <a:pt x="432770" y="2061939"/>
                  </a:lnTo>
                  <a:lnTo>
                    <a:pt x="393488" y="2039184"/>
                  </a:lnTo>
                  <a:lnTo>
                    <a:pt x="354942" y="2015329"/>
                  </a:lnTo>
                  <a:lnTo>
                    <a:pt x="317152" y="1990394"/>
                  </a:lnTo>
                  <a:lnTo>
                    <a:pt x="280141" y="1964400"/>
                  </a:lnTo>
                  <a:lnTo>
                    <a:pt x="243929" y="1937370"/>
                  </a:lnTo>
                  <a:lnTo>
                    <a:pt x="208539" y="1909326"/>
                  </a:lnTo>
                  <a:lnTo>
                    <a:pt x="173991" y="1880287"/>
                  </a:lnTo>
                  <a:lnTo>
                    <a:pt x="140308" y="1850277"/>
                  </a:lnTo>
                  <a:lnTo>
                    <a:pt x="107511" y="1819316"/>
                  </a:lnTo>
                  <a:lnTo>
                    <a:pt x="75621" y="1787426"/>
                  </a:lnTo>
                  <a:lnTo>
                    <a:pt x="44660" y="1754629"/>
                  </a:lnTo>
                  <a:lnTo>
                    <a:pt x="14650" y="1720946"/>
                  </a:lnTo>
                  <a:lnTo>
                    <a:pt x="0" y="1703516"/>
                  </a:lnTo>
                  <a:lnTo>
                    <a:pt x="0" y="0"/>
                  </a:lnTo>
                  <a:lnTo>
                    <a:pt x="2581382" y="0"/>
                  </a:lnTo>
                  <a:lnTo>
                    <a:pt x="2593482" y="24028"/>
                  </a:lnTo>
                  <a:lnTo>
                    <a:pt x="2612803" y="65386"/>
                  </a:lnTo>
                  <a:lnTo>
                    <a:pt x="2630938" y="107393"/>
                  </a:lnTo>
                  <a:lnTo>
                    <a:pt x="2647863" y="150028"/>
                  </a:lnTo>
                  <a:lnTo>
                    <a:pt x="2663559" y="193269"/>
                  </a:lnTo>
                  <a:lnTo>
                    <a:pt x="2678002" y="237094"/>
                  </a:lnTo>
                  <a:lnTo>
                    <a:pt x="2691172" y="281482"/>
                  </a:lnTo>
                  <a:lnTo>
                    <a:pt x="2703047" y="326411"/>
                  </a:lnTo>
                  <a:lnTo>
                    <a:pt x="2713606" y="371861"/>
                  </a:lnTo>
                  <a:lnTo>
                    <a:pt x="2722826" y="417809"/>
                  </a:lnTo>
                  <a:lnTo>
                    <a:pt x="2730688" y="464233"/>
                  </a:lnTo>
                  <a:lnTo>
                    <a:pt x="2737168" y="511113"/>
                  </a:lnTo>
                  <a:lnTo>
                    <a:pt x="2742245" y="558427"/>
                  </a:lnTo>
                  <a:lnTo>
                    <a:pt x="2745899" y="606153"/>
                  </a:lnTo>
                  <a:lnTo>
                    <a:pt x="2748107" y="654270"/>
                  </a:lnTo>
                  <a:lnTo>
                    <a:pt x="2748847" y="702756"/>
                  </a:lnTo>
                  <a:lnTo>
                    <a:pt x="2748107" y="751243"/>
                  </a:lnTo>
                  <a:lnTo>
                    <a:pt x="2745899" y="799359"/>
                  </a:lnTo>
                  <a:lnTo>
                    <a:pt x="2742245" y="847085"/>
                  </a:lnTo>
                  <a:lnTo>
                    <a:pt x="2737168" y="894399"/>
                  </a:lnTo>
                  <a:lnTo>
                    <a:pt x="2730688" y="941279"/>
                  </a:lnTo>
                  <a:lnTo>
                    <a:pt x="2722826" y="987704"/>
                  </a:lnTo>
                  <a:lnTo>
                    <a:pt x="2713606" y="1033652"/>
                  </a:lnTo>
                  <a:lnTo>
                    <a:pt x="2703047" y="1079101"/>
                  </a:lnTo>
                  <a:lnTo>
                    <a:pt x="2691172" y="1124031"/>
                  </a:lnTo>
                  <a:lnTo>
                    <a:pt x="2678002" y="1168419"/>
                  </a:lnTo>
                  <a:lnTo>
                    <a:pt x="2663559" y="1212244"/>
                  </a:lnTo>
                  <a:lnTo>
                    <a:pt x="2647863" y="1255485"/>
                  </a:lnTo>
                  <a:lnTo>
                    <a:pt x="2630938" y="1298119"/>
                  </a:lnTo>
                  <a:lnTo>
                    <a:pt x="2612803" y="1340127"/>
                  </a:lnTo>
                  <a:lnTo>
                    <a:pt x="2593482" y="1381485"/>
                  </a:lnTo>
                  <a:lnTo>
                    <a:pt x="2572994" y="1422172"/>
                  </a:lnTo>
                  <a:lnTo>
                    <a:pt x="2551363" y="1462167"/>
                  </a:lnTo>
                  <a:lnTo>
                    <a:pt x="2528608" y="1501449"/>
                  </a:lnTo>
                  <a:lnTo>
                    <a:pt x="2504753" y="1539995"/>
                  </a:lnTo>
                  <a:lnTo>
                    <a:pt x="2479818" y="1577785"/>
                  </a:lnTo>
                  <a:lnTo>
                    <a:pt x="2453824" y="1614796"/>
                  </a:lnTo>
                  <a:lnTo>
                    <a:pt x="2426795" y="1651008"/>
                  </a:lnTo>
                  <a:lnTo>
                    <a:pt x="2398750" y="1686398"/>
                  </a:lnTo>
                  <a:lnTo>
                    <a:pt x="2369711" y="1720946"/>
                  </a:lnTo>
                  <a:lnTo>
                    <a:pt x="2339701" y="1754629"/>
                  </a:lnTo>
                  <a:lnTo>
                    <a:pt x="2308740" y="1787426"/>
                  </a:lnTo>
                  <a:lnTo>
                    <a:pt x="2276850" y="1819316"/>
                  </a:lnTo>
                  <a:lnTo>
                    <a:pt x="2244053" y="1850277"/>
                  </a:lnTo>
                  <a:lnTo>
                    <a:pt x="2210370" y="1880287"/>
                  </a:lnTo>
                  <a:lnTo>
                    <a:pt x="2175822" y="1909326"/>
                  </a:lnTo>
                  <a:lnTo>
                    <a:pt x="2140432" y="1937370"/>
                  </a:lnTo>
                  <a:lnTo>
                    <a:pt x="2104220" y="1964400"/>
                  </a:lnTo>
                  <a:lnTo>
                    <a:pt x="2067209" y="1990394"/>
                  </a:lnTo>
                  <a:lnTo>
                    <a:pt x="2029419" y="2015329"/>
                  </a:lnTo>
                  <a:lnTo>
                    <a:pt x="1990873" y="2039184"/>
                  </a:lnTo>
                  <a:lnTo>
                    <a:pt x="1951591" y="2061939"/>
                  </a:lnTo>
                  <a:lnTo>
                    <a:pt x="1911596" y="2083570"/>
                  </a:lnTo>
                  <a:lnTo>
                    <a:pt x="1870909" y="2104058"/>
                  </a:lnTo>
                  <a:lnTo>
                    <a:pt x="1829551" y="2123379"/>
                  </a:lnTo>
                  <a:lnTo>
                    <a:pt x="1787544" y="2141514"/>
                  </a:lnTo>
                  <a:lnTo>
                    <a:pt x="1744909" y="2158439"/>
                  </a:lnTo>
                  <a:lnTo>
                    <a:pt x="1701668" y="2174135"/>
                  </a:lnTo>
                  <a:lnTo>
                    <a:pt x="1657843" y="2188578"/>
                  </a:lnTo>
                  <a:lnTo>
                    <a:pt x="1613455" y="2201748"/>
                  </a:lnTo>
                  <a:lnTo>
                    <a:pt x="1568525" y="2213623"/>
                  </a:lnTo>
                  <a:lnTo>
                    <a:pt x="1523076" y="2224182"/>
                  </a:lnTo>
                  <a:lnTo>
                    <a:pt x="1477128" y="2233402"/>
                  </a:lnTo>
                  <a:lnTo>
                    <a:pt x="1430703" y="2241263"/>
                  </a:lnTo>
                  <a:lnTo>
                    <a:pt x="1383823" y="2247744"/>
                  </a:lnTo>
                  <a:lnTo>
                    <a:pt x="1336510" y="2252821"/>
                  </a:lnTo>
                  <a:lnTo>
                    <a:pt x="1288783" y="2256475"/>
                  </a:lnTo>
                  <a:lnTo>
                    <a:pt x="1240667" y="2258683"/>
                  </a:lnTo>
                  <a:lnTo>
                    <a:pt x="1192180" y="225942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5" name="Google Shape;245;p27"/>
            <p:cNvSpPr/>
            <p:nvPr/>
          </p:nvSpPr>
          <p:spPr>
            <a:xfrm>
              <a:off x="339140" y="495528"/>
              <a:ext cx="289560" cy="2458085"/>
            </a:xfrm>
            <a:custGeom>
              <a:rect b="b" l="l" r="r" t="t"/>
              <a:pathLst>
                <a:path extrusionOk="0" h="2458085" w="289559">
                  <a:moveTo>
                    <a:pt x="48196" y="289166"/>
                  </a:moveTo>
                  <a:lnTo>
                    <a:pt x="0" y="289166"/>
                  </a:lnTo>
                  <a:lnTo>
                    <a:pt x="0" y="2457894"/>
                  </a:lnTo>
                  <a:lnTo>
                    <a:pt x="48196" y="2457894"/>
                  </a:lnTo>
                  <a:lnTo>
                    <a:pt x="48196" y="289166"/>
                  </a:lnTo>
                  <a:close/>
                </a:path>
                <a:path extrusionOk="0" h="2458085" w="289559">
                  <a:moveTo>
                    <a:pt x="289166" y="0"/>
                  </a:moveTo>
                  <a:lnTo>
                    <a:pt x="240969" y="0"/>
                  </a:lnTo>
                  <a:lnTo>
                    <a:pt x="240969" y="2168741"/>
                  </a:lnTo>
                  <a:lnTo>
                    <a:pt x="289166" y="2168741"/>
                  </a:lnTo>
                  <a:lnTo>
                    <a:pt x="289166"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46" name="Google Shape;246;p27"/>
          <p:cNvGrpSpPr/>
          <p:nvPr/>
        </p:nvGrpSpPr>
        <p:grpSpPr>
          <a:xfrm>
            <a:off x="7208253" y="5570768"/>
            <a:ext cx="2545539" cy="1744980"/>
            <a:chOff x="7208253" y="5570768"/>
            <a:chExt cx="2545539" cy="1744980"/>
          </a:xfrm>
        </p:grpSpPr>
        <p:sp>
          <p:nvSpPr>
            <p:cNvPr id="247" name="Google Shape;247;p27"/>
            <p:cNvSpPr/>
            <p:nvPr/>
          </p:nvSpPr>
          <p:spPr>
            <a:xfrm>
              <a:off x="7872922" y="5570768"/>
              <a:ext cx="1880870" cy="1744980"/>
            </a:xfrm>
            <a:custGeom>
              <a:rect b="b" l="l" r="r" t="t"/>
              <a:pathLst>
                <a:path extrusionOk="0" h="1744979" w="1880870">
                  <a:moveTo>
                    <a:pt x="1880676" y="1744431"/>
                  </a:moveTo>
                  <a:lnTo>
                    <a:pt x="170572" y="1744431"/>
                  </a:lnTo>
                  <a:lnTo>
                    <a:pt x="156142" y="1720879"/>
                  </a:lnTo>
                  <a:lnTo>
                    <a:pt x="133997" y="1681293"/>
                  </a:lnTo>
                  <a:lnTo>
                    <a:pt x="113395" y="1640758"/>
                  </a:lnTo>
                  <a:lnTo>
                    <a:pt x="94376" y="1599315"/>
                  </a:lnTo>
                  <a:lnTo>
                    <a:pt x="76981" y="1557003"/>
                  </a:lnTo>
                  <a:lnTo>
                    <a:pt x="61248" y="1513862"/>
                  </a:lnTo>
                  <a:lnTo>
                    <a:pt x="47217" y="1469932"/>
                  </a:lnTo>
                  <a:lnTo>
                    <a:pt x="34928" y="1425252"/>
                  </a:lnTo>
                  <a:lnTo>
                    <a:pt x="24421" y="1379863"/>
                  </a:lnTo>
                  <a:lnTo>
                    <a:pt x="15735" y="1333803"/>
                  </a:lnTo>
                  <a:lnTo>
                    <a:pt x="8910" y="1287112"/>
                  </a:lnTo>
                  <a:lnTo>
                    <a:pt x="3986" y="1239831"/>
                  </a:lnTo>
                  <a:lnTo>
                    <a:pt x="1003" y="1191999"/>
                  </a:lnTo>
                  <a:lnTo>
                    <a:pt x="0" y="1143655"/>
                  </a:lnTo>
                  <a:lnTo>
                    <a:pt x="1003" y="1095311"/>
                  </a:lnTo>
                  <a:lnTo>
                    <a:pt x="3986" y="1047479"/>
                  </a:lnTo>
                  <a:lnTo>
                    <a:pt x="8910" y="1000197"/>
                  </a:lnTo>
                  <a:lnTo>
                    <a:pt x="15735" y="953507"/>
                  </a:lnTo>
                  <a:lnTo>
                    <a:pt x="24421" y="907447"/>
                  </a:lnTo>
                  <a:lnTo>
                    <a:pt x="34928" y="862057"/>
                  </a:lnTo>
                  <a:lnTo>
                    <a:pt x="47217" y="817378"/>
                  </a:lnTo>
                  <a:lnTo>
                    <a:pt x="61248" y="773447"/>
                  </a:lnTo>
                  <a:lnTo>
                    <a:pt x="76981" y="730307"/>
                  </a:lnTo>
                  <a:lnTo>
                    <a:pt x="94376" y="687995"/>
                  </a:lnTo>
                  <a:lnTo>
                    <a:pt x="113395" y="646552"/>
                  </a:lnTo>
                  <a:lnTo>
                    <a:pt x="133997" y="606017"/>
                  </a:lnTo>
                  <a:lnTo>
                    <a:pt x="156142" y="566430"/>
                  </a:lnTo>
                  <a:lnTo>
                    <a:pt x="179791" y="527832"/>
                  </a:lnTo>
                  <a:lnTo>
                    <a:pt x="204905" y="490260"/>
                  </a:lnTo>
                  <a:lnTo>
                    <a:pt x="231442" y="453756"/>
                  </a:lnTo>
                  <a:lnTo>
                    <a:pt x="259365" y="418359"/>
                  </a:lnTo>
                  <a:lnTo>
                    <a:pt x="288632" y="384108"/>
                  </a:lnTo>
                  <a:lnTo>
                    <a:pt x="319205" y="351044"/>
                  </a:lnTo>
                  <a:lnTo>
                    <a:pt x="351044" y="319205"/>
                  </a:lnTo>
                  <a:lnTo>
                    <a:pt x="384108" y="288632"/>
                  </a:lnTo>
                  <a:lnTo>
                    <a:pt x="418359" y="259365"/>
                  </a:lnTo>
                  <a:lnTo>
                    <a:pt x="453756" y="231442"/>
                  </a:lnTo>
                  <a:lnTo>
                    <a:pt x="490260" y="204905"/>
                  </a:lnTo>
                  <a:lnTo>
                    <a:pt x="527832" y="179791"/>
                  </a:lnTo>
                  <a:lnTo>
                    <a:pt x="566430" y="156142"/>
                  </a:lnTo>
                  <a:lnTo>
                    <a:pt x="606017" y="133997"/>
                  </a:lnTo>
                  <a:lnTo>
                    <a:pt x="646552" y="113395"/>
                  </a:lnTo>
                  <a:lnTo>
                    <a:pt x="687995" y="94376"/>
                  </a:lnTo>
                  <a:lnTo>
                    <a:pt x="730307" y="76981"/>
                  </a:lnTo>
                  <a:lnTo>
                    <a:pt x="773447" y="61248"/>
                  </a:lnTo>
                  <a:lnTo>
                    <a:pt x="817378" y="47217"/>
                  </a:lnTo>
                  <a:lnTo>
                    <a:pt x="862057" y="34928"/>
                  </a:lnTo>
                  <a:lnTo>
                    <a:pt x="907447" y="24421"/>
                  </a:lnTo>
                  <a:lnTo>
                    <a:pt x="953507" y="15735"/>
                  </a:lnTo>
                  <a:lnTo>
                    <a:pt x="1000197" y="8910"/>
                  </a:lnTo>
                  <a:lnTo>
                    <a:pt x="1047479" y="3986"/>
                  </a:lnTo>
                  <a:lnTo>
                    <a:pt x="1095311" y="1003"/>
                  </a:lnTo>
                  <a:lnTo>
                    <a:pt x="1143655" y="0"/>
                  </a:lnTo>
                  <a:lnTo>
                    <a:pt x="1191999" y="1003"/>
                  </a:lnTo>
                  <a:lnTo>
                    <a:pt x="1239831" y="3986"/>
                  </a:lnTo>
                  <a:lnTo>
                    <a:pt x="1287112" y="8910"/>
                  </a:lnTo>
                  <a:lnTo>
                    <a:pt x="1333803" y="15735"/>
                  </a:lnTo>
                  <a:lnTo>
                    <a:pt x="1379863" y="24421"/>
                  </a:lnTo>
                  <a:lnTo>
                    <a:pt x="1425252" y="34928"/>
                  </a:lnTo>
                  <a:lnTo>
                    <a:pt x="1469932" y="47217"/>
                  </a:lnTo>
                  <a:lnTo>
                    <a:pt x="1513862" y="61248"/>
                  </a:lnTo>
                  <a:lnTo>
                    <a:pt x="1557003" y="76981"/>
                  </a:lnTo>
                  <a:lnTo>
                    <a:pt x="1599315" y="94376"/>
                  </a:lnTo>
                  <a:lnTo>
                    <a:pt x="1640758" y="113395"/>
                  </a:lnTo>
                  <a:lnTo>
                    <a:pt x="1681293" y="133997"/>
                  </a:lnTo>
                  <a:lnTo>
                    <a:pt x="1720879" y="156142"/>
                  </a:lnTo>
                  <a:lnTo>
                    <a:pt x="1759478" y="179791"/>
                  </a:lnTo>
                  <a:lnTo>
                    <a:pt x="1797049" y="204905"/>
                  </a:lnTo>
                  <a:lnTo>
                    <a:pt x="1833554" y="231442"/>
                  </a:lnTo>
                  <a:lnTo>
                    <a:pt x="1868951" y="259365"/>
                  </a:lnTo>
                  <a:lnTo>
                    <a:pt x="1880676" y="269384"/>
                  </a:lnTo>
                  <a:lnTo>
                    <a:pt x="1880676" y="174443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8" name="Google Shape;248;p27"/>
            <p:cNvSpPr/>
            <p:nvPr/>
          </p:nvSpPr>
          <p:spPr>
            <a:xfrm>
              <a:off x="7208253" y="6716026"/>
              <a:ext cx="1810385" cy="210185"/>
            </a:xfrm>
            <a:custGeom>
              <a:rect b="b" l="l" r="r" t="t"/>
              <a:pathLst>
                <a:path extrusionOk="0" h="210184" w="1810384">
                  <a:moveTo>
                    <a:pt x="1597164" y="0"/>
                  </a:moveTo>
                  <a:lnTo>
                    <a:pt x="0" y="0"/>
                  </a:lnTo>
                  <a:lnTo>
                    <a:pt x="0" y="32867"/>
                  </a:lnTo>
                  <a:lnTo>
                    <a:pt x="1597164" y="32867"/>
                  </a:lnTo>
                  <a:lnTo>
                    <a:pt x="1597164" y="0"/>
                  </a:lnTo>
                  <a:close/>
                </a:path>
                <a:path extrusionOk="0" h="210184" w="1810384">
                  <a:moveTo>
                    <a:pt x="1809915" y="177279"/>
                  </a:moveTo>
                  <a:lnTo>
                    <a:pt x="212750" y="177279"/>
                  </a:lnTo>
                  <a:lnTo>
                    <a:pt x="212750" y="210134"/>
                  </a:lnTo>
                  <a:lnTo>
                    <a:pt x="1809915" y="210134"/>
                  </a:lnTo>
                  <a:lnTo>
                    <a:pt x="1809915" y="177279"/>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9" name="Google Shape;249;p27"/>
          <p:cNvSpPr txBox="1"/>
          <p:nvPr>
            <p:ph type="title"/>
          </p:nvPr>
        </p:nvSpPr>
        <p:spPr>
          <a:xfrm>
            <a:off x="3011356" y="3136902"/>
            <a:ext cx="3730886"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grpSp>
        <p:nvGrpSpPr>
          <p:cNvPr id="66" name="Google Shape;66;p9"/>
          <p:cNvGrpSpPr/>
          <p:nvPr/>
        </p:nvGrpSpPr>
        <p:grpSpPr>
          <a:xfrm>
            <a:off x="4311688" y="6104747"/>
            <a:ext cx="2823908" cy="1210945"/>
            <a:chOff x="4311688" y="6104747"/>
            <a:chExt cx="2823908" cy="1210945"/>
          </a:xfrm>
        </p:grpSpPr>
        <p:sp>
          <p:nvSpPr>
            <p:cNvPr id="67" name="Google Shape;67;p9"/>
            <p:cNvSpPr/>
            <p:nvPr/>
          </p:nvSpPr>
          <p:spPr>
            <a:xfrm>
              <a:off x="5106771" y="6104747"/>
              <a:ext cx="2028825" cy="1210945"/>
            </a:xfrm>
            <a:custGeom>
              <a:rect b="b" l="l" r="r" t="t"/>
              <a:pathLst>
                <a:path extrusionOk="0" h="1210945" w="2028825">
                  <a:moveTo>
                    <a:pt x="2009543" y="1210452"/>
                  </a:moveTo>
                  <a:lnTo>
                    <a:pt x="19113" y="1210452"/>
                  </a:lnTo>
                  <a:lnTo>
                    <a:pt x="17274" y="1201720"/>
                  </a:lnTo>
                  <a:lnTo>
                    <a:pt x="9790" y="1155822"/>
                  </a:lnTo>
                  <a:lnTo>
                    <a:pt x="4383" y="1109258"/>
                  </a:lnTo>
                  <a:lnTo>
                    <a:pt x="1104" y="1062077"/>
                  </a:lnTo>
                  <a:lnTo>
                    <a:pt x="0" y="1014328"/>
                  </a:lnTo>
                  <a:lnTo>
                    <a:pt x="1104" y="966579"/>
                  </a:lnTo>
                  <a:lnTo>
                    <a:pt x="4383" y="919398"/>
                  </a:lnTo>
                  <a:lnTo>
                    <a:pt x="9790" y="872834"/>
                  </a:lnTo>
                  <a:lnTo>
                    <a:pt x="17274" y="826936"/>
                  </a:lnTo>
                  <a:lnTo>
                    <a:pt x="26789" y="781752"/>
                  </a:lnTo>
                  <a:lnTo>
                    <a:pt x="38284" y="737331"/>
                  </a:lnTo>
                  <a:lnTo>
                    <a:pt x="51711" y="693722"/>
                  </a:lnTo>
                  <a:lnTo>
                    <a:pt x="67021" y="650973"/>
                  </a:lnTo>
                  <a:lnTo>
                    <a:pt x="84166" y="609134"/>
                  </a:lnTo>
                  <a:lnTo>
                    <a:pt x="103097" y="568252"/>
                  </a:lnTo>
                  <a:lnTo>
                    <a:pt x="123765" y="528377"/>
                  </a:lnTo>
                  <a:lnTo>
                    <a:pt x="146122" y="489558"/>
                  </a:lnTo>
                  <a:lnTo>
                    <a:pt x="170119" y="451842"/>
                  </a:lnTo>
                  <a:lnTo>
                    <a:pt x="195706" y="415279"/>
                  </a:lnTo>
                  <a:lnTo>
                    <a:pt x="222836" y="379918"/>
                  </a:lnTo>
                  <a:lnTo>
                    <a:pt x="251460" y="345806"/>
                  </a:lnTo>
                  <a:lnTo>
                    <a:pt x="281529" y="312994"/>
                  </a:lnTo>
                  <a:lnTo>
                    <a:pt x="312994" y="281529"/>
                  </a:lnTo>
                  <a:lnTo>
                    <a:pt x="345806" y="251460"/>
                  </a:lnTo>
                  <a:lnTo>
                    <a:pt x="379918" y="222836"/>
                  </a:lnTo>
                  <a:lnTo>
                    <a:pt x="415279" y="195706"/>
                  </a:lnTo>
                  <a:lnTo>
                    <a:pt x="451842" y="170119"/>
                  </a:lnTo>
                  <a:lnTo>
                    <a:pt x="489558" y="146122"/>
                  </a:lnTo>
                  <a:lnTo>
                    <a:pt x="528377" y="123765"/>
                  </a:lnTo>
                  <a:lnTo>
                    <a:pt x="568252" y="103097"/>
                  </a:lnTo>
                  <a:lnTo>
                    <a:pt x="609134" y="84166"/>
                  </a:lnTo>
                  <a:lnTo>
                    <a:pt x="650973" y="67021"/>
                  </a:lnTo>
                  <a:lnTo>
                    <a:pt x="693722" y="51711"/>
                  </a:lnTo>
                  <a:lnTo>
                    <a:pt x="737331" y="38284"/>
                  </a:lnTo>
                  <a:lnTo>
                    <a:pt x="781752" y="26789"/>
                  </a:lnTo>
                  <a:lnTo>
                    <a:pt x="826936" y="17274"/>
                  </a:lnTo>
                  <a:lnTo>
                    <a:pt x="872834" y="9790"/>
                  </a:lnTo>
                  <a:lnTo>
                    <a:pt x="919398" y="4383"/>
                  </a:lnTo>
                  <a:lnTo>
                    <a:pt x="966579" y="1104"/>
                  </a:lnTo>
                  <a:lnTo>
                    <a:pt x="1014328" y="0"/>
                  </a:lnTo>
                  <a:lnTo>
                    <a:pt x="1062077" y="1104"/>
                  </a:lnTo>
                  <a:lnTo>
                    <a:pt x="1109258" y="4383"/>
                  </a:lnTo>
                  <a:lnTo>
                    <a:pt x="1155822" y="9790"/>
                  </a:lnTo>
                  <a:lnTo>
                    <a:pt x="1201720" y="17274"/>
                  </a:lnTo>
                  <a:lnTo>
                    <a:pt x="1246904" y="26789"/>
                  </a:lnTo>
                  <a:lnTo>
                    <a:pt x="1291325" y="38284"/>
                  </a:lnTo>
                  <a:lnTo>
                    <a:pt x="1334934" y="51711"/>
                  </a:lnTo>
                  <a:lnTo>
                    <a:pt x="1377683" y="67021"/>
                  </a:lnTo>
                  <a:lnTo>
                    <a:pt x="1419522" y="84166"/>
                  </a:lnTo>
                  <a:lnTo>
                    <a:pt x="1460404" y="103097"/>
                  </a:lnTo>
                  <a:lnTo>
                    <a:pt x="1500279" y="123765"/>
                  </a:lnTo>
                  <a:lnTo>
                    <a:pt x="1539099" y="146122"/>
                  </a:lnTo>
                  <a:lnTo>
                    <a:pt x="1576814" y="170119"/>
                  </a:lnTo>
                  <a:lnTo>
                    <a:pt x="1613377" y="195706"/>
                  </a:lnTo>
                  <a:lnTo>
                    <a:pt x="1648739" y="222836"/>
                  </a:lnTo>
                  <a:lnTo>
                    <a:pt x="1682850" y="251460"/>
                  </a:lnTo>
                  <a:lnTo>
                    <a:pt x="1715663" y="281529"/>
                  </a:lnTo>
                  <a:lnTo>
                    <a:pt x="1747128" y="312994"/>
                  </a:lnTo>
                  <a:lnTo>
                    <a:pt x="1777196" y="345806"/>
                  </a:lnTo>
                  <a:lnTo>
                    <a:pt x="1805820" y="379918"/>
                  </a:lnTo>
                  <a:lnTo>
                    <a:pt x="1832950" y="415279"/>
                  </a:lnTo>
                  <a:lnTo>
                    <a:pt x="1858538" y="451842"/>
                  </a:lnTo>
                  <a:lnTo>
                    <a:pt x="1882534" y="489558"/>
                  </a:lnTo>
                  <a:lnTo>
                    <a:pt x="1904891" y="528377"/>
                  </a:lnTo>
                  <a:lnTo>
                    <a:pt x="1925559" y="568252"/>
                  </a:lnTo>
                  <a:lnTo>
                    <a:pt x="1944490" y="609134"/>
                  </a:lnTo>
                  <a:lnTo>
                    <a:pt x="1961635" y="650973"/>
                  </a:lnTo>
                  <a:lnTo>
                    <a:pt x="1976946" y="693722"/>
                  </a:lnTo>
                  <a:lnTo>
                    <a:pt x="1990373" y="737331"/>
                  </a:lnTo>
                  <a:lnTo>
                    <a:pt x="2001868" y="781752"/>
                  </a:lnTo>
                  <a:lnTo>
                    <a:pt x="2011382" y="826936"/>
                  </a:lnTo>
                  <a:lnTo>
                    <a:pt x="2018867" y="872834"/>
                  </a:lnTo>
                  <a:lnTo>
                    <a:pt x="2024273" y="919398"/>
                  </a:lnTo>
                  <a:lnTo>
                    <a:pt x="2027553" y="966579"/>
                  </a:lnTo>
                  <a:lnTo>
                    <a:pt x="2028657" y="1014328"/>
                  </a:lnTo>
                  <a:lnTo>
                    <a:pt x="2027553" y="1062077"/>
                  </a:lnTo>
                  <a:lnTo>
                    <a:pt x="2024273" y="1109258"/>
                  </a:lnTo>
                  <a:lnTo>
                    <a:pt x="2018867" y="1155822"/>
                  </a:lnTo>
                  <a:lnTo>
                    <a:pt x="2011382" y="1201720"/>
                  </a:lnTo>
                  <a:lnTo>
                    <a:pt x="2009543" y="1210452"/>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9"/>
            <p:cNvSpPr/>
            <p:nvPr/>
          </p:nvSpPr>
          <p:spPr>
            <a:xfrm>
              <a:off x="4311688" y="6924598"/>
              <a:ext cx="1598930" cy="187325"/>
            </a:xfrm>
            <a:custGeom>
              <a:rect b="b" l="l" r="r" t="t"/>
              <a:pathLst>
                <a:path extrusionOk="0" h="187325" w="1598929">
                  <a:moveTo>
                    <a:pt x="1410589" y="0"/>
                  </a:moveTo>
                  <a:lnTo>
                    <a:pt x="0" y="0"/>
                  </a:lnTo>
                  <a:lnTo>
                    <a:pt x="0" y="29908"/>
                  </a:lnTo>
                  <a:lnTo>
                    <a:pt x="1410589" y="29908"/>
                  </a:lnTo>
                  <a:lnTo>
                    <a:pt x="1410589" y="0"/>
                  </a:lnTo>
                  <a:close/>
                </a:path>
                <a:path extrusionOk="0" h="187325" w="1598929">
                  <a:moveTo>
                    <a:pt x="1598866" y="156883"/>
                  </a:moveTo>
                  <a:lnTo>
                    <a:pt x="188277" y="156883"/>
                  </a:lnTo>
                  <a:lnTo>
                    <a:pt x="188277" y="186791"/>
                  </a:lnTo>
                  <a:lnTo>
                    <a:pt x="1598866" y="186791"/>
                  </a:lnTo>
                  <a:lnTo>
                    <a:pt x="1598866" y="156883"/>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9" name="Google Shape;69;p9"/>
          <p:cNvSpPr txBox="1"/>
          <p:nvPr>
            <p:ph type="title"/>
          </p:nvPr>
        </p:nvSpPr>
        <p:spPr>
          <a:xfrm>
            <a:off x="567306" y="1841048"/>
            <a:ext cx="2399030" cy="92201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5850">
                <a:solidFill>
                  <a:srgbClr val="040707"/>
                </a:solidFill>
              </a:rPr>
              <a:t>About</a:t>
            </a:r>
            <a:endParaRPr sz="5850"/>
          </a:p>
        </p:txBody>
      </p:sp>
      <p:sp>
        <p:nvSpPr>
          <p:cNvPr id="70" name="Google Shape;70;p9"/>
          <p:cNvSpPr txBox="1"/>
          <p:nvPr/>
        </p:nvSpPr>
        <p:spPr>
          <a:xfrm>
            <a:off x="567306" y="3754294"/>
            <a:ext cx="6383020" cy="2019935"/>
          </a:xfrm>
          <a:prstGeom prst="rect">
            <a:avLst/>
          </a:prstGeom>
          <a:noFill/>
          <a:ln>
            <a:noFill/>
          </a:ln>
        </p:spPr>
        <p:txBody>
          <a:bodyPr anchorCtr="0" anchor="t" bIns="0" lIns="0" spcFirstLastPara="1" rIns="0" wrap="square" tIns="12050">
            <a:spAutoFit/>
          </a:bodyPr>
          <a:lstStyle/>
          <a:p>
            <a:pPr indent="0" lvl="0" marL="12700" marR="5080" rtl="0" algn="l">
              <a:lnSpc>
                <a:spcPct val="125800"/>
              </a:lnSpc>
              <a:spcBef>
                <a:spcPts val="0"/>
              </a:spcBef>
              <a:spcAft>
                <a:spcPts val="0"/>
              </a:spcAft>
              <a:buNone/>
            </a:pPr>
            <a:r>
              <a:rPr lang="en-US" sz="2600">
                <a:solidFill>
                  <a:srgbClr val="040707"/>
                </a:solidFill>
                <a:latin typeface="Arial"/>
                <a:ea typeface="Arial"/>
                <a:cs typeface="Arial"/>
                <a:sym typeface="Arial"/>
              </a:rPr>
              <a:t>Developed by IBM in the 1960s to  establish the relationships between an  organization’s data, processes, and  organizational units</a:t>
            </a:r>
            <a:endParaRPr sz="2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pSp>
        <p:nvGrpSpPr>
          <p:cNvPr id="75" name="Google Shape;75;p10"/>
          <p:cNvGrpSpPr/>
          <p:nvPr/>
        </p:nvGrpSpPr>
        <p:grpSpPr>
          <a:xfrm>
            <a:off x="0" y="5548457"/>
            <a:ext cx="2909366" cy="1767205"/>
            <a:chOff x="0" y="5548457"/>
            <a:chExt cx="2909366" cy="1767205"/>
          </a:xfrm>
        </p:grpSpPr>
        <p:sp>
          <p:nvSpPr>
            <p:cNvPr id="76" name="Google Shape;76;p10"/>
            <p:cNvSpPr/>
            <p:nvPr/>
          </p:nvSpPr>
          <p:spPr>
            <a:xfrm>
              <a:off x="0" y="5548457"/>
              <a:ext cx="2202180" cy="1767205"/>
            </a:xfrm>
            <a:custGeom>
              <a:rect b="b" l="l" r="r" t="t"/>
              <a:pathLst>
                <a:path extrusionOk="0" h="1767204" w="2202180">
                  <a:moveTo>
                    <a:pt x="2069018" y="1766742"/>
                  </a:moveTo>
                  <a:lnTo>
                    <a:pt x="0" y="1766742"/>
                  </a:lnTo>
                  <a:lnTo>
                    <a:pt x="0" y="507288"/>
                  </a:lnTo>
                  <a:lnTo>
                    <a:pt x="39519" y="454903"/>
                  </a:lnTo>
                  <a:lnTo>
                    <a:pt x="67958" y="420760"/>
                  </a:lnTo>
                  <a:lnTo>
                    <a:pt x="97606" y="387690"/>
                  </a:lnTo>
                  <a:lnTo>
                    <a:pt x="128428" y="355727"/>
                  </a:lnTo>
                  <a:lnTo>
                    <a:pt x="160391" y="324905"/>
                  </a:lnTo>
                  <a:lnTo>
                    <a:pt x="193461" y="295257"/>
                  </a:lnTo>
                  <a:lnTo>
                    <a:pt x="227604" y="266818"/>
                  </a:lnTo>
                  <a:lnTo>
                    <a:pt x="262786" y="239621"/>
                  </a:lnTo>
                  <a:lnTo>
                    <a:pt x="298975" y="213699"/>
                  </a:lnTo>
                  <a:lnTo>
                    <a:pt x="336135" y="189087"/>
                  </a:lnTo>
                  <a:lnTo>
                    <a:pt x="374234" y="165819"/>
                  </a:lnTo>
                  <a:lnTo>
                    <a:pt x="413237" y="143927"/>
                  </a:lnTo>
                  <a:lnTo>
                    <a:pt x="453111" y="123446"/>
                  </a:lnTo>
                  <a:lnTo>
                    <a:pt x="493822" y="104409"/>
                  </a:lnTo>
                  <a:lnTo>
                    <a:pt x="535336" y="86851"/>
                  </a:lnTo>
                  <a:lnTo>
                    <a:pt x="577619" y="70805"/>
                  </a:lnTo>
                  <a:lnTo>
                    <a:pt x="620638" y="56305"/>
                  </a:lnTo>
                  <a:lnTo>
                    <a:pt x="664360" y="43384"/>
                  </a:lnTo>
                  <a:lnTo>
                    <a:pt x="708749" y="32076"/>
                  </a:lnTo>
                  <a:lnTo>
                    <a:pt x="753773" y="22416"/>
                  </a:lnTo>
                  <a:lnTo>
                    <a:pt x="799398" y="14436"/>
                  </a:lnTo>
                  <a:lnTo>
                    <a:pt x="845590" y="8171"/>
                  </a:lnTo>
                  <a:lnTo>
                    <a:pt x="892315" y="3654"/>
                  </a:lnTo>
                  <a:lnTo>
                    <a:pt x="939539" y="919"/>
                  </a:lnTo>
                  <a:lnTo>
                    <a:pt x="987229" y="0"/>
                  </a:lnTo>
                  <a:lnTo>
                    <a:pt x="1034920" y="919"/>
                  </a:lnTo>
                  <a:lnTo>
                    <a:pt x="1082144" y="3654"/>
                  </a:lnTo>
                  <a:lnTo>
                    <a:pt x="1128869" y="8171"/>
                  </a:lnTo>
                  <a:lnTo>
                    <a:pt x="1175061" y="14436"/>
                  </a:lnTo>
                  <a:lnTo>
                    <a:pt x="1220685" y="22416"/>
                  </a:lnTo>
                  <a:lnTo>
                    <a:pt x="1265709" y="32076"/>
                  </a:lnTo>
                  <a:lnTo>
                    <a:pt x="1310099" y="43384"/>
                  </a:lnTo>
                  <a:lnTo>
                    <a:pt x="1353820" y="56305"/>
                  </a:lnTo>
                  <a:lnTo>
                    <a:pt x="1396840" y="70805"/>
                  </a:lnTo>
                  <a:lnTo>
                    <a:pt x="1439123" y="86851"/>
                  </a:lnTo>
                  <a:lnTo>
                    <a:pt x="1480637" y="104409"/>
                  </a:lnTo>
                  <a:lnTo>
                    <a:pt x="1521348" y="123446"/>
                  </a:lnTo>
                  <a:lnTo>
                    <a:pt x="1561222" y="143927"/>
                  </a:lnTo>
                  <a:lnTo>
                    <a:pt x="1600225" y="165819"/>
                  </a:lnTo>
                  <a:lnTo>
                    <a:pt x="1638324" y="189087"/>
                  </a:lnTo>
                  <a:lnTo>
                    <a:pt x="1675484" y="213699"/>
                  </a:lnTo>
                  <a:lnTo>
                    <a:pt x="1711672" y="239621"/>
                  </a:lnTo>
                  <a:lnTo>
                    <a:pt x="1746855" y="266818"/>
                  </a:lnTo>
                  <a:lnTo>
                    <a:pt x="1780998" y="295257"/>
                  </a:lnTo>
                  <a:lnTo>
                    <a:pt x="1814068" y="324905"/>
                  </a:lnTo>
                  <a:lnTo>
                    <a:pt x="1846031" y="355727"/>
                  </a:lnTo>
                  <a:lnTo>
                    <a:pt x="1876853" y="387690"/>
                  </a:lnTo>
                  <a:lnTo>
                    <a:pt x="1906500" y="420760"/>
                  </a:lnTo>
                  <a:lnTo>
                    <a:pt x="1934940" y="454903"/>
                  </a:lnTo>
                  <a:lnTo>
                    <a:pt x="1962137" y="490086"/>
                  </a:lnTo>
                  <a:lnTo>
                    <a:pt x="1988059" y="526274"/>
                  </a:lnTo>
                  <a:lnTo>
                    <a:pt x="2012671" y="563434"/>
                  </a:lnTo>
                  <a:lnTo>
                    <a:pt x="2035939" y="601533"/>
                  </a:lnTo>
                  <a:lnTo>
                    <a:pt x="2057831" y="640536"/>
                  </a:lnTo>
                  <a:lnTo>
                    <a:pt x="2078312" y="680410"/>
                  </a:lnTo>
                  <a:lnTo>
                    <a:pt x="2097349" y="721121"/>
                  </a:lnTo>
                  <a:lnTo>
                    <a:pt x="2114907" y="762635"/>
                  </a:lnTo>
                  <a:lnTo>
                    <a:pt x="2130953" y="804918"/>
                  </a:lnTo>
                  <a:lnTo>
                    <a:pt x="2145453" y="847938"/>
                  </a:lnTo>
                  <a:lnTo>
                    <a:pt x="2158374" y="891659"/>
                  </a:lnTo>
                  <a:lnTo>
                    <a:pt x="2169682" y="936048"/>
                  </a:lnTo>
                  <a:lnTo>
                    <a:pt x="2179342" y="981072"/>
                  </a:lnTo>
                  <a:lnTo>
                    <a:pt x="2187322" y="1026697"/>
                  </a:lnTo>
                  <a:lnTo>
                    <a:pt x="2193587" y="1072889"/>
                  </a:lnTo>
                  <a:lnTo>
                    <a:pt x="2198104" y="1119614"/>
                  </a:lnTo>
                  <a:lnTo>
                    <a:pt x="2200839" y="1166838"/>
                  </a:lnTo>
                  <a:lnTo>
                    <a:pt x="2201758" y="1214529"/>
                  </a:lnTo>
                  <a:lnTo>
                    <a:pt x="2200839" y="1262219"/>
                  </a:lnTo>
                  <a:lnTo>
                    <a:pt x="2198104" y="1309443"/>
                  </a:lnTo>
                  <a:lnTo>
                    <a:pt x="2193587" y="1356168"/>
                  </a:lnTo>
                  <a:lnTo>
                    <a:pt x="2187322" y="1402360"/>
                  </a:lnTo>
                  <a:lnTo>
                    <a:pt x="2179342" y="1447985"/>
                  </a:lnTo>
                  <a:lnTo>
                    <a:pt x="2169682" y="1493009"/>
                  </a:lnTo>
                  <a:lnTo>
                    <a:pt x="2158374" y="1537398"/>
                  </a:lnTo>
                  <a:lnTo>
                    <a:pt x="2145453" y="1581119"/>
                  </a:lnTo>
                  <a:lnTo>
                    <a:pt x="2130953" y="1624139"/>
                  </a:lnTo>
                  <a:lnTo>
                    <a:pt x="2114907" y="1666422"/>
                  </a:lnTo>
                  <a:lnTo>
                    <a:pt x="2097349" y="1707936"/>
                  </a:lnTo>
                  <a:lnTo>
                    <a:pt x="2078312" y="1748647"/>
                  </a:lnTo>
                  <a:lnTo>
                    <a:pt x="2069018" y="176674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10"/>
            <p:cNvSpPr/>
            <p:nvPr/>
          </p:nvSpPr>
          <p:spPr>
            <a:xfrm>
              <a:off x="987221" y="6764705"/>
              <a:ext cx="1922145" cy="223520"/>
            </a:xfrm>
            <a:custGeom>
              <a:rect b="b" l="l" r="r" t="t"/>
              <a:pathLst>
                <a:path extrusionOk="0" h="223520" w="1922145">
                  <a:moveTo>
                    <a:pt x="1696148" y="0"/>
                  </a:moveTo>
                  <a:lnTo>
                    <a:pt x="0" y="0"/>
                  </a:lnTo>
                  <a:lnTo>
                    <a:pt x="0" y="34899"/>
                  </a:lnTo>
                  <a:lnTo>
                    <a:pt x="1696148" y="34899"/>
                  </a:lnTo>
                  <a:lnTo>
                    <a:pt x="1696148" y="0"/>
                  </a:lnTo>
                  <a:close/>
                </a:path>
                <a:path extrusionOk="0" h="223520" w="1922145">
                  <a:moveTo>
                    <a:pt x="1922081" y="188252"/>
                  </a:moveTo>
                  <a:lnTo>
                    <a:pt x="225933" y="188252"/>
                  </a:lnTo>
                  <a:lnTo>
                    <a:pt x="225933" y="223151"/>
                  </a:lnTo>
                  <a:lnTo>
                    <a:pt x="1922081" y="223151"/>
                  </a:lnTo>
                  <a:lnTo>
                    <a:pt x="1922081" y="188252"/>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8" name="Google Shape;78;p10"/>
          <p:cNvGrpSpPr/>
          <p:nvPr/>
        </p:nvGrpSpPr>
        <p:grpSpPr>
          <a:xfrm>
            <a:off x="7019277" y="1"/>
            <a:ext cx="2734712" cy="1405890"/>
            <a:chOff x="7019277" y="1"/>
            <a:chExt cx="2734712" cy="1405890"/>
          </a:xfrm>
        </p:grpSpPr>
        <p:sp>
          <p:nvSpPr>
            <p:cNvPr id="79" name="Google Shape;79;p10"/>
            <p:cNvSpPr/>
            <p:nvPr/>
          </p:nvSpPr>
          <p:spPr>
            <a:xfrm>
              <a:off x="7722626" y="1"/>
              <a:ext cx="2031364" cy="1405890"/>
            </a:xfrm>
            <a:custGeom>
              <a:rect b="b" l="l" r="r" t="t"/>
              <a:pathLst>
                <a:path extrusionOk="0" h="1405890" w="2031365">
                  <a:moveTo>
                    <a:pt x="1210177" y="1405446"/>
                  </a:moveTo>
                  <a:lnTo>
                    <a:pt x="1161505" y="1404485"/>
                  </a:lnTo>
                  <a:lnTo>
                    <a:pt x="1113320" y="1401627"/>
                  </a:lnTo>
                  <a:lnTo>
                    <a:pt x="1065659" y="1396906"/>
                  </a:lnTo>
                  <a:lnTo>
                    <a:pt x="1018558" y="1390361"/>
                  </a:lnTo>
                  <a:lnTo>
                    <a:pt x="972054" y="1382026"/>
                  </a:lnTo>
                  <a:lnTo>
                    <a:pt x="926182" y="1371937"/>
                  </a:lnTo>
                  <a:lnTo>
                    <a:pt x="880979" y="1360132"/>
                  </a:lnTo>
                  <a:lnTo>
                    <a:pt x="836480" y="1346646"/>
                  </a:lnTo>
                  <a:lnTo>
                    <a:pt x="792722" y="1331516"/>
                  </a:lnTo>
                  <a:lnTo>
                    <a:pt x="749741" y="1314776"/>
                  </a:lnTo>
                  <a:lnTo>
                    <a:pt x="707574" y="1296465"/>
                  </a:lnTo>
                  <a:lnTo>
                    <a:pt x="666256" y="1276617"/>
                  </a:lnTo>
                  <a:lnTo>
                    <a:pt x="625823" y="1255269"/>
                  </a:lnTo>
                  <a:lnTo>
                    <a:pt x="586312" y="1232457"/>
                  </a:lnTo>
                  <a:lnTo>
                    <a:pt x="547759" y="1208217"/>
                  </a:lnTo>
                  <a:lnTo>
                    <a:pt x="510200" y="1182586"/>
                  </a:lnTo>
                  <a:lnTo>
                    <a:pt x="473671" y="1155599"/>
                  </a:lnTo>
                  <a:lnTo>
                    <a:pt x="438208" y="1127293"/>
                  </a:lnTo>
                  <a:lnTo>
                    <a:pt x="403847" y="1097704"/>
                  </a:lnTo>
                  <a:lnTo>
                    <a:pt x="370625" y="1066868"/>
                  </a:lnTo>
                  <a:lnTo>
                    <a:pt x="338578" y="1034820"/>
                  </a:lnTo>
                  <a:lnTo>
                    <a:pt x="307742" y="1001599"/>
                  </a:lnTo>
                  <a:lnTo>
                    <a:pt x="278153" y="967238"/>
                  </a:lnTo>
                  <a:lnTo>
                    <a:pt x="249847" y="931775"/>
                  </a:lnTo>
                  <a:lnTo>
                    <a:pt x="222860" y="895246"/>
                  </a:lnTo>
                  <a:lnTo>
                    <a:pt x="197229" y="857687"/>
                  </a:lnTo>
                  <a:lnTo>
                    <a:pt x="172989" y="819134"/>
                  </a:lnTo>
                  <a:lnTo>
                    <a:pt x="150177" y="779623"/>
                  </a:lnTo>
                  <a:lnTo>
                    <a:pt x="128829" y="739190"/>
                  </a:lnTo>
                  <a:lnTo>
                    <a:pt x="108981" y="697872"/>
                  </a:lnTo>
                  <a:lnTo>
                    <a:pt x="90670" y="655704"/>
                  </a:lnTo>
                  <a:lnTo>
                    <a:pt x="73930" y="612724"/>
                  </a:lnTo>
                  <a:lnTo>
                    <a:pt x="58800" y="568966"/>
                  </a:lnTo>
                  <a:lnTo>
                    <a:pt x="45314" y="524467"/>
                  </a:lnTo>
                  <a:lnTo>
                    <a:pt x="33508" y="479264"/>
                  </a:lnTo>
                  <a:lnTo>
                    <a:pt x="23420" y="433392"/>
                  </a:lnTo>
                  <a:lnTo>
                    <a:pt x="15085" y="386887"/>
                  </a:lnTo>
                  <a:lnTo>
                    <a:pt x="8539" y="339787"/>
                  </a:lnTo>
                  <a:lnTo>
                    <a:pt x="3819" y="292126"/>
                  </a:lnTo>
                  <a:lnTo>
                    <a:pt x="960" y="243941"/>
                  </a:lnTo>
                  <a:lnTo>
                    <a:pt x="0" y="195268"/>
                  </a:lnTo>
                  <a:lnTo>
                    <a:pt x="960" y="146596"/>
                  </a:lnTo>
                  <a:lnTo>
                    <a:pt x="3819" y="98411"/>
                  </a:lnTo>
                  <a:lnTo>
                    <a:pt x="8539" y="50750"/>
                  </a:lnTo>
                  <a:lnTo>
                    <a:pt x="15085" y="3649"/>
                  </a:lnTo>
                  <a:lnTo>
                    <a:pt x="15739" y="0"/>
                  </a:lnTo>
                  <a:lnTo>
                    <a:pt x="2030973" y="1084277"/>
                  </a:lnTo>
                  <a:lnTo>
                    <a:pt x="1982147" y="1127293"/>
                  </a:lnTo>
                  <a:lnTo>
                    <a:pt x="1946684" y="1155599"/>
                  </a:lnTo>
                  <a:lnTo>
                    <a:pt x="1910155" y="1182586"/>
                  </a:lnTo>
                  <a:lnTo>
                    <a:pt x="1872596" y="1208217"/>
                  </a:lnTo>
                  <a:lnTo>
                    <a:pt x="1834043" y="1232457"/>
                  </a:lnTo>
                  <a:lnTo>
                    <a:pt x="1794532" y="1255269"/>
                  </a:lnTo>
                  <a:lnTo>
                    <a:pt x="1754099" y="1276617"/>
                  </a:lnTo>
                  <a:lnTo>
                    <a:pt x="1712781" y="1296465"/>
                  </a:lnTo>
                  <a:lnTo>
                    <a:pt x="1670613" y="1314776"/>
                  </a:lnTo>
                  <a:lnTo>
                    <a:pt x="1627633" y="1331516"/>
                  </a:lnTo>
                  <a:lnTo>
                    <a:pt x="1583875" y="1346646"/>
                  </a:lnTo>
                  <a:lnTo>
                    <a:pt x="1539376" y="1360132"/>
                  </a:lnTo>
                  <a:lnTo>
                    <a:pt x="1494173" y="1371937"/>
                  </a:lnTo>
                  <a:lnTo>
                    <a:pt x="1448301" y="1382026"/>
                  </a:lnTo>
                  <a:lnTo>
                    <a:pt x="1401797" y="1390361"/>
                  </a:lnTo>
                  <a:lnTo>
                    <a:pt x="1354696" y="1396906"/>
                  </a:lnTo>
                  <a:lnTo>
                    <a:pt x="1307035" y="1401627"/>
                  </a:lnTo>
                  <a:lnTo>
                    <a:pt x="1258850" y="1404485"/>
                  </a:lnTo>
                  <a:lnTo>
                    <a:pt x="1210177" y="140544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10"/>
            <p:cNvSpPr/>
            <p:nvPr/>
          </p:nvSpPr>
          <p:spPr>
            <a:xfrm>
              <a:off x="7019277" y="277875"/>
              <a:ext cx="1915795" cy="222885"/>
            </a:xfrm>
            <a:custGeom>
              <a:rect b="b" l="l" r="r" t="t"/>
              <a:pathLst>
                <a:path extrusionOk="0" h="222884" w="1915795">
                  <a:moveTo>
                    <a:pt x="1690077" y="0"/>
                  </a:moveTo>
                  <a:lnTo>
                    <a:pt x="0" y="0"/>
                  </a:lnTo>
                  <a:lnTo>
                    <a:pt x="0" y="34772"/>
                  </a:lnTo>
                  <a:lnTo>
                    <a:pt x="1690077" y="34772"/>
                  </a:lnTo>
                  <a:lnTo>
                    <a:pt x="1690077" y="0"/>
                  </a:lnTo>
                  <a:close/>
                </a:path>
                <a:path extrusionOk="0" h="222884" w="1915795">
                  <a:moveTo>
                    <a:pt x="1915172" y="187604"/>
                  </a:moveTo>
                  <a:lnTo>
                    <a:pt x="225094" y="187604"/>
                  </a:lnTo>
                  <a:lnTo>
                    <a:pt x="225094" y="222377"/>
                  </a:lnTo>
                  <a:lnTo>
                    <a:pt x="1915172" y="222377"/>
                  </a:lnTo>
                  <a:lnTo>
                    <a:pt x="1915172" y="187604"/>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1" name="Google Shape;81;p10"/>
          <p:cNvSpPr txBox="1"/>
          <p:nvPr>
            <p:ph type="title"/>
          </p:nvPr>
        </p:nvSpPr>
        <p:spPr>
          <a:xfrm>
            <a:off x="1165624" y="2427038"/>
            <a:ext cx="5784215" cy="1541145"/>
          </a:xfrm>
          <a:prstGeom prst="rect">
            <a:avLst/>
          </a:prstGeom>
          <a:noFill/>
          <a:ln>
            <a:noFill/>
          </a:ln>
        </p:spPr>
        <p:txBody>
          <a:bodyPr anchorCtr="0" anchor="t" bIns="0" lIns="0" spcFirstLastPara="1" rIns="0" wrap="square" tIns="17125">
            <a:spAutoFit/>
          </a:bodyPr>
          <a:lstStyle/>
          <a:p>
            <a:pPr indent="-1564005" lvl="0" marL="1576070" marR="5080" rtl="0" algn="l">
              <a:lnSpc>
                <a:spcPct val="100000"/>
              </a:lnSpc>
              <a:spcBef>
                <a:spcPts val="0"/>
              </a:spcBef>
              <a:spcAft>
                <a:spcPts val="0"/>
              </a:spcAft>
              <a:buNone/>
            </a:pPr>
            <a:r>
              <a:rPr lang="en-US" sz="4950">
                <a:latin typeface="Verdana"/>
                <a:ea typeface="Verdana"/>
                <a:cs typeface="Verdana"/>
                <a:sym typeface="Verdana"/>
              </a:rPr>
              <a:t>What is bussiness  function</a:t>
            </a:r>
            <a:endParaRPr sz="495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grpSp>
        <p:nvGrpSpPr>
          <p:cNvPr id="86" name="Google Shape;86;p11"/>
          <p:cNvGrpSpPr/>
          <p:nvPr/>
        </p:nvGrpSpPr>
        <p:grpSpPr>
          <a:xfrm>
            <a:off x="0" y="6253"/>
            <a:ext cx="9753599" cy="3832972"/>
            <a:chOff x="0" y="6253"/>
            <a:chExt cx="9753599" cy="3832972"/>
          </a:xfrm>
        </p:grpSpPr>
        <p:sp>
          <p:nvSpPr>
            <p:cNvPr id="87" name="Google Shape;87;p11"/>
            <p:cNvSpPr/>
            <p:nvPr/>
          </p:nvSpPr>
          <p:spPr>
            <a:xfrm>
              <a:off x="0" y="6253"/>
              <a:ext cx="9753599" cy="25812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8" name="Google Shape;88;p11"/>
            <p:cNvSpPr/>
            <p:nvPr/>
          </p:nvSpPr>
          <p:spPr>
            <a:xfrm>
              <a:off x="0" y="1807225"/>
              <a:ext cx="1675130" cy="2032000"/>
            </a:xfrm>
            <a:custGeom>
              <a:rect b="b" l="l" r="r" t="t"/>
              <a:pathLst>
                <a:path extrusionOk="0" h="2032000" w="1675130">
                  <a:moveTo>
                    <a:pt x="658960" y="2031629"/>
                  </a:moveTo>
                  <a:lnTo>
                    <a:pt x="611141" y="2030523"/>
                  </a:lnTo>
                  <a:lnTo>
                    <a:pt x="563891" y="2027239"/>
                  </a:lnTo>
                  <a:lnTo>
                    <a:pt x="517259" y="2021824"/>
                  </a:lnTo>
                  <a:lnTo>
                    <a:pt x="471294" y="2014328"/>
                  </a:lnTo>
                  <a:lnTo>
                    <a:pt x="426044" y="2004800"/>
                  </a:lnTo>
                  <a:lnTo>
                    <a:pt x="381558" y="1993288"/>
                  </a:lnTo>
                  <a:lnTo>
                    <a:pt x="337885" y="1979842"/>
                  </a:lnTo>
                  <a:lnTo>
                    <a:pt x="295073" y="1964509"/>
                  </a:lnTo>
                  <a:lnTo>
                    <a:pt x="253173" y="1947339"/>
                  </a:lnTo>
                  <a:lnTo>
                    <a:pt x="212231" y="1928380"/>
                  </a:lnTo>
                  <a:lnTo>
                    <a:pt x="172298" y="1907682"/>
                  </a:lnTo>
                  <a:lnTo>
                    <a:pt x="133421" y="1885292"/>
                  </a:lnTo>
                  <a:lnTo>
                    <a:pt x="95650" y="1861260"/>
                  </a:lnTo>
                  <a:lnTo>
                    <a:pt x="59034" y="1835635"/>
                  </a:lnTo>
                  <a:lnTo>
                    <a:pt x="23620" y="1808465"/>
                  </a:lnTo>
                  <a:lnTo>
                    <a:pt x="0" y="1788644"/>
                  </a:lnTo>
                  <a:lnTo>
                    <a:pt x="0" y="242984"/>
                  </a:lnTo>
                  <a:lnTo>
                    <a:pt x="59034" y="195993"/>
                  </a:lnTo>
                  <a:lnTo>
                    <a:pt x="95650" y="170368"/>
                  </a:lnTo>
                  <a:lnTo>
                    <a:pt x="133421" y="146336"/>
                  </a:lnTo>
                  <a:lnTo>
                    <a:pt x="172298" y="123947"/>
                  </a:lnTo>
                  <a:lnTo>
                    <a:pt x="212231" y="103248"/>
                  </a:lnTo>
                  <a:lnTo>
                    <a:pt x="253173" y="84289"/>
                  </a:lnTo>
                  <a:lnTo>
                    <a:pt x="295073" y="67119"/>
                  </a:lnTo>
                  <a:lnTo>
                    <a:pt x="337885" y="51786"/>
                  </a:lnTo>
                  <a:lnTo>
                    <a:pt x="381558" y="38340"/>
                  </a:lnTo>
                  <a:lnTo>
                    <a:pt x="426044" y="26828"/>
                  </a:lnTo>
                  <a:lnTo>
                    <a:pt x="471294" y="17300"/>
                  </a:lnTo>
                  <a:lnTo>
                    <a:pt x="517259" y="9804"/>
                  </a:lnTo>
                  <a:lnTo>
                    <a:pt x="563891" y="4390"/>
                  </a:lnTo>
                  <a:lnTo>
                    <a:pt x="611141" y="1105"/>
                  </a:lnTo>
                  <a:lnTo>
                    <a:pt x="658960" y="0"/>
                  </a:lnTo>
                  <a:lnTo>
                    <a:pt x="706779" y="1105"/>
                  </a:lnTo>
                  <a:lnTo>
                    <a:pt x="754029" y="4390"/>
                  </a:lnTo>
                  <a:lnTo>
                    <a:pt x="800661" y="9804"/>
                  </a:lnTo>
                  <a:lnTo>
                    <a:pt x="846627" y="17300"/>
                  </a:lnTo>
                  <a:lnTo>
                    <a:pt x="891877" y="26828"/>
                  </a:lnTo>
                  <a:lnTo>
                    <a:pt x="936363" y="38340"/>
                  </a:lnTo>
                  <a:lnTo>
                    <a:pt x="980036" y="51786"/>
                  </a:lnTo>
                  <a:lnTo>
                    <a:pt x="1022847" y="67119"/>
                  </a:lnTo>
                  <a:lnTo>
                    <a:pt x="1064748" y="84289"/>
                  </a:lnTo>
                  <a:lnTo>
                    <a:pt x="1105690" y="103248"/>
                  </a:lnTo>
                  <a:lnTo>
                    <a:pt x="1145623" y="123947"/>
                  </a:lnTo>
                  <a:lnTo>
                    <a:pt x="1184499" y="146336"/>
                  </a:lnTo>
                  <a:lnTo>
                    <a:pt x="1222270" y="170368"/>
                  </a:lnTo>
                  <a:lnTo>
                    <a:pt x="1258887" y="195993"/>
                  </a:lnTo>
                  <a:lnTo>
                    <a:pt x="1294300" y="223163"/>
                  </a:lnTo>
                  <a:lnTo>
                    <a:pt x="1328462" y="251828"/>
                  </a:lnTo>
                  <a:lnTo>
                    <a:pt x="1361322" y="281941"/>
                  </a:lnTo>
                  <a:lnTo>
                    <a:pt x="1392833" y="313452"/>
                  </a:lnTo>
                  <a:lnTo>
                    <a:pt x="1422946" y="346313"/>
                  </a:lnTo>
                  <a:lnTo>
                    <a:pt x="1451612" y="380474"/>
                  </a:lnTo>
                  <a:lnTo>
                    <a:pt x="1478781" y="415888"/>
                  </a:lnTo>
                  <a:lnTo>
                    <a:pt x="1504407" y="452504"/>
                  </a:lnTo>
                  <a:lnTo>
                    <a:pt x="1528438" y="490275"/>
                  </a:lnTo>
                  <a:lnTo>
                    <a:pt x="1550828" y="529152"/>
                  </a:lnTo>
                  <a:lnTo>
                    <a:pt x="1571526" y="569085"/>
                  </a:lnTo>
                  <a:lnTo>
                    <a:pt x="1590485" y="610026"/>
                  </a:lnTo>
                  <a:lnTo>
                    <a:pt x="1607655" y="651927"/>
                  </a:lnTo>
                  <a:lnTo>
                    <a:pt x="1622988" y="694738"/>
                  </a:lnTo>
                  <a:lnTo>
                    <a:pt x="1636435" y="738411"/>
                  </a:lnTo>
                  <a:lnTo>
                    <a:pt x="1647947" y="782897"/>
                  </a:lnTo>
                  <a:lnTo>
                    <a:pt x="1657475" y="828148"/>
                  </a:lnTo>
                  <a:lnTo>
                    <a:pt x="1664970" y="874113"/>
                  </a:lnTo>
                  <a:lnTo>
                    <a:pt x="1670385" y="920745"/>
                  </a:lnTo>
                  <a:lnTo>
                    <a:pt x="1673669" y="967995"/>
                  </a:lnTo>
                  <a:lnTo>
                    <a:pt x="1674775" y="1015814"/>
                  </a:lnTo>
                  <a:lnTo>
                    <a:pt x="1673669" y="1063633"/>
                  </a:lnTo>
                  <a:lnTo>
                    <a:pt x="1670385" y="1110883"/>
                  </a:lnTo>
                  <a:lnTo>
                    <a:pt x="1664970" y="1157515"/>
                  </a:lnTo>
                  <a:lnTo>
                    <a:pt x="1657475" y="1203481"/>
                  </a:lnTo>
                  <a:lnTo>
                    <a:pt x="1647947" y="1248731"/>
                  </a:lnTo>
                  <a:lnTo>
                    <a:pt x="1636435" y="1293217"/>
                  </a:lnTo>
                  <a:lnTo>
                    <a:pt x="1622988" y="1336890"/>
                  </a:lnTo>
                  <a:lnTo>
                    <a:pt x="1607655" y="1379701"/>
                  </a:lnTo>
                  <a:lnTo>
                    <a:pt x="1590485" y="1421602"/>
                  </a:lnTo>
                  <a:lnTo>
                    <a:pt x="1571526" y="1462543"/>
                  </a:lnTo>
                  <a:lnTo>
                    <a:pt x="1550828" y="1502477"/>
                  </a:lnTo>
                  <a:lnTo>
                    <a:pt x="1528438" y="1541353"/>
                  </a:lnTo>
                  <a:lnTo>
                    <a:pt x="1504407" y="1579124"/>
                  </a:lnTo>
                  <a:lnTo>
                    <a:pt x="1478781" y="1615741"/>
                  </a:lnTo>
                  <a:lnTo>
                    <a:pt x="1451612" y="1651154"/>
                  </a:lnTo>
                  <a:lnTo>
                    <a:pt x="1422946" y="1685315"/>
                  </a:lnTo>
                  <a:lnTo>
                    <a:pt x="1392833" y="1718176"/>
                  </a:lnTo>
                  <a:lnTo>
                    <a:pt x="1361322" y="1749687"/>
                  </a:lnTo>
                  <a:lnTo>
                    <a:pt x="1328462" y="1779800"/>
                  </a:lnTo>
                  <a:lnTo>
                    <a:pt x="1294300" y="1808465"/>
                  </a:lnTo>
                  <a:lnTo>
                    <a:pt x="1258887" y="1835635"/>
                  </a:lnTo>
                  <a:lnTo>
                    <a:pt x="1222270" y="1861260"/>
                  </a:lnTo>
                  <a:lnTo>
                    <a:pt x="1184499" y="1885292"/>
                  </a:lnTo>
                  <a:lnTo>
                    <a:pt x="1145623" y="1907682"/>
                  </a:lnTo>
                  <a:lnTo>
                    <a:pt x="1105690" y="1928380"/>
                  </a:lnTo>
                  <a:lnTo>
                    <a:pt x="1064748" y="1947339"/>
                  </a:lnTo>
                  <a:lnTo>
                    <a:pt x="1022847" y="1964509"/>
                  </a:lnTo>
                  <a:lnTo>
                    <a:pt x="980036" y="1979842"/>
                  </a:lnTo>
                  <a:lnTo>
                    <a:pt x="936363" y="1993288"/>
                  </a:lnTo>
                  <a:lnTo>
                    <a:pt x="891877" y="2004800"/>
                  </a:lnTo>
                  <a:lnTo>
                    <a:pt x="846627" y="2014328"/>
                  </a:lnTo>
                  <a:lnTo>
                    <a:pt x="800661" y="2021824"/>
                  </a:lnTo>
                  <a:lnTo>
                    <a:pt x="754029" y="2027239"/>
                  </a:lnTo>
                  <a:lnTo>
                    <a:pt x="706779" y="2030523"/>
                  </a:lnTo>
                  <a:lnTo>
                    <a:pt x="658960" y="2031629"/>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11"/>
            <p:cNvSpPr/>
            <p:nvPr/>
          </p:nvSpPr>
          <p:spPr>
            <a:xfrm>
              <a:off x="658952" y="2824466"/>
              <a:ext cx="1607820" cy="186690"/>
            </a:xfrm>
            <a:custGeom>
              <a:rect b="b" l="l" r="r" t="t"/>
              <a:pathLst>
                <a:path extrusionOk="0" h="186689" w="1607820">
                  <a:moveTo>
                    <a:pt x="1418628" y="0"/>
                  </a:moveTo>
                  <a:lnTo>
                    <a:pt x="0" y="0"/>
                  </a:lnTo>
                  <a:lnTo>
                    <a:pt x="0" y="29197"/>
                  </a:lnTo>
                  <a:lnTo>
                    <a:pt x="1418628" y="29197"/>
                  </a:lnTo>
                  <a:lnTo>
                    <a:pt x="1418628" y="0"/>
                  </a:lnTo>
                  <a:close/>
                </a:path>
                <a:path extrusionOk="0" h="186689" w="1607820">
                  <a:moveTo>
                    <a:pt x="1607591" y="157480"/>
                  </a:moveTo>
                  <a:lnTo>
                    <a:pt x="188963" y="157480"/>
                  </a:lnTo>
                  <a:lnTo>
                    <a:pt x="188963" y="186664"/>
                  </a:lnTo>
                  <a:lnTo>
                    <a:pt x="1607591" y="186664"/>
                  </a:lnTo>
                  <a:lnTo>
                    <a:pt x="1607591" y="15748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0" name="Google Shape;90;p11"/>
          <p:cNvSpPr txBox="1"/>
          <p:nvPr/>
        </p:nvSpPr>
        <p:spPr>
          <a:xfrm>
            <a:off x="184630" y="4543389"/>
            <a:ext cx="8478520" cy="1682750"/>
          </a:xfrm>
          <a:prstGeom prst="rect">
            <a:avLst/>
          </a:prstGeom>
          <a:noFill/>
          <a:ln>
            <a:noFill/>
          </a:ln>
        </p:spPr>
        <p:txBody>
          <a:bodyPr anchorCtr="0" anchor="t" bIns="0" lIns="0" spcFirstLastPara="1" rIns="0" wrap="square" tIns="12700">
            <a:spAutoFit/>
          </a:bodyPr>
          <a:lstStyle/>
          <a:p>
            <a:pPr indent="0" lvl="0" marL="12700" marR="5080" rtl="0" algn="l">
              <a:lnSpc>
                <a:spcPct val="122900"/>
              </a:lnSpc>
              <a:spcBef>
                <a:spcPts val="0"/>
              </a:spcBef>
              <a:spcAft>
                <a:spcPts val="0"/>
              </a:spcAft>
              <a:buNone/>
            </a:pPr>
            <a:r>
              <a:rPr lang="en-US" sz="2950">
                <a:solidFill>
                  <a:srgbClr val="040707"/>
                </a:solidFill>
                <a:latin typeface="Arial"/>
                <a:ea typeface="Arial"/>
                <a:cs typeface="Arial"/>
                <a:sym typeface="Arial"/>
              </a:rPr>
              <a:t>Business functions are the activities carried  out by an </a:t>
            </a:r>
            <a:r>
              <a:rPr lang="en-US" sz="2950" u="sng">
                <a:solidFill>
                  <a:srgbClr val="040707"/>
                </a:solidFill>
                <a:latin typeface="Arial"/>
                <a:ea typeface="Arial"/>
                <a:cs typeface="Arial"/>
                <a:sym typeface="Arial"/>
                <a:hlinkClick r:id="rId4">
                  <a:extLst>
                    <a:ext uri="{A12FA001-AC4F-418D-AE19-62706E023703}">
                      <ahyp:hlinkClr val="tx"/>
                    </a:ext>
                  </a:extLst>
                </a:hlinkClick>
              </a:rPr>
              <a:t>enterprise</a:t>
            </a:r>
            <a:r>
              <a:rPr lang="en-US" sz="2950">
                <a:solidFill>
                  <a:srgbClr val="040707"/>
                </a:solidFill>
                <a:latin typeface="Arial"/>
                <a:ea typeface="Arial"/>
                <a:cs typeface="Arial"/>
                <a:sym typeface="Arial"/>
              </a:rPr>
              <a:t>; they can be divided into  core functions and support functions</a:t>
            </a:r>
            <a:endParaRPr sz="2950">
              <a:latin typeface="Arial"/>
              <a:ea typeface="Arial"/>
              <a:cs typeface="Arial"/>
              <a:sym typeface="Arial"/>
            </a:endParaRPr>
          </a:p>
        </p:txBody>
      </p:sp>
      <p:grpSp>
        <p:nvGrpSpPr>
          <p:cNvPr id="91" name="Google Shape;91;p11"/>
          <p:cNvGrpSpPr/>
          <p:nvPr/>
        </p:nvGrpSpPr>
        <p:grpSpPr>
          <a:xfrm>
            <a:off x="7936413" y="5309412"/>
            <a:ext cx="1817370" cy="2006326"/>
            <a:chOff x="7936413" y="5309412"/>
            <a:chExt cx="1817370" cy="2006326"/>
          </a:xfrm>
        </p:grpSpPr>
        <p:sp>
          <p:nvSpPr>
            <p:cNvPr id="92" name="Google Shape;92;p11"/>
            <p:cNvSpPr/>
            <p:nvPr/>
          </p:nvSpPr>
          <p:spPr>
            <a:xfrm>
              <a:off x="7936413" y="5940963"/>
              <a:ext cx="1817370" cy="1374775"/>
            </a:xfrm>
            <a:custGeom>
              <a:rect b="b" l="l" r="r" t="t"/>
              <a:pathLst>
                <a:path extrusionOk="0" h="1374775" w="1817370">
                  <a:moveTo>
                    <a:pt x="1817186" y="285721"/>
                  </a:moveTo>
                  <a:lnTo>
                    <a:pt x="1817186" y="1374236"/>
                  </a:lnTo>
                  <a:lnTo>
                    <a:pt x="39425" y="1374236"/>
                  </a:lnTo>
                  <a:lnTo>
                    <a:pt x="25673" y="1319724"/>
                  </a:lnTo>
                  <a:lnTo>
                    <a:pt x="16548" y="1273862"/>
                  </a:lnTo>
                  <a:lnTo>
                    <a:pt x="9374" y="1227326"/>
                  </a:lnTo>
                  <a:lnTo>
                    <a:pt x="4195" y="1180161"/>
                  </a:lnTo>
                  <a:lnTo>
                    <a:pt x="1056" y="1132411"/>
                  </a:lnTo>
                  <a:lnTo>
                    <a:pt x="0" y="1084120"/>
                  </a:lnTo>
                  <a:lnTo>
                    <a:pt x="1056" y="1035829"/>
                  </a:lnTo>
                  <a:lnTo>
                    <a:pt x="4195" y="988079"/>
                  </a:lnTo>
                  <a:lnTo>
                    <a:pt x="9374" y="940914"/>
                  </a:lnTo>
                  <a:lnTo>
                    <a:pt x="16548" y="894378"/>
                  </a:lnTo>
                  <a:lnTo>
                    <a:pt x="25673" y="848515"/>
                  </a:lnTo>
                  <a:lnTo>
                    <a:pt x="36704" y="803369"/>
                  </a:lnTo>
                  <a:lnTo>
                    <a:pt x="49599" y="758985"/>
                  </a:lnTo>
                  <a:lnTo>
                    <a:pt x="64313" y="715406"/>
                  </a:lnTo>
                  <a:lnTo>
                    <a:pt x="80801" y="672676"/>
                  </a:lnTo>
                  <a:lnTo>
                    <a:pt x="99020" y="630840"/>
                  </a:lnTo>
                  <a:lnTo>
                    <a:pt x="118926" y="589941"/>
                  </a:lnTo>
                  <a:lnTo>
                    <a:pt x="140474" y="550024"/>
                  </a:lnTo>
                  <a:lnTo>
                    <a:pt x="163620" y="511132"/>
                  </a:lnTo>
                  <a:lnTo>
                    <a:pt x="188322" y="473310"/>
                  </a:lnTo>
                  <a:lnTo>
                    <a:pt x="214533" y="436602"/>
                  </a:lnTo>
                  <a:lnTo>
                    <a:pt x="242211" y="401052"/>
                  </a:lnTo>
                  <a:lnTo>
                    <a:pt x="271311" y="366704"/>
                  </a:lnTo>
                  <a:lnTo>
                    <a:pt x="301789" y="333601"/>
                  </a:lnTo>
                  <a:lnTo>
                    <a:pt x="333601" y="301789"/>
                  </a:lnTo>
                  <a:lnTo>
                    <a:pt x="366704" y="271311"/>
                  </a:lnTo>
                  <a:lnTo>
                    <a:pt x="401052" y="242211"/>
                  </a:lnTo>
                  <a:lnTo>
                    <a:pt x="436602" y="214533"/>
                  </a:lnTo>
                  <a:lnTo>
                    <a:pt x="473310" y="188322"/>
                  </a:lnTo>
                  <a:lnTo>
                    <a:pt x="511132" y="163620"/>
                  </a:lnTo>
                  <a:lnTo>
                    <a:pt x="550024" y="140474"/>
                  </a:lnTo>
                  <a:lnTo>
                    <a:pt x="589941" y="118926"/>
                  </a:lnTo>
                  <a:lnTo>
                    <a:pt x="630840" y="99020"/>
                  </a:lnTo>
                  <a:lnTo>
                    <a:pt x="672676" y="80801"/>
                  </a:lnTo>
                  <a:lnTo>
                    <a:pt x="715406" y="64313"/>
                  </a:lnTo>
                  <a:lnTo>
                    <a:pt x="758985" y="49599"/>
                  </a:lnTo>
                  <a:lnTo>
                    <a:pt x="803369" y="36704"/>
                  </a:lnTo>
                  <a:lnTo>
                    <a:pt x="848515" y="25673"/>
                  </a:lnTo>
                  <a:lnTo>
                    <a:pt x="894378" y="16548"/>
                  </a:lnTo>
                  <a:lnTo>
                    <a:pt x="940914" y="9374"/>
                  </a:lnTo>
                  <a:lnTo>
                    <a:pt x="988079" y="4195"/>
                  </a:lnTo>
                  <a:lnTo>
                    <a:pt x="1035829" y="1056"/>
                  </a:lnTo>
                  <a:lnTo>
                    <a:pt x="1084120" y="0"/>
                  </a:lnTo>
                  <a:lnTo>
                    <a:pt x="1132411" y="1056"/>
                  </a:lnTo>
                  <a:lnTo>
                    <a:pt x="1180161" y="4195"/>
                  </a:lnTo>
                  <a:lnTo>
                    <a:pt x="1227326" y="9374"/>
                  </a:lnTo>
                  <a:lnTo>
                    <a:pt x="1273862" y="16548"/>
                  </a:lnTo>
                  <a:lnTo>
                    <a:pt x="1319724" y="25673"/>
                  </a:lnTo>
                  <a:lnTo>
                    <a:pt x="1364870" y="36704"/>
                  </a:lnTo>
                  <a:lnTo>
                    <a:pt x="1409255" y="49599"/>
                  </a:lnTo>
                  <a:lnTo>
                    <a:pt x="1452834" y="64313"/>
                  </a:lnTo>
                  <a:lnTo>
                    <a:pt x="1495563" y="80801"/>
                  </a:lnTo>
                  <a:lnTo>
                    <a:pt x="1537400" y="99020"/>
                  </a:lnTo>
                  <a:lnTo>
                    <a:pt x="1578298" y="118926"/>
                  </a:lnTo>
                  <a:lnTo>
                    <a:pt x="1618216" y="140474"/>
                  </a:lnTo>
                  <a:lnTo>
                    <a:pt x="1657107" y="163620"/>
                  </a:lnTo>
                  <a:lnTo>
                    <a:pt x="1694929" y="188322"/>
                  </a:lnTo>
                  <a:lnTo>
                    <a:pt x="1731637" y="214533"/>
                  </a:lnTo>
                  <a:lnTo>
                    <a:pt x="1767187" y="242211"/>
                  </a:lnTo>
                  <a:lnTo>
                    <a:pt x="1801536" y="271311"/>
                  </a:lnTo>
                  <a:lnTo>
                    <a:pt x="1817186" y="285721"/>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 name="Google Shape;93;p11"/>
            <p:cNvSpPr/>
            <p:nvPr/>
          </p:nvSpPr>
          <p:spPr>
            <a:xfrm>
              <a:off x="9022080" y="5309412"/>
              <a:ext cx="199390" cy="1715770"/>
            </a:xfrm>
            <a:custGeom>
              <a:rect b="b" l="l" r="r" t="t"/>
              <a:pathLst>
                <a:path extrusionOk="0" h="1715770" w="199390">
                  <a:moveTo>
                    <a:pt x="31140" y="201676"/>
                  </a:moveTo>
                  <a:lnTo>
                    <a:pt x="0" y="201676"/>
                  </a:lnTo>
                  <a:lnTo>
                    <a:pt x="0" y="1715706"/>
                  </a:lnTo>
                  <a:lnTo>
                    <a:pt x="31140" y="1715706"/>
                  </a:lnTo>
                  <a:lnTo>
                    <a:pt x="31140" y="201676"/>
                  </a:lnTo>
                  <a:close/>
                </a:path>
                <a:path extrusionOk="0" h="1715770" w="199390">
                  <a:moveTo>
                    <a:pt x="199212" y="0"/>
                  </a:moveTo>
                  <a:lnTo>
                    <a:pt x="168059" y="0"/>
                  </a:lnTo>
                  <a:lnTo>
                    <a:pt x="168059" y="1514030"/>
                  </a:lnTo>
                  <a:lnTo>
                    <a:pt x="199212" y="1514030"/>
                  </a:lnTo>
                  <a:lnTo>
                    <a:pt x="199212"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2"/>
          <p:cNvGrpSpPr/>
          <p:nvPr/>
        </p:nvGrpSpPr>
        <p:grpSpPr>
          <a:xfrm>
            <a:off x="0" y="5548457"/>
            <a:ext cx="2909366" cy="1767205"/>
            <a:chOff x="0" y="5548457"/>
            <a:chExt cx="2909366" cy="1767205"/>
          </a:xfrm>
        </p:grpSpPr>
        <p:sp>
          <p:nvSpPr>
            <p:cNvPr id="99" name="Google Shape;99;p12"/>
            <p:cNvSpPr/>
            <p:nvPr/>
          </p:nvSpPr>
          <p:spPr>
            <a:xfrm>
              <a:off x="0" y="5548457"/>
              <a:ext cx="2202180" cy="1767205"/>
            </a:xfrm>
            <a:custGeom>
              <a:rect b="b" l="l" r="r" t="t"/>
              <a:pathLst>
                <a:path extrusionOk="0" h="1767204" w="2202180">
                  <a:moveTo>
                    <a:pt x="2069018" y="1766742"/>
                  </a:moveTo>
                  <a:lnTo>
                    <a:pt x="0" y="1766742"/>
                  </a:lnTo>
                  <a:lnTo>
                    <a:pt x="0" y="507288"/>
                  </a:lnTo>
                  <a:lnTo>
                    <a:pt x="39519" y="454903"/>
                  </a:lnTo>
                  <a:lnTo>
                    <a:pt x="67958" y="420760"/>
                  </a:lnTo>
                  <a:lnTo>
                    <a:pt x="97606" y="387690"/>
                  </a:lnTo>
                  <a:lnTo>
                    <a:pt x="128428" y="355727"/>
                  </a:lnTo>
                  <a:lnTo>
                    <a:pt x="160391" y="324905"/>
                  </a:lnTo>
                  <a:lnTo>
                    <a:pt x="193461" y="295257"/>
                  </a:lnTo>
                  <a:lnTo>
                    <a:pt x="227604" y="266818"/>
                  </a:lnTo>
                  <a:lnTo>
                    <a:pt x="262786" y="239621"/>
                  </a:lnTo>
                  <a:lnTo>
                    <a:pt x="298975" y="213699"/>
                  </a:lnTo>
                  <a:lnTo>
                    <a:pt x="336135" y="189087"/>
                  </a:lnTo>
                  <a:lnTo>
                    <a:pt x="374234" y="165819"/>
                  </a:lnTo>
                  <a:lnTo>
                    <a:pt x="413237" y="143927"/>
                  </a:lnTo>
                  <a:lnTo>
                    <a:pt x="453111" y="123446"/>
                  </a:lnTo>
                  <a:lnTo>
                    <a:pt x="493822" y="104409"/>
                  </a:lnTo>
                  <a:lnTo>
                    <a:pt x="535336" y="86851"/>
                  </a:lnTo>
                  <a:lnTo>
                    <a:pt x="577619" y="70805"/>
                  </a:lnTo>
                  <a:lnTo>
                    <a:pt x="620638" y="56305"/>
                  </a:lnTo>
                  <a:lnTo>
                    <a:pt x="664360" y="43384"/>
                  </a:lnTo>
                  <a:lnTo>
                    <a:pt x="708749" y="32076"/>
                  </a:lnTo>
                  <a:lnTo>
                    <a:pt x="753773" y="22416"/>
                  </a:lnTo>
                  <a:lnTo>
                    <a:pt x="799398" y="14436"/>
                  </a:lnTo>
                  <a:lnTo>
                    <a:pt x="845590" y="8171"/>
                  </a:lnTo>
                  <a:lnTo>
                    <a:pt x="892315" y="3654"/>
                  </a:lnTo>
                  <a:lnTo>
                    <a:pt x="939539" y="919"/>
                  </a:lnTo>
                  <a:lnTo>
                    <a:pt x="987229" y="0"/>
                  </a:lnTo>
                  <a:lnTo>
                    <a:pt x="1034920" y="919"/>
                  </a:lnTo>
                  <a:lnTo>
                    <a:pt x="1082144" y="3654"/>
                  </a:lnTo>
                  <a:lnTo>
                    <a:pt x="1128869" y="8171"/>
                  </a:lnTo>
                  <a:lnTo>
                    <a:pt x="1175061" y="14436"/>
                  </a:lnTo>
                  <a:lnTo>
                    <a:pt x="1220685" y="22416"/>
                  </a:lnTo>
                  <a:lnTo>
                    <a:pt x="1265709" y="32076"/>
                  </a:lnTo>
                  <a:lnTo>
                    <a:pt x="1310099" y="43384"/>
                  </a:lnTo>
                  <a:lnTo>
                    <a:pt x="1353820" y="56305"/>
                  </a:lnTo>
                  <a:lnTo>
                    <a:pt x="1396840" y="70805"/>
                  </a:lnTo>
                  <a:lnTo>
                    <a:pt x="1439123" y="86851"/>
                  </a:lnTo>
                  <a:lnTo>
                    <a:pt x="1480637" y="104409"/>
                  </a:lnTo>
                  <a:lnTo>
                    <a:pt x="1521348" y="123446"/>
                  </a:lnTo>
                  <a:lnTo>
                    <a:pt x="1561222" y="143927"/>
                  </a:lnTo>
                  <a:lnTo>
                    <a:pt x="1600225" y="165819"/>
                  </a:lnTo>
                  <a:lnTo>
                    <a:pt x="1638324" y="189087"/>
                  </a:lnTo>
                  <a:lnTo>
                    <a:pt x="1675484" y="213699"/>
                  </a:lnTo>
                  <a:lnTo>
                    <a:pt x="1711672" y="239621"/>
                  </a:lnTo>
                  <a:lnTo>
                    <a:pt x="1746855" y="266818"/>
                  </a:lnTo>
                  <a:lnTo>
                    <a:pt x="1780998" y="295257"/>
                  </a:lnTo>
                  <a:lnTo>
                    <a:pt x="1814068" y="324905"/>
                  </a:lnTo>
                  <a:lnTo>
                    <a:pt x="1846031" y="355727"/>
                  </a:lnTo>
                  <a:lnTo>
                    <a:pt x="1876853" y="387690"/>
                  </a:lnTo>
                  <a:lnTo>
                    <a:pt x="1906500" y="420760"/>
                  </a:lnTo>
                  <a:lnTo>
                    <a:pt x="1934940" y="454903"/>
                  </a:lnTo>
                  <a:lnTo>
                    <a:pt x="1962137" y="490086"/>
                  </a:lnTo>
                  <a:lnTo>
                    <a:pt x="1988059" y="526274"/>
                  </a:lnTo>
                  <a:lnTo>
                    <a:pt x="2012671" y="563434"/>
                  </a:lnTo>
                  <a:lnTo>
                    <a:pt x="2035939" y="601533"/>
                  </a:lnTo>
                  <a:lnTo>
                    <a:pt x="2057831" y="640536"/>
                  </a:lnTo>
                  <a:lnTo>
                    <a:pt x="2078312" y="680410"/>
                  </a:lnTo>
                  <a:lnTo>
                    <a:pt x="2097349" y="721121"/>
                  </a:lnTo>
                  <a:lnTo>
                    <a:pt x="2114907" y="762635"/>
                  </a:lnTo>
                  <a:lnTo>
                    <a:pt x="2130953" y="804918"/>
                  </a:lnTo>
                  <a:lnTo>
                    <a:pt x="2145453" y="847938"/>
                  </a:lnTo>
                  <a:lnTo>
                    <a:pt x="2158374" y="891659"/>
                  </a:lnTo>
                  <a:lnTo>
                    <a:pt x="2169682" y="936048"/>
                  </a:lnTo>
                  <a:lnTo>
                    <a:pt x="2179342" y="981072"/>
                  </a:lnTo>
                  <a:lnTo>
                    <a:pt x="2187322" y="1026697"/>
                  </a:lnTo>
                  <a:lnTo>
                    <a:pt x="2193587" y="1072889"/>
                  </a:lnTo>
                  <a:lnTo>
                    <a:pt x="2198104" y="1119614"/>
                  </a:lnTo>
                  <a:lnTo>
                    <a:pt x="2200839" y="1166838"/>
                  </a:lnTo>
                  <a:lnTo>
                    <a:pt x="2201758" y="1214529"/>
                  </a:lnTo>
                  <a:lnTo>
                    <a:pt x="2200839" y="1262219"/>
                  </a:lnTo>
                  <a:lnTo>
                    <a:pt x="2198104" y="1309443"/>
                  </a:lnTo>
                  <a:lnTo>
                    <a:pt x="2193587" y="1356168"/>
                  </a:lnTo>
                  <a:lnTo>
                    <a:pt x="2187322" y="1402360"/>
                  </a:lnTo>
                  <a:lnTo>
                    <a:pt x="2179342" y="1447985"/>
                  </a:lnTo>
                  <a:lnTo>
                    <a:pt x="2169682" y="1493009"/>
                  </a:lnTo>
                  <a:lnTo>
                    <a:pt x="2158374" y="1537398"/>
                  </a:lnTo>
                  <a:lnTo>
                    <a:pt x="2145453" y="1581119"/>
                  </a:lnTo>
                  <a:lnTo>
                    <a:pt x="2130953" y="1624139"/>
                  </a:lnTo>
                  <a:lnTo>
                    <a:pt x="2114907" y="1666422"/>
                  </a:lnTo>
                  <a:lnTo>
                    <a:pt x="2097349" y="1707936"/>
                  </a:lnTo>
                  <a:lnTo>
                    <a:pt x="2078312" y="1748647"/>
                  </a:lnTo>
                  <a:lnTo>
                    <a:pt x="2069018" y="176674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12"/>
            <p:cNvSpPr/>
            <p:nvPr/>
          </p:nvSpPr>
          <p:spPr>
            <a:xfrm>
              <a:off x="987221" y="6764680"/>
              <a:ext cx="1922145" cy="223520"/>
            </a:xfrm>
            <a:custGeom>
              <a:rect b="b" l="l" r="r" t="t"/>
              <a:pathLst>
                <a:path extrusionOk="0" h="223520" w="1922145">
                  <a:moveTo>
                    <a:pt x="1696148" y="0"/>
                  </a:moveTo>
                  <a:lnTo>
                    <a:pt x="0" y="0"/>
                  </a:lnTo>
                  <a:lnTo>
                    <a:pt x="0" y="34899"/>
                  </a:lnTo>
                  <a:lnTo>
                    <a:pt x="1696148" y="34899"/>
                  </a:lnTo>
                  <a:lnTo>
                    <a:pt x="1696148" y="0"/>
                  </a:lnTo>
                  <a:close/>
                </a:path>
                <a:path extrusionOk="0" h="223520" w="1922145">
                  <a:moveTo>
                    <a:pt x="1922081" y="188277"/>
                  </a:moveTo>
                  <a:lnTo>
                    <a:pt x="225933" y="188277"/>
                  </a:lnTo>
                  <a:lnTo>
                    <a:pt x="225933" y="223177"/>
                  </a:lnTo>
                  <a:lnTo>
                    <a:pt x="1922081" y="223177"/>
                  </a:lnTo>
                  <a:lnTo>
                    <a:pt x="1922081" y="188277"/>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01" name="Google Shape;101;p12"/>
          <p:cNvGrpSpPr/>
          <p:nvPr/>
        </p:nvGrpSpPr>
        <p:grpSpPr>
          <a:xfrm>
            <a:off x="7019277" y="0"/>
            <a:ext cx="2734712" cy="1405890"/>
            <a:chOff x="7019277" y="0"/>
            <a:chExt cx="2734712" cy="1405890"/>
          </a:xfrm>
        </p:grpSpPr>
        <p:sp>
          <p:nvSpPr>
            <p:cNvPr id="102" name="Google Shape;102;p12"/>
            <p:cNvSpPr/>
            <p:nvPr/>
          </p:nvSpPr>
          <p:spPr>
            <a:xfrm>
              <a:off x="7722626" y="0"/>
              <a:ext cx="2031364" cy="1405890"/>
            </a:xfrm>
            <a:custGeom>
              <a:rect b="b" l="l" r="r" t="t"/>
              <a:pathLst>
                <a:path extrusionOk="0" h="1405890" w="2031365">
                  <a:moveTo>
                    <a:pt x="1210177" y="1405445"/>
                  </a:moveTo>
                  <a:lnTo>
                    <a:pt x="1161505" y="1404484"/>
                  </a:lnTo>
                  <a:lnTo>
                    <a:pt x="1113320" y="1401625"/>
                  </a:lnTo>
                  <a:lnTo>
                    <a:pt x="1065659" y="1396905"/>
                  </a:lnTo>
                  <a:lnTo>
                    <a:pt x="1018558" y="1390359"/>
                  </a:lnTo>
                  <a:lnTo>
                    <a:pt x="972054" y="1382024"/>
                  </a:lnTo>
                  <a:lnTo>
                    <a:pt x="926182" y="1371936"/>
                  </a:lnTo>
                  <a:lnTo>
                    <a:pt x="880979" y="1360131"/>
                  </a:lnTo>
                  <a:lnTo>
                    <a:pt x="836480" y="1346645"/>
                  </a:lnTo>
                  <a:lnTo>
                    <a:pt x="792722" y="1331514"/>
                  </a:lnTo>
                  <a:lnTo>
                    <a:pt x="749741" y="1314775"/>
                  </a:lnTo>
                  <a:lnTo>
                    <a:pt x="707574" y="1296463"/>
                  </a:lnTo>
                  <a:lnTo>
                    <a:pt x="666256" y="1276615"/>
                  </a:lnTo>
                  <a:lnTo>
                    <a:pt x="625823" y="1255267"/>
                  </a:lnTo>
                  <a:lnTo>
                    <a:pt x="586312" y="1232455"/>
                  </a:lnTo>
                  <a:lnTo>
                    <a:pt x="547759" y="1208216"/>
                  </a:lnTo>
                  <a:lnTo>
                    <a:pt x="510200" y="1182584"/>
                  </a:lnTo>
                  <a:lnTo>
                    <a:pt x="473671" y="1155597"/>
                  </a:lnTo>
                  <a:lnTo>
                    <a:pt x="438208" y="1127291"/>
                  </a:lnTo>
                  <a:lnTo>
                    <a:pt x="403847" y="1097702"/>
                  </a:lnTo>
                  <a:lnTo>
                    <a:pt x="370625" y="1066866"/>
                  </a:lnTo>
                  <a:lnTo>
                    <a:pt x="338578" y="1034819"/>
                  </a:lnTo>
                  <a:lnTo>
                    <a:pt x="307742" y="1001597"/>
                  </a:lnTo>
                  <a:lnTo>
                    <a:pt x="278153" y="967236"/>
                  </a:lnTo>
                  <a:lnTo>
                    <a:pt x="249847" y="931773"/>
                  </a:lnTo>
                  <a:lnTo>
                    <a:pt x="222860" y="895244"/>
                  </a:lnTo>
                  <a:lnTo>
                    <a:pt x="197229" y="857685"/>
                  </a:lnTo>
                  <a:lnTo>
                    <a:pt x="172989" y="819132"/>
                  </a:lnTo>
                  <a:lnTo>
                    <a:pt x="150177" y="779621"/>
                  </a:lnTo>
                  <a:lnTo>
                    <a:pt x="128829" y="739188"/>
                  </a:lnTo>
                  <a:lnTo>
                    <a:pt x="108981" y="697870"/>
                  </a:lnTo>
                  <a:lnTo>
                    <a:pt x="90670" y="655703"/>
                  </a:lnTo>
                  <a:lnTo>
                    <a:pt x="73930" y="612722"/>
                  </a:lnTo>
                  <a:lnTo>
                    <a:pt x="58800" y="568964"/>
                  </a:lnTo>
                  <a:lnTo>
                    <a:pt x="45314" y="524465"/>
                  </a:lnTo>
                  <a:lnTo>
                    <a:pt x="33508" y="479262"/>
                  </a:lnTo>
                  <a:lnTo>
                    <a:pt x="23420" y="433390"/>
                  </a:lnTo>
                  <a:lnTo>
                    <a:pt x="15085" y="386886"/>
                  </a:lnTo>
                  <a:lnTo>
                    <a:pt x="8539" y="339785"/>
                  </a:lnTo>
                  <a:lnTo>
                    <a:pt x="3819" y="292124"/>
                  </a:lnTo>
                  <a:lnTo>
                    <a:pt x="960" y="243939"/>
                  </a:lnTo>
                  <a:lnTo>
                    <a:pt x="0" y="195267"/>
                  </a:lnTo>
                  <a:lnTo>
                    <a:pt x="960" y="146594"/>
                  </a:lnTo>
                  <a:lnTo>
                    <a:pt x="3819" y="98409"/>
                  </a:lnTo>
                  <a:lnTo>
                    <a:pt x="8539" y="50748"/>
                  </a:lnTo>
                  <a:lnTo>
                    <a:pt x="15085" y="3648"/>
                  </a:lnTo>
                  <a:lnTo>
                    <a:pt x="15739" y="0"/>
                  </a:lnTo>
                  <a:lnTo>
                    <a:pt x="2030973" y="1084275"/>
                  </a:lnTo>
                  <a:lnTo>
                    <a:pt x="1982147" y="1127291"/>
                  </a:lnTo>
                  <a:lnTo>
                    <a:pt x="1946684" y="1155597"/>
                  </a:lnTo>
                  <a:lnTo>
                    <a:pt x="1910155" y="1182584"/>
                  </a:lnTo>
                  <a:lnTo>
                    <a:pt x="1872596" y="1208216"/>
                  </a:lnTo>
                  <a:lnTo>
                    <a:pt x="1834043" y="1232455"/>
                  </a:lnTo>
                  <a:lnTo>
                    <a:pt x="1794532" y="1255267"/>
                  </a:lnTo>
                  <a:lnTo>
                    <a:pt x="1754099" y="1276615"/>
                  </a:lnTo>
                  <a:lnTo>
                    <a:pt x="1712781" y="1296463"/>
                  </a:lnTo>
                  <a:lnTo>
                    <a:pt x="1670613" y="1314775"/>
                  </a:lnTo>
                  <a:lnTo>
                    <a:pt x="1627633" y="1331514"/>
                  </a:lnTo>
                  <a:lnTo>
                    <a:pt x="1583875" y="1346645"/>
                  </a:lnTo>
                  <a:lnTo>
                    <a:pt x="1539376" y="1360131"/>
                  </a:lnTo>
                  <a:lnTo>
                    <a:pt x="1494173" y="1371936"/>
                  </a:lnTo>
                  <a:lnTo>
                    <a:pt x="1448301" y="1382024"/>
                  </a:lnTo>
                  <a:lnTo>
                    <a:pt x="1401797" y="1390359"/>
                  </a:lnTo>
                  <a:lnTo>
                    <a:pt x="1354696" y="1396905"/>
                  </a:lnTo>
                  <a:lnTo>
                    <a:pt x="1307035" y="1401625"/>
                  </a:lnTo>
                  <a:lnTo>
                    <a:pt x="1258850" y="1404484"/>
                  </a:lnTo>
                  <a:lnTo>
                    <a:pt x="1210177" y="140544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12"/>
            <p:cNvSpPr/>
            <p:nvPr/>
          </p:nvSpPr>
          <p:spPr>
            <a:xfrm>
              <a:off x="7019277" y="277875"/>
              <a:ext cx="1915795" cy="222885"/>
            </a:xfrm>
            <a:custGeom>
              <a:rect b="b" l="l" r="r" t="t"/>
              <a:pathLst>
                <a:path extrusionOk="0" h="222884" w="1915795">
                  <a:moveTo>
                    <a:pt x="1690077" y="0"/>
                  </a:moveTo>
                  <a:lnTo>
                    <a:pt x="0" y="0"/>
                  </a:lnTo>
                  <a:lnTo>
                    <a:pt x="0" y="34772"/>
                  </a:lnTo>
                  <a:lnTo>
                    <a:pt x="1690077" y="34772"/>
                  </a:lnTo>
                  <a:lnTo>
                    <a:pt x="1690077" y="0"/>
                  </a:lnTo>
                  <a:close/>
                </a:path>
                <a:path extrusionOk="0" h="222884" w="1915795">
                  <a:moveTo>
                    <a:pt x="1915172" y="187604"/>
                  </a:moveTo>
                  <a:lnTo>
                    <a:pt x="225094" y="187604"/>
                  </a:lnTo>
                  <a:lnTo>
                    <a:pt x="225094" y="222377"/>
                  </a:lnTo>
                  <a:lnTo>
                    <a:pt x="1915172" y="222377"/>
                  </a:lnTo>
                  <a:lnTo>
                    <a:pt x="1915172" y="187604"/>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4" name="Google Shape;104;p12"/>
          <p:cNvSpPr txBox="1"/>
          <p:nvPr>
            <p:ph type="title"/>
          </p:nvPr>
        </p:nvSpPr>
        <p:spPr>
          <a:xfrm>
            <a:off x="589100" y="2804670"/>
            <a:ext cx="6936740" cy="78613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4950">
                <a:latin typeface="Verdana"/>
                <a:ea typeface="Verdana"/>
                <a:cs typeface="Verdana"/>
                <a:sym typeface="Verdana"/>
              </a:rPr>
              <a:t>What is Task analysis</a:t>
            </a:r>
            <a:endParaRPr sz="495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grpSp>
        <p:nvGrpSpPr>
          <p:cNvPr id="109" name="Google Shape;109;p13"/>
          <p:cNvGrpSpPr/>
          <p:nvPr/>
        </p:nvGrpSpPr>
        <p:grpSpPr>
          <a:xfrm>
            <a:off x="2613044" y="3"/>
            <a:ext cx="2490070" cy="1285875"/>
            <a:chOff x="2613044" y="3"/>
            <a:chExt cx="2490070" cy="1285875"/>
          </a:xfrm>
        </p:grpSpPr>
        <p:sp>
          <p:nvSpPr>
            <p:cNvPr id="110" name="Google Shape;110;p13"/>
            <p:cNvSpPr/>
            <p:nvPr/>
          </p:nvSpPr>
          <p:spPr>
            <a:xfrm>
              <a:off x="2613044" y="3"/>
              <a:ext cx="1928495" cy="1285875"/>
            </a:xfrm>
            <a:custGeom>
              <a:rect b="b" l="l" r="r" t="t"/>
              <a:pathLst>
                <a:path extrusionOk="0" h="1285875" w="1928495">
                  <a:moveTo>
                    <a:pt x="964173" y="1285740"/>
                  </a:moveTo>
                  <a:lnTo>
                    <a:pt x="916051" y="1284560"/>
                  </a:lnTo>
                  <a:lnTo>
                    <a:pt x="868540" y="1281057"/>
                  </a:lnTo>
                  <a:lnTo>
                    <a:pt x="821695" y="1275286"/>
                  </a:lnTo>
                  <a:lnTo>
                    <a:pt x="775571" y="1267302"/>
                  </a:lnTo>
                  <a:lnTo>
                    <a:pt x="730223" y="1257161"/>
                  </a:lnTo>
                  <a:lnTo>
                    <a:pt x="685707" y="1244918"/>
                  </a:lnTo>
                  <a:lnTo>
                    <a:pt x="642079" y="1230628"/>
                  </a:lnTo>
                  <a:lnTo>
                    <a:pt x="599392" y="1214346"/>
                  </a:lnTo>
                  <a:lnTo>
                    <a:pt x="557702" y="1196127"/>
                  </a:lnTo>
                  <a:lnTo>
                    <a:pt x="517066" y="1176028"/>
                  </a:lnTo>
                  <a:lnTo>
                    <a:pt x="477537" y="1154102"/>
                  </a:lnTo>
                  <a:lnTo>
                    <a:pt x="439171" y="1130406"/>
                  </a:lnTo>
                  <a:lnTo>
                    <a:pt x="402024" y="1104994"/>
                  </a:lnTo>
                  <a:lnTo>
                    <a:pt x="366150" y="1077922"/>
                  </a:lnTo>
                  <a:lnTo>
                    <a:pt x="331605" y="1049244"/>
                  </a:lnTo>
                  <a:lnTo>
                    <a:pt x="298444" y="1019017"/>
                  </a:lnTo>
                  <a:lnTo>
                    <a:pt x="266722" y="987296"/>
                  </a:lnTo>
                  <a:lnTo>
                    <a:pt x="236495" y="954135"/>
                  </a:lnTo>
                  <a:lnTo>
                    <a:pt x="207818" y="919590"/>
                  </a:lnTo>
                  <a:lnTo>
                    <a:pt x="180746" y="883716"/>
                  </a:lnTo>
                  <a:lnTo>
                    <a:pt x="155334" y="846569"/>
                  </a:lnTo>
                  <a:lnTo>
                    <a:pt x="131638" y="808203"/>
                  </a:lnTo>
                  <a:lnTo>
                    <a:pt x="109712" y="768674"/>
                  </a:lnTo>
                  <a:lnTo>
                    <a:pt x="89612" y="728037"/>
                  </a:lnTo>
                  <a:lnTo>
                    <a:pt x="71394" y="686348"/>
                  </a:lnTo>
                  <a:lnTo>
                    <a:pt x="55112" y="643661"/>
                  </a:lnTo>
                  <a:lnTo>
                    <a:pt x="40822" y="600032"/>
                  </a:lnTo>
                  <a:lnTo>
                    <a:pt x="28578" y="555516"/>
                  </a:lnTo>
                  <a:lnTo>
                    <a:pt x="18437" y="510169"/>
                  </a:lnTo>
                  <a:lnTo>
                    <a:pt x="10454" y="464045"/>
                  </a:lnTo>
                  <a:lnTo>
                    <a:pt x="4683" y="417199"/>
                  </a:lnTo>
                  <a:lnTo>
                    <a:pt x="1179" y="369688"/>
                  </a:lnTo>
                  <a:lnTo>
                    <a:pt x="0" y="321566"/>
                  </a:lnTo>
                  <a:lnTo>
                    <a:pt x="1179" y="273444"/>
                  </a:lnTo>
                  <a:lnTo>
                    <a:pt x="4683" y="225933"/>
                  </a:lnTo>
                  <a:lnTo>
                    <a:pt x="10454" y="179088"/>
                  </a:lnTo>
                  <a:lnTo>
                    <a:pt x="18437" y="132964"/>
                  </a:lnTo>
                  <a:lnTo>
                    <a:pt x="28578" y="87616"/>
                  </a:lnTo>
                  <a:lnTo>
                    <a:pt x="40822" y="43100"/>
                  </a:lnTo>
                  <a:lnTo>
                    <a:pt x="54939" y="0"/>
                  </a:lnTo>
                  <a:lnTo>
                    <a:pt x="1873408" y="0"/>
                  </a:lnTo>
                  <a:lnTo>
                    <a:pt x="1887525" y="43100"/>
                  </a:lnTo>
                  <a:lnTo>
                    <a:pt x="1899768" y="87616"/>
                  </a:lnTo>
                  <a:lnTo>
                    <a:pt x="1909909" y="132964"/>
                  </a:lnTo>
                  <a:lnTo>
                    <a:pt x="1917893" y="179088"/>
                  </a:lnTo>
                  <a:lnTo>
                    <a:pt x="1923664" y="225933"/>
                  </a:lnTo>
                  <a:lnTo>
                    <a:pt x="1927167" y="273444"/>
                  </a:lnTo>
                  <a:lnTo>
                    <a:pt x="1928347" y="321566"/>
                  </a:lnTo>
                  <a:lnTo>
                    <a:pt x="1927167" y="369688"/>
                  </a:lnTo>
                  <a:lnTo>
                    <a:pt x="1923664" y="417199"/>
                  </a:lnTo>
                  <a:lnTo>
                    <a:pt x="1917893" y="464045"/>
                  </a:lnTo>
                  <a:lnTo>
                    <a:pt x="1909909" y="510169"/>
                  </a:lnTo>
                  <a:lnTo>
                    <a:pt x="1899768" y="555516"/>
                  </a:lnTo>
                  <a:lnTo>
                    <a:pt x="1887525" y="600032"/>
                  </a:lnTo>
                  <a:lnTo>
                    <a:pt x="1873235" y="643661"/>
                  </a:lnTo>
                  <a:lnTo>
                    <a:pt x="1856953" y="686348"/>
                  </a:lnTo>
                  <a:lnTo>
                    <a:pt x="1838734" y="728037"/>
                  </a:lnTo>
                  <a:lnTo>
                    <a:pt x="1818635" y="768674"/>
                  </a:lnTo>
                  <a:lnTo>
                    <a:pt x="1796709" y="808203"/>
                  </a:lnTo>
                  <a:lnTo>
                    <a:pt x="1773013" y="846569"/>
                  </a:lnTo>
                  <a:lnTo>
                    <a:pt x="1747601" y="883716"/>
                  </a:lnTo>
                  <a:lnTo>
                    <a:pt x="1720529" y="919590"/>
                  </a:lnTo>
                  <a:lnTo>
                    <a:pt x="1691851" y="954135"/>
                  </a:lnTo>
                  <a:lnTo>
                    <a:pt x="1661624" y="987296"/>
                  </a:lnTo>
                  <a:lnTo>
                    <a:pt x="1629903" y="1019017"/>
                  </a:lnTo>
                  <a:lnTo>
                    <a:pt x="1596742" y="1049244"/>
                  </a:lnTo>
                  <a:lnTo>
                    <a:pt x="1562197" y="1077922"/>
                  </a:lnTo>
                  <a:lnTo>
                    <a:pt x="1526323" y="1104994"/>
                  </a:lnTo>
                  <a:lnTo>
                    <a:pt x="1489176" y="1130406"/>
                  </a:lnTo>
                  <a:lnTo>
                    <a:pt x="1450810" y="1154102"/>
                  </a:lnTo>
                  <a:lnTo>
                    <a:pt x="1411281" y="1176028"/>
                  </a:lnTo>
                  <a:lnTo>
                    <a:pt x="1370644" y="1196127"/>
                  </a:lnTo>
                  <a:lnTo>
                    <a:pt x="1328955" y="1214346"/>
                  </a:lnTo>
                  <a:lnTo>
                    <a:pt x="1286268" y="1230628"/>
                  </a:lnTo>
                  <a:lnTo>
                    <a:pt x="1242639" y="1244918"/>
                  </a:lnTo>
                  <a:lnTo>
                    <a:pt x="1198123" y="1257161"/>
                  </a:lnTo>
                  <a:lnTo>
                    <a:pt x="1152776" y="1267302"/>
                  </a:lnTo>
                  <a:lnTo>
                    <a:pt x="1106652" y="1275286"/>
                  </a:lnTo>
                  <a:lnTo>
                    <a:pt x="1059807" y="1281057"/>
                  </a:lnTo>
                  <a:lnTo>
                    <a:pt x="1012295" y="1284560"/>
                  </a:lnTo>
                  <a:lnTo>
                    <a:pt x="964173" y="1285740"/>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13"/>
            <p:cNvSpPr/>
            <p:nvPr/>
          </p:nvSpPr>
          <p:spPr>
            <a:xfrm>
              <a:off x="3577209" y="322935"/>
              <a:ext cx="1525905" cy="177165"/>
            </a:xfrm>
            <a:custGeom>
              <a:rect b="b" l="l" r="r" t="t"/>
              <a:pathLst>
                <a:path extrusionOk="0" h="177165" w="1525904">
                  <a:moveTo>
                    <a:pt x="1346530" y="0"/>
                  </a:moveTo>
                  <a:lnTo>
                    <a:pt x="0" y="0"/>
                  </a:lnTo>
                  <a:lnTo>
                    <a:pt x="0" y="27698"/>
                  </a:lnTo>
                  <a:lnTo>
                    <a:pt x="1346530" y="27698"/>
                  </a:lnTo>
                  <a:lnTo>
                    <a:pt x="1346530" y="0"/>
                  </a:lnTo>
                  <a:close/>
                </a:path>
                <a:path extrusionOk="0" h="177165" w="1525904">
                  <a:moveTo>
                    <a:pt x="1525866" y="149453"/>
                  </a:moveTo>
                  <a:lnTo>
                    <a:pt x="179349" y="149453"/>
                  </a:lnTo>
                  <a:lnTo>
                    <a:pt x="179349" y="177165"/>
                  </a:lnTo>
                  <a:lnTo>
                    <a:pt x="1525866" y="177165"/>
                  </a:lnTo>
                  <a:lnTo>
                    <a:pt x="1525866" y="149453"/>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2" name="Google Shape;112;p13"/>
          <p:cNvSpPr txBox="1"/>
          <p:nvPr>
            <p:ph type="title"/>
          </p:nvPr>
        </p:nvSpPr>
        <p:spPr>
          <a:xfrm>
            <a:off x="2175267" y="646932"/>
            <a:ext cx="447738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40707"/>
                </a:solidFill>
              </a:rPr>
              <a:t>Task analysis</a:t>
            </a:r>
            <a:endParaRPr/>
          </a:p>
        </p:txBody>
      </p:sp>
      <p:sp>
        <p:nvSpPr>
          <p:cNvPr id="113" name="Google Shape;113;p13"/>
          <p:cNvSpPr txBox="1"/>
          <p:nvPr/>
        </p:nvSpPr>
        <p:spPr>
          <a:xfrm>
            <a:off x="9106689" y="3924825"/>
            <a:ext cx="111125"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solidFill>
                  <a:srgbClr val="D9B93D"/>
                </a:solidFill>
                <a:latin typeface="Arial"/>
                <a:ea typeface="Arial"/>
                <a:cs typeface="Arial"/>
                <a:sym typeface="Arial"/>
              </a:rPr>
              <a:t>1</a:t>
            </a:r>
            <a:endParaRPr sz="2100">
              <a:latin typeface="Arial"/>
              <a:ea typeface="Arial"/>
              <a:cs typeface="Arial"/>
              <a:sym typeface="Arial"/>
            </a:endParaRPr>
          </a:p>
        </p:txBody>
      </p:sp>
      <p:sp>
        <p:nvSpPr>
          <p:cNvPr id="114" name="Google Shape;114;p13"/>
          <p:cNvSpPr txBox="1"/>
          <p:nvPr/>
        </p:nvSpPr>
        <p:spPr>
          <a:xfrm>
            <a:off x="812484" y="2839475"/>
            <a:ext cx="8311515" cy="2853055"/>
          </a:xfrm>
          <a:prstGeom prst="rect">
            <a:avLst/>
          </a:prstGeom>
          <a:noFill/>
          <a:ln>
            <a:noFill/>
          </a:ln>
        </p:spPr>
        <p:txBody>
          <a:bodyPr anchorCtr="0" anchor="t" bIns="0" lIns="0" spcFirstLastPara="1" rIns="0" wrap="square" tIns="12050">
            <a:spAutoFit/>
          </a:bodyPr>
          <a:lstStyle/>
          <a:p>
            <a:pPr indent="0" lvl="0" marL="12700" marR="5080" rtl="0" algn="ctr">
              <a:lnSpc>
                <a:spcPct val="125800"/>
              </a:lnSpc>
              <a:spcBef>
                <a:spcPts val="0"/>
              </a:spcBef>
              <a:spcAft>
                <a:spcPts val="0"/>
              </a:spcAft>
              <a:buNone/>
            </a:pPr>
            <a:r>
              <a:rPr lang="en-US" sz="2950">
                <a:latin typeface="Arial"/>
                <a:ea typeface="Arial"/>
                <a:cs typeface="Arial"/>
                <a:sym typeface="Arial"/>
              </a:rPr>
              <a:t>Task analysis involves breaking down user’s  activities to the individual task level.The goal  is to obtain an understanding of why and  how people currently do the things that will  be automated.</a:t>
            </a:r>
            <a:endParaRPr sz="295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nvSpPr>
        <p:spPr>
          <a:xfrm>
            <a:off x="718823" y="984309"/>
            <a:ext cx="4022090"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800">
                <a:solidFill>
                  <a:srgbClr val="FFFFFF"/>
                </a:solidFill>
                <a:latin typeface="Arial"/>
                <a:ea typeface="Arial"/>
                <a:cs typeface="Arial"/>
                <a:sym typeface="Arial"/>
              </a:rPr>
              <a:t>Focus group</a:t>
            </a:r>
            <a:endParaRPr sz="4800">
              <a:latin typeface="Arial"/>
              <a:ea typeface="Arial"/>
              <a:cs typeface="Arial"/>
              <a:sym typeface="Arial"/>
            </a:endParaRPr>
          </a:p>
        </p:txBody>
      </p:sp>
      <p:sp>
        <p:nvSpPr>
          <p:cNvPr id="120" name="Google Shape;120;p14"/>
          <p:cNvSpPr txBox="1"/>
          <p:nvPr/>
        </p:nvSpPr>
        <p:spPr>
          <a:xfrm>
            <a:off x="599444" y="3380592"/>
            <a:ext cx="7501255" cy="1203960"/>
          </a:xfrm>
          <a:prstGeom prst="rect">
            <a:avLst/>
          </a:prstGeom>
          <a:noFill/>
          <a:ln>
            <a:noFill/>
          </a:ln>
        </p:spPr>
        <p:txBody>
          <a:bodyPr anchorCtr="0" anchor="t" bIns="0" lIns="0" spcFirstLastPara="1" rIns="0" wrap="square" tIns="12050">
            <a:spAutoFit/>
          </a:bodyPr>
          <a:lstStyle/>
          <a:p>
            <a:pPr indent="-1575435" lvl="0" marL="1587500" marR="5080" rtl="0" algn="l">
              <a:lnSpc>
                <a:spcPct val="124700"/>
              </a:lnSpc>
              <a:spcBef>
                <a:spcPts val="0"/>
              </a:spcBef>
              <a:spcAft>
                <a:spcPts val="0"/>
              </a:spcAft>
              <a:buNone/>
            </a:pPr>
            <a:r>
              <a:rPr lang="en-US" sz="3100">
                <a:latin typeface="Arial"/>
                <a:ea typeface="Arial"/>
                <a:cs typeface="Arial"/>
                <a:sym typeface="Arial"/>
              </a:rPr>
              <a:t>Managers from all the functional units  in the entire company</a:t>
            </a:r>
            <a:endParaRPr sz="31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grpSp>
        <p:nvGrpSpPr>
          <p:cNvPr id="125" name="Google Shape;125;p15"/>
          <p:cNvGrpSpPr/>
          <p:nvPr/>
        </p:nvGrpSpPr>
        <p:grpSpPr>
          <a:xfrm>
            <a:off x="7030974" y="5625388"/>
            <a:ext cx="2722702" cy="1690370"/>
            <a:chOff x="7030974" y="5625388"/>
            <a:chExt cx="2722702" cy="1690370"/>
          </a:xfrm>
        </p:grpSpPr>
        <p:sp>
          <p:nvSpPr>
            <p:cNvPr id="126" name="Google Shape;126;p15"/>
            <p:cNvSpPr/>
            <p:nvPr/>
          </p:nvSpPr>
          <p:spPr>
            <a:xfrm>
              <a:off x="7660081" y="5625388"/>
              <a:ext cx="2093595" cy="1690370"/>
            </a:xfrm>
            <a:custGeom>
              <a:rect b="b" l="l" r="r" t="t"/>
              <a:pathLst>
                <a:path extrusionOk="0" h="1690370" w="2093595">
                  <a:moveTo>
                    <a:pt x="125083" y="1689811"/>
                  </a:moveTo>
                  <a:lnTo>
                    <a:pt x="91516" y="1617854"/>
                  </a:lnTo>
                  <a:lnTo>
                    <a:pt x="74634" y="1575647"/>
                  </a:lnTo>
                  <a:lnTo>
                    <a:pt x="59369" y="1532646"/>
                  </a:lnTo>
                  <a:lnTo>
                    <a:pt x="45761" y="1488889"/>
                  </a:lnTo>
                  <a:lnTo>
                    <a:pt x="33845" y="1444413"/>
                  </a:lnTo>
                  <a:lnTo>
                    <a:pt x="23659" y="1399255"/>
                  </a:lnTo>
                  <a:lnTo>
                    <a:pt x="15242" y="1353454"/>
                  </a:lnTo>
                  <a:lnTo>
                    <a:pt x="8629" y="1307045"/>
                  </a:lnTo>
                  <a:lnTo>
                    <a:pt x="3860" y="1260068"/>
                  </a:lnTo>
                  <a:lnTo>
                    <a:pt x="971" y="1212559"/>
                  </a:lnTo>
                  <a:lnTo>
                    <a:pt x="0" y="1164557"/>
                  </a:lnTo>
                  <a:lnTo>
                    <a:pt x="971" y="1116554"/>
                  </a:lnTo>
                  <a:lnTo>
                    <a:pt x="3860" y="1069045"/>
                  </a:lnTo>
                  <a:lnTo>
                    <a:pt x="8629" y="1022068"/>
                  </a:lnTo>
                  <a:lnTo>
                    <a:pt x="15242" y="975660"/>
                  </a:lnTo>
                  <a:lnTo>
                    <a:pt x="23659" y="929858"/>
                  </a:lnTo>
                  <a:lnTo>
                    <a:pt x="33845" y="884700"/>
                  </a:lnTo>
                  <a:lnTo>
                    <a:pt x="45761" y="840224"/>
                  </a:lnTo>
                  <a:lnTo>
                    <a:pt x="59369" y="796467"/>
                  </a:lnTo>
                  <a:lnTo>
                    <a:pt x="74634" y="753466"/>
                  </a:lnTo>
                  <a:lnTo>
                    <a:pt x="91516" y="711259"/>
                  </a:lnTo>
                  <a:lnTo>
                    <a:pt x="109979" y="669883"/>
                  </a:lnTo>
                  <a:lnTo>
                    <a:pt x="129985" y="629376"/>
                  </a:lnTo>
                  <a:lnTo>
                    <a:pt x="151497" y="589775"/>
                  </a:lnTo>
                  <a:lnTo>
                    <a:pt x="174477" y="551118"/>
                  </a:lnTo>
                  <a:lnTo>
                    <a:pt x="198888" y="513442"/>
                  </a:lnTo>
                  <a:lnTo>
                    <a:pt x="224692" y="476785"/>
                  </a:lnTo>
                  <a:lnTo>
                    <a:pt x="251851" y="441183"/>
                  </a:lnTo>
                  <a:lnTo>
                    <a:pt x="280329" y="406676"/>
                  </a:lnTo>
                  <a:lnTo>
                    <a:pt x="310088" y="373299"/>
                  </a:lnTo>
                  <a:lnTo>
                    <a:pt x="341091" y="341091"/>
                  </a:lnTo>
                  <a:lnTo>
                    <a:pt x="373299" y="310088"/>
                  </a:lnTo>
                  <a:lnTo>
                    <a:pt x="406676" y="280329"/>
                  </a:lnTo>
                  <a:lnTo>
                    <a:pt x="441183" y="251851"/>
                  </a:lnTo>
                  <a:lnTo>
                    <a:pt x="476785" y="224692"/>
                  </a:lnTo>
                  <a:lnTo>
                    <a:pt x="513442" y="198888"/>
                  </a:lnTo>
                  <a:lnTo>
                    <a:pt x="551118" y="174477"/>
                  </a:lnTo>
                  <a:lnTo>
                    <a:pt x="589775" y="151497"/>
                  </a:lnTo>
                  <a:lnTo>
                    <a:pt x="629376" y="129985"/>
                  </a:lnTo>
                  <a:lnTo>
                    <a:pt x="669883" y="109979"/>
                  </a:lnTo>
                  <a:lnTo>
                    <a:pt x="711259" y="91516"/>
                  </a:lnTo>
                  <a:lnTo>
                    <a:pt x="753466" y="74634"/>
                  </a:lnTo>
                  <a:lnTo>
                    <a:pt x="796467" y="59369"/>
                  </a:lnTo>
                  <a:lnTo>
                    <a:pt x="840224" y="45761"/>
                  </a:lnTo>
                  <a:lnTo>
                    <a:pt x="884700" y="33845"/>
                  </a:lnTo>
                  <a:lnTo>
                    <a:pt x="929858" y="23659"/>
                  </a:lnTo>
                  <a:lnTo>
                    <a:pt x="975660" y="15242"/>
                  </a:lnTo>
                  <a:lnTo>
                    <a:pt x="1022068" y="8629"/>
                  </a:lnTo>
                  <a:lnTo>
                    <a:pt x="1069045" y="3860"/>
                  </a:lnTo>
                  <a:lnTo>
                    <a:pt x="1116554" y="971"/>
                  </a:lnTo>
                  <a:lnTo>
                    <a:pt x="1164557" y="0"/>
                  </a:lnTo>
                  <a:lnTo>
                    <a:pt x="1212559" y="971"/>
                  </a:lnTo>
                  <a:lnTo>
                    <a:pt x="1260068" y="3860"/>
                  </a:lnTo>
                  <a:lnTo>
                    <a:pt x="1307045" y="8629"/>
                  </a:lnTo>
                  <a:lnTo>
                    <a:pt x="1353454" y="15242"/>
                  </a:lnTo>
                  <a:lnTo>
                    <a:pt x="1399255" y="23659"/>
                  </a:lnTo>
                  <a:lnTo>
                    <a:pt x="1444413" y="33845"/>
                  </a:lnTo>
                  <a:lnTo>
                    <a:pt x="1488889" y="45761"/>
                  </a:lnTo>
                  <a:lnTo>
                    <a:pt x="1532646" y="59369"/>
                  </a:lnTo>
                  <a:lnTo>
                    <a:pt x="1575647" y="74634"/>
                  </a:lnTo>
                  <a:lnTo>
                    <a:pt x="1617854" y="91516"/>
                  </a:lnTo>
                  <a:lnTo>
                    <a:pt x="1659230" y="109979"/>
                  </a:lnTo>
                  <a:lnTo>
                    <a:pt x="1699737" y="129985"/>
                  </a:lnTo>
                  <a:lnTo>
                    <a:pt x="1739338" y="151497"/>
                  </a:lnTo>
                  <a:lnTo>
                    <a:pt x="1777995" y="174477"/>
                  </a:lnTo>
                  <a:lnTo>
                    <a:pt x="1815671" y="198888"/>
                  </a:lnTo>
                  <a:lnTo>
                    <a:pt x="1852328" y="224692"/>
                  </a:lnTo>
                  <a:lnTo>
                    <a:pt x="1887930" y="251851"/>
                  </a:lnTo>
                  <a:lnTo>
                    <a:pt x="1922437" y="280329"/>
                  </a:lnTo>
                  <a:lnTo>
                    <a:pt x="1955814" y="310088"/>
                  </a:lnTo>
                  <a:lnTo>
                    <a:pt x="1988022" y="341091"/>
                  </a:lnTo>
                  <a:lnTo>
                    <a:pt x="2019025" y="373299"/>
                  </a:lnTo>
                  <a:lnTo>
                    <a:pt x="2048784" y="406676"/>
                  </a:lnTo>
                  <a:lnTo>
                    <a:pt x="2077262" y="441183"/>
                  </a:lnTo>
                  <a:lnTo>
                    <a:pt x="2093518" y="462492"/>
                  </a:lnTo>
                  <a:lnTo>
                    <a:pt x="125083" y="1689811"/>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15"/>
            <p:cNvSpPr/>
            <p:nvPr/>
          </p:nvSpPr>
          <p:spPr>
            <a:xfrm>
              <a:off x="7030974" y="6769886"/>
              <a:ext cx="1766570" cy="204470"/>
            </a:xfrm>
            <a:custGeom>
              <a:rect b="b" l="l" r="r" t="t"/>
              <a:pathLst>
                <a:path extrusionOk="0" h="204470" w="1766570">
                  <a:moveTo>
                    <a:pt x="1557870" y="0"/>
                  </a:moveTo>
                  <a:lnTo>
                    <a:pt x="0" y="0"/>
                  </a:lnTo>
                  <a:lnTo>
                    <a:pt x="0" y="30848"/>
                  </a:lnTo>
                  <a:lnTo>
                    <a:pt x="1557870" y="30848"/>
                  </a:lnTo>
                  <a:lnTo>
                    <a:pt x="1557870" y="0"/>
                  </a:lnTo>
                  <a:close/>
                </a:path>
                <a:path extrusionOk="0" h="204470" w="1766570">
                  <a:moveTo>
                    <a:pt x="1766023" y="173456"/>
                  </a:moveTo>
                  <a:lnTo>
                    <a:pt x="208140" y="173456"/>
                  </a:lnTo>
                  <a:lnTo>
                    <a:pt x="208140" y="204304"/>
                  </a:lnTo>
                  <a:lnTo>
                    <a:pt x="1766023" y="204304"/>
                  </a:lnTo>
                  <a:lnTo>
                    <a:pt x="1766023" y="173456"/>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28" name="Google Shape;128;p15"/>
          <p:cNvGrpSpPr/>
          <p:nvPr/>
        </p:nvGrpSpPr>
        <p:grpSpPr>
          <a:xfrm>
            <a:off x="0" y="0"/>
            <a:ext cx="1885950" cy="2307208"/>
            <a:chOff x="0" y="0"/>
            <a:chExt cx="1885950" cy="2307208"/>
          </a:xfrm>
        </p:grpSpPr>
        <p:sp>
          <p:nvSpPr>
            <p:cNvPr id="129" name="Google Shape;129;p15"/>
            <p:cNvSpPr/>
            <p:nvPr/>
          </p:nvSpPr>
          <p:spPr>
            <a:xfrm>
              <a:off x="0" y="0"/>
              <a:ext cx="1885950" cy="1617980"/>
            </a:xfrm>
            <a:custGeom>
              <a:rect b="b" l="l" r="r" t="t"/>
              <a:pathLst>
                <a:path extrusionOk="0" h="1617980" w="1885950">
                  <a:moveTo>
                    <a:pt x="784029" y="1617509"/>
                  </a:moveTo>
                  <a:lnTo>
                    <a:pt x="736238" y="1616491"/>
                  </a:lnTo>
                  <a:lnTo>
                    <a:pt x="688967" y="1613465"/>
                  </a:lnTo>
                  <a:lnTo>
                    <a:pt x="642257" y="1608472"/>
                  </a:lnTo>
                  <a:lnTo>
                    <a:pt x="596150" y="1601554"/>
                  </a:lnTo>
                  <a:lnTo>
                    <a:pt x="550687" y="1592751"/>
                  </a:lnTo>
                  <a:lnTo>
                    <a:pt x="505910" y="1582105"/>
                  </a:lnTo>
                  <a:lnTo>
                    <a:pt x="461859" y="1569658"/>
                  </a:lnTo>
                  <a:lnTo>
                    <a:pt x="418577" y="1555450"/>
                  </a:lnTo>
                  <a:lnTo>
                    <a:pt x="376103" y="1539524"/>
                  </a:lnTo>
                  <a:lnTo>
                    <a:pt x="334481" y="1521920"/>
                  </a:lnTo>
                  <a:lnTo>
                    <a:pt x="293750" y="1502680"/>
                  </a:lnTo>
                  <a:lnTo>
                    <a:pt x="253954" y="1481845"/>
                  </a:lnTo>
                  <a:lnTo>
                    <a:pt x="215131" y="1459457"/>
                  </a:lnTo>
                  <a:lnTo>
                    <a:pt x="177325" y="1435556"/>
                  </a:lnTo>
                  <a:lnTo>
                    <a:pt x="140576" y="1410185"/>
                  </a:lnTo>
                  <a:lnTo>
                    <a:pt x="104927" y="1383384"/>
                  </a:lnTo>
                  <a:lnTo>
                    <a:pt x="70417" y="1355195"/>
                  </a:lnTo>
                  <a:lnTo>
                    <a:pt x="37089" y="1325659"/>
                  </a:lnTo>
                  <a:lnTo>
                    <a:pt x="4983" y="1294817"/>
                  </a:lnTo>
                  <a:lnTo>
                    <a:pt x="0" y="1289630"/>
                  </a:lnTo>
                  <a:lnTo>
                    <a:pt x="0" y="0"/>
                  </a:lnTo>
                  <a:lnTo>
                    <a:pt x="1757591" y="0"/>
                  </a:lnTo>
                  <a:lnTo>
                    <a:pt x="1770937" y="25493"/>
                  </a:lnTo>
                  <a:lnTo>
                    <a:pt x="1790177" y="66224"/>
                  </a:lnTo>
                  <a:lnTo>
                    <a:pt x="1807781" y="107846"/>
                  </a:lnTo>
                  <a:lnTo>
                    <a:pt x="1823708" y="150319"/>
                  </a:lnTo>
                  <a:lnTo>
                    <a:pt x="1837915" y="193602"/>
                  </a:lnTo>
                  <a:lnTo>
                    <a:pt x="1850362" y="237653"/>
                  </a:lnTo>
                  <a:lnTo>
                    <a:pt x="1861008" y="282430"/>
                  </a:lnTo>
                  <a:lnTo>
                    <a:pt x="1869811" y="327893"/>
                  </a:lnTo>
                  <a:lnTo>
                    <a:pt x="1876729" y="374000"/>
                  </a:lnTo>
                  <a:lnTo>
                    <a:pt x="1881723" y="420710"/>
                  </a:lnTo>
                  <a:lnTo>
                    <a:pt x="1884749" y="467981"/>
                  </a:lnTo>
                  <a:lnTo>
                    <a:pt x="1885767" y="515772"/>
                  </a:lnTo>
                  <a:lnTo>
                    <a:pt x="1884749" y="563563"/>
                  </a:lnTo>
                  <a:lnTo>
                    <a:pt x="1881723" y="610834"/>
                  </a:lnTo>
                  <a:lnTo>
                    <a:pt x="1876729" y="657543"/>
                  </a:lnTo>
                  <a:lnTo>
                    <a:pt x="1869811" y="703650"/>
                  </a:lnTo>
                  <a:lnTo>
                    <a:pt x="1861008" y="749113"/>
                  </a:lnTo>
                  <a:lnTo>
                    <a:pt x="1850362" y="793890"/>
                  </a:lnTo>
                  <a:lnTo>
                    <a:pt x="1837915" y="837941"/>
                  </a:lnTo>
                  <a:lnTo>
                    <a:pt x="1823708" y="881224"/>
                  </a:lnTo>
                  <a:lnTo>
                    <a:pt x="1807781" y="923697"/>
                  </a:lnTo>
                  <a:lnTo>
                    <a:pt x="1790177" y="965320"/>
                  </a:lnTo>
                  <a:lnTo>
                    <a:pt x="1770937" y="1006050"/>
                  </a:lnTo>
                  <a:lnTo>
                    <a:pt x="1750102" y="1045847"/>
                  </a:lnTo>
                  <a:lnTo>
                    <a:pt x="1727714" y="1084669"/>
                  </a:lnTo>
                  <a:lnTo>
                    <a:pt x="1703813" y="1122475"/>
                  </a:lnTo>
                  <a:lnTo>
                    <a:pt x="1678442" y="1159224"/>
                  </a:lnTo>
                  <a:lnTo>
                    <a:pt x="1651641" y="1194874"/>
                  </a:lnTo>
                  <a:lnTo>
                    <a:pt x="1623452" y="1229384"/>
                  </a:lnTo>
                  <a:lnTo>
                    <a:pt x="1593916" y="1262712"/>
                  </a:lnTo>
                  <a:lnTo>
                    <a:pt x="1563075" y="1294817"/>
                  </a:lnTo>
                  <a:lnTo>
                    <a:pt x="1530969" y="1325659"/>
                  </a:lnTo>
                  <a:lnTo>
                    <a:pt x="1497641" y="1355195"/>
                  </a:lnTo>
                  <a:lnTo>
                    <a:pt x="1463131" y="1383384"/>
                  </a:lnTo>
                  <a:lnTo>
                    <a:pt x="1427481" y="1410185"/>
                  </a:lnTo>
                  <a:lnTo>
                    <a:pt x="1390733" y="1435556"/>
                  </a:lnTo>
                  <a:lnTo>
                    <a:pt x="1352927" y="1459457"/>
                  </a:lnTo>
                  <a:lnTo>
                    <a:pt x="1314104" y="1481845"/>
                  </a:lnTo>
                  <a:lnTo>
                    <a:pt x="1274307" y="1502680"/>
                  </a:lnTo>
                  <a:lnTo>
                    <a:pt x="1233577" y="1521920"/>
                  </a:lnTo>
                  <a:lnTo>
                    <a:pt x="1191954" y="1539524"/>
                  </a:lnTo>
                  <a:lnTo>
                    <a:pt x="1149481" y="1555450"/>
                  </a:lnTo>
                  <a:lnTo>
                    <a:pt x="1106198" y="1569658"/>
                  </a:lnTo>
                  <a:lnTo>
                    <a:pt x="1062148" y="1582105"/>
                  </a:lnTo>
                  <a:lnTo>
                    <a:pt x="1017370" y="1592751"/>
                  </a:lnTo>
                  <a:lnTo>
                    <a:pt x="971907" y="1601554"/>
                  </a:lnTo>
                  <a:lnTo>
                    <a:pt x="925801" y="1608472"/>
                  </a:lnTo>
                  <a:lnTo>
                    <a:pt x="879091" y="1613465"/>
                  </a:lnTo>
                  <a:lnTo>
                    <a:pt x="831820" y="1616491"/>
                  </a:lnTo>
                  <a:lnTo>
                    <a:pt x="784029" y="1617509"/>
                  </a:lnTo>
                  <a:close/>
                </a:path>
              </a:pathLst>
            </a:custGeom>
            <a:solidFill>
              <a:srgbClr val="D9B9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15"/>
            <p:cNvSpPr/>
            <p:nvPr/>
          </p:nvSpPr>
          <p:spPr>
            <a:xfrm>
              <a:off x="621855" y="635888"/>
              <a:ext cx="193675" cy="1671320"/>
            </a:xfrm>
            <a:custGeom>
              <a:rect b="b" l="l" r="r" t="t"/>
              <a:pathLst>
                <a:path extrusionOk="0" h="1671320" w="193675">
                  <a:moveTo>
                    <a:pt x="29184" y="196926"/>
                  </a:moveTo>
                  <a:lnTo>
                    <a:pt x="0" y="196926"/>
                  </a:lnTo>
                  <a:lnTo>
                    <a:pt x="0" y="1670773"/>
                  </a:lnTo>
                  <a:lnTo>
                    <a:pt x="29184" y="1670773"/>
                  </a:lnTo>
                  <a:lnTo>
                    <a:pt x="29184" y="196926"/>
                  </a:lnTo>
                  <a:close/>
                </a:path>
                <a:path extrusionOk="0" h="1671320" w="193675">
                  <a:moveTo>
                    <a:pt x="193281" y="0"/>
                  </a:moveTo>
                  <a:lnTo>
                    <a:pt x="164096" y="0"/>
                  </a:lnTo>
                  <a:lnTo>
                    <a:pt x="164096" y="1473847"/>
                  </a:lnTo>
                  <a:lnTo>
                    <a:pt x="193281" y="1473847"/>
                  </a:lnTo>
                  <a:lnTo>
                    <a:pt x="193281" y="0"/>
                  </a:lnTo>
                  <a:close/>
                </a:path>
              </a:pathLst>
            </a:custGeom>
            <a:solidFill>
              <a:srgbClr val="04070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1" name="Google Shape;131;p15"/>
          <p:cNvSpPr/>
          <p:nvPr/>
        </p:nvSpPr>
        <p:spPr>
          <a:xfrm>
            <a:off x="1681977" y="2879323"/>
            <a:ext cx="5791199" cy="37052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15"/>
          <p:cNvSpPr txBox="1"/>
          <p:nvPr>
            <p:ph type="title"/>
          </p:nvPr>
        </p:nvSpPr>
        <p:spPr>
          <a:xfrm>
            <a:off x="2653025" y="788281"/>
            <a:ext cx="5582285" cy="70294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450">
                <a:solidFill>
                  <a:srgbClr val="040707"/>
                </a:solidFill>
              </a:rPr>
              <a:t>THE	5W	ANALYSIS</a:t>
            </a:r>
            <a:endParaRPr sz="44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0707"/>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