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82" r:id="rId2"/>
    <p:sldId id="283" r:id="rId3"/>
    <p:sldId id="287" r:id="rId4"/>
    <p:sldId id="284" r:id="rId5"/>
    <p:sldId id="285" r:id="rId6"/>
    <p:sldId id="286" r:id="rId7"/>
    <p:sldId id="288" r:id="rId8"/>
    <p:sldId id="289" r:id="rId9"/>
    <p:sldId id="290" r:id="rId10"/>
    <p:sldId id="296" r:id="rId11"/>
    <p:sldId id="291" r:id="rId12"/>
    <p:sldId id="292" r:id="rId13"/>
    <p:sldId id="29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16" y="-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2" y="445024"/>
            <a:ext cx="8485167" cy="1917175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Bahnschrift" pitchFamily="34" charset="0"/>
              </a:rPr>
              <a:t>Linear Search </a:t>
            </a:r>
            <a:br>
              <a:rPr lang="en-IN" b="1" dirty="0" smtClean="0">
                <a:solidFill>
                  <a:srgbClr val="00B050"/>
                </a:solidFill>
                <a:latin typeface="Bahnschrift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Bahnschrift" pitchFamily="34" charset="0"/>
              </a:rPr>
              <a:t>Binary Search</a:t>
            </a:r>
            <a:br>
              <a:rPr lang="en-IN" b="1" dirty="0" smtClean="0">
                <a:solidFill>
                  <a:srgbClr val="00B050"/>
                </a:solidFill>
                <a:latin typeface="Bahnschrift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Bahnschrift" pitchFamily="34" charset="0"/>
              </a:rPr>
              <a:t>bubble sort</a:t>
            </a:r>
            <a:endParaRPr lang="en-IN" b="1" dirty="0">
              <a:solidFill>
                <a:srgbClr val="00B050"/>
              </a:solidFill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532" y="2446867"/>
            <a:ext cx="7951767" cy="2122008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b="1" dirty="0" smtClean="0"/>
              <a:t>                                                                                    </a:t>
            </a:r>
          </a:p>
          <a:p>
            <a:pPr>
              <a:buNone/>
            </a:pPr>
            <a:r>
              <a:rPr lang="en-IN" b="1" dirty="0" smtClean="0"/>
              <a:t>                                                                                        Presented by: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IN" b="1" dirty="0" smtClean="0"/>
              <a:t>                                                                                          M.PALLAVI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IN" b="1" dirty="0" smtClean="0"/>
              <a:t>                                                                                              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1266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4185" y="338666"/>
            <a:ext cx="5249415" cy="2533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Bubble sort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866" y="1155241"/>
            <a:ext cx="7255934" cy="348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2300" cy="1017725"/>
          </a:xfrm>
        </p:spPr>
        <p:txBody>
          <a:bodyPr>
            <a:normAutofit/>
          </a:bodyPr>
          <a:lstStyle/>
          <a:p>
            <a:r>
              <a:rPr lang="en-IN" sz="1200" dirty="0" smtClean="0">
                <a:solidFill>
                  <a:srgbClr val="0070C0"/>
                </a:solidFill>
              </a:rPr>
              <a:t>Bubble sort</a:t>
            </a:r>
            <a:endParaRPr lang="en-IN" sz="12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21733"/>
            <a:ext cx="8832300" cy="42471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using System;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namespace Programs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class Program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{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static void Main(string[]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args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count = 0;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[] data= new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[5];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("Enter the Array Elements : ");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for (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= 0;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&lt;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data.Length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;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++)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{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    data[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] =Convert.ToInt32(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Console.ReadLine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());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}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//Sorting the array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for (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j = 0; j &lt;=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data.Length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- 2; j++)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{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    for (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= 0;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&lt;=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data.Length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- 2; </a:t>
            </a:r>
            <a:r>
              <a:rPr lang="en-IN" sz="1200" b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++)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    {</a:t>
            </a:r>
          </a:p>
          <a:p>
            <a:pPr>
              <a:buNone/>
            </a:pP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                 count = count + 1;</a:t>
            </a:r>
          </a:p>
          <a:p>
            <a:endParaRPr lang="en-IN" sz="1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if (data[</a:t>
            </a:r>
            <a:r>
              <a:rPr lang="en-IN" sz="1200" dirty="0" err="1" smtClean="0">
                <a:solidFill>
                  <a:schemeClr val="tx1"/>
                </a:solidFill>
              </a:rPr>
              <a:t>i</a:t>
            </a:r>
            <a:r>
              <a:rPr lang="en-IN" sz="1200" dirty="0" smtClean="0">
                <a:solidFill>
                  <a:schemeClr val="tx1"/>
                </a:solidFill>
              </a:rPr>
              <a:t>] &gt; data[</a:t>
            </a:r>
            <a:r>
              <a:rPr lang="en-IN" sz="1200" dirty="0" err="1" smtClean="0">
                <a:solidFill>
                  <a:schemeClr val="tx1"/>
                </a:solidFill>
              </a:rPr>
              <a:t>i</a:t>
            </a:r>
            <a:r>
              <a:rPr lang="en-IN" sz="1200" dirty="0" smtClean="0">
                <a:solidFill>
                  <a:schemeClr val="tx1"/>
                </a:solidFill>
              </a:rPr>
              <a:t> + 1])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        {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            </a:t>
            </a:r>
            <a:r>
              <a:rPr lang="en-IN" sz="1200" dirty="0" err="1" smtClean="0">
                <a:solidFill>
                  <a:schemeClr val="tx1"/>
                </a:solidFill>
              </a:rPr>
              <a:t>int</a:t>
            </a:r>
            <a:r>
              <a:rPr lang="en-IN" sz="1200" dirty="0" smtClean="0">
                <a:solidFill>
                  <a:schemeClr val="tx1"/>
                </a:solidFill>
              </a:rPr>
              <a:t> temp = data[</a:t>
            </a:r>
            <a:r>
              <a:rPr lang="en-IN" sz="1200" dirty="0" err="1" smtClean="0">
                <a:solidFill>
                  <a:schemeClr val="tx1"/>
                </a:solidFill>
              </a:rPr>
              <a:t>i</a:t>
            </a:r>
            <a:r>
              <a:rPr lang="en-IN" sz="1200" dirty="0" smtClean="0">
                <a:solidFill>
                  <a:schemeClr val="tx1"/>
                </a:solidFill>
              </a:rPr>
              <a:t> + 1];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            data[</a:t>
            </a:r>
            <a:r>
              <a:rPr lang="en-IN" sz="1200" dirty="0" err="1" smtClean="0">
                <a:solidFill>
                  <a:schemeClr val="tx1"/>
                </a:solidFill>
              </a:rPr>
              <a:t>i</a:t>
            </a:r>
            <a:r>
              <a:rPr lang="en-IN" sz="1200" dirty="0" smtClean="0">
                <a:solidFill>
                  <a:schemeClr val="tx1"/>
                </a:solidFill>
              </a:rPr>
              <a:t> + 1] = data[</a:t>
            </a:r>
            <a:r>
              <a:rPr lang="en-IN" sz="1200" dirty="0" err="1" smtClean="0">
                <a:solidFill>
                  <a:schemeClr val="tx1"/>
                </a:solidFill>
              </a:rPr>
              <a:t>i</a:t>
            </a:r>
            <a:r>
              <a:rPr lang="en-IN" sz="1200" dirty="0" smtClean="0">
                <a:solidFill>
                  <a:schemeClr val="tx1"/>
                </a:solidFill>
              </a:rPr>
              <a:t>];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            data[</a:t>
            </a:r>
            <a:r>
              <a:rPr lang="en-IN" sz="1200" dirty="0" err="1" smtClean="0">
                <a:solidFill>
                  <a:schemeClr val="tx1"/>
                </a:solidFill>
              </a:rPr>
              <a:t>i</a:t>
            </a:r>
            <a:r>
              <a:rPr lang="en-IN" sz="1200" dirty="0" smtClean="0">
                <a:solidFill>
                  <a:schemeClr val="tx1"/>
                </a:solidFill>
              </a:rPr>
              <a:t>] = temp;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</a:t>
            </a:r>
            <a:r>
              <a:rPr lang="en-IN" sz="1200" dirty="0" err="1" smtClean="0">
                <a:solidFill>
                  <a:schemeClr val="tx1"/>
                </a:solidFill>
              </a:rPr>
              <a:t>Console.WriteLine</a:t>
            </a:r>
            <a:r>
              <a:rPr lang="en-IN" sz="1200" dirty="0" smtClean="0">
                <a:solidFill>
                  <a:schemeClr val="tx1"/>
                </a:solidFill>
              </a:rPr>
              <a:t>("After Sorting Array :");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</a:t>
            </a:r>
            <a:r>
              <a:rPr lang="en-IN" sz="1200" dirty="0" err="1" smtClean="0">
                <a:solidFill>
                  <a:schemeClr val="tx1"/>
                </a:solidFill>
              </a:rPr>
              <a:t>foreach</a:t>
            </a:r>
            <a:r>
              <a:rPr lang="en-IN" sz="1200" dirty="0" smtClean="0">
                <a:solidFill>
                  <a:schemeClr val="tx1"/>
                </a:solidFill>
              </a:rPr>
              <a:t> (</a:t>
            </a:r>
            <a:r>
              <a:rPr lang="en-IN" sz="1200" dirty="0" err="1" smtClean="0">
                <a:solidFill>
                  <a:schemeClr val="tx1"/>
                </a:solidFill>
              </a:rPr>
              <a:t>int</a:t>
            </a:r>
            <a:r>
              <a:rPr lang="en-IN" sz="1200" dirty="0" smtClean="0">
                <a:solidFill>
                  <a:schemeClr val="tx1"/>
                </a:solidFill>
              </a:rPr>
              <a:t> item in data)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{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    </a:t>
            </a:r>
            <a:r>
              <a:rPr lang="en-IN" sz="1200" dirty="0" err="1" smtClean="0">
                <a:solidFill>
                  <a:schemeClr val="tx1"/>
                </a:solidFill>
              </a:rPr>
              <a:t>Console.WriteLine</a:t>
            </a:r>
            <a:r>
              <a:rPr lang="en-IN" sz="1200" dirty="0" smtClean="0">
                <a:solidFill>
                  <a:schemeClr val="tx1"/>
                </a:solidFill>
              </a:rPr>
              <a:t>(item);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    </a:t>
            </a:r>
            <a:r>
              <a:rPr lang="en-IN" sz="1200" dirty="0" err="1" smtClean="0">
                <a:solidFill>
                  <a:schemeClr val="tx1"/>
                </a:solidFill>
              </a:rPr>
              <a:t>Console.ReadKey</a:t>
            </a:r>
            <a:r>
              <a:rPr lang="en-IN" sz="1200" dirty="0" smtClean="0">
                <a:solidFill>
                  <a:schemeClr val="tx1"/>
                </a:solidFill>
              </a:rPr>
              <a:t>();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866" y="238680"/>
            <a:ext cx="6572779" cy="423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Linear Search performs the searching and returns the position of the target element if it is </a:t>
            </a:r>
            <a:r>
              <a:rPr lang="en-IN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present</a:t>
            </a:r>
            <a:r>
              <a:rPr lang="en-IN" sz="24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and otherwise returns a value of -1. </a:t>
            </a:r>
          </a:p>
          <a:p>
            <a:r>
              <a:rPr lang="en-IN" sz="24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In fact, the loop within this function compares each element with the target until the target is found or the entire array is scanned</a:t>
            </a:r>
            <a:r>
              <a:rPr lang="en-IN" b="1" dirty="0" smtClean="0">
                <a:solidFill>
                  <a:schemeClr val="accent2"/>
                </a:solidFill>
              </a:rPr>
              <a:t>.</a:t>
            </a:r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534" y="1070249"/>
            <a:ext cx="7136871" cy="348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0"/>
            <a:ext cx="5215467" cy="45688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 smtClean="0">
                <a:solidFill>
                  <a:srgbClr val="00B050"/>
                </a:solidFill>
                <a:latin typeface="+mn-lt"/>
                <a:cs typeface="Calibri" pitchFamily="34" charset="0"/>
              </a:rPr>
              <a:t>Program: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using System;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namespace ConsoleApplication1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{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class Program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{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</a:rPr>
              <a:t>static void Main(string[]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</a:rPr>
              <a:t>args</a:t>
            </a:r>
            <a:r>
              <a:rPr lang="en-IN" sz="140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IN" sz="1400" dirty="0" smtClean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{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int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i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;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int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item;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int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pos = 0;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int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[]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arr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= new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int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[5];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//Read numbers into array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Console.WriteLine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("Enter elements : ");</a:t>
            </a:r>
          </a:p>
          <a:p>
            <a:pPr>
              <a:buNone/>
            </a:pPr>
            <a:r>
              <a:rPr lang="nn-NO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for (i = 0; i &lt; arr.Length; i++)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{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   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Console.Write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("Element {0}: ",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i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);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    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arr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[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i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] = Convert.ToInt32(</a:t>
            </a:r>
            <a:r>
              <a:rPr lang="en-IN" sz="14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Console.ReadLine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());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}</a:t>
            </a:r>
          </a:p>
          <a:p>
            <a:pPr>
              <a:buNone/>
            </a:pPr>
            <a:r>
              <a:rPr lang="en-IN" sz="1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        </a:t>
            </a:r>
            <a:endParaRPr lang="en-IN" sz="1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0"/>
            <a:ext cx="8652933" cy="498263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dirty="0" smtClean="0">
                <a:latin typeface="+mn-lt"/>
                <a:cs typeface="Calibri" pitchFamily="34" charset="0"/>
              </a:rPr>
              <a:t>      </a:t>
            </a:r>
            <a:r>
              <a:rPr lang="en-IN" sz="12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Console.WriteLine</a:t>
            </a:r>
            <a:r>
              <a:rPr lang="en-IN" sz="12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("Enter item to search ");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      item = Convert.ToInt32(</a:t>
            </a:r>
            <a:r>
              <a:rPr lang="en-IN" sz="12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Console.ReadLine</a:t>
            </a:r>
            <a:r>
              <a:rPr lang="en-IN" sz="12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());</a:t>
            </a:r>
            <a:endParaRPr lang="en-IN" sz="12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nn-NO" sz="1200" dirty="0" smtClean="0">
                <a:solidFill>
                  <a:schemeClr val="tx1"/>
                </a:solidFill>
                <a:latin typeface="+mn-lt"/>
              </a:rPr>
              <a:t>       for (i = 0; i &lt; arr.Length; i++) 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{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    if (item == </a:t>
            </a:r>
            <a:r>
              <a:rPr lang="en-IN" sz="1200" dirty="0" err="1" smtClean="0">
                <a:solidFill>
                  <a:schemeClr val="tx1"/>
                </a:solidFill>
                <a:latin typeface="+mn-lt"/>
              </a:rPr>
              <a:t>arr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[</a:t>
            </a:r>
            <a:r>
              <a:rPr lang="en-IN" sz="12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])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   {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        pos = </a:t>
            </a:r>
            <a:r>
              <a:rPr lang="en-IN" sz="12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+ 1;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        break;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if (pos == 0)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{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    </a:t>
            </a:r>
            <a:r>
              <a:rPr lang="en-IN" sz="1200" dirty="0" err="1" smtClean="0">
                <a:solidFill>
                  <a:schemeClr val="tx1"/>
                </a:solidFill>
                <a:latin typeface="+mn-lt"/>
              </a:rPr>
              <a:t>Console.WriteLine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("Item Not found in array");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else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{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    </a:t>
            </a:r>
            <a:r>
              <a:rPr lang="en-IN" sz="1200" dirty="0" err="1" smtClean="0">
                <a:solidFill>
                  <a:schemeClr val="tx1"/>
                </a:solidFill>
                <a:latin typeface="+mn-lt"/>
              </a:rPr>
              <a:t>Console.WriteLine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("Position of item in array: " + pos);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}</a:t>
            </a:r>
            <a:endParaRPr lang="en-IN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34" y="430588"/>
            <a:ext cx="7586133" cy="44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7000" y="0"/>
            <a:ext cx="8705300" cy="45688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>
                <a:solidFill>
                  <a:srgbClr val="00B0F0"/>
                </a:solidFill>
              </a:rPr>
              <a:t>Binary search</a:t>
            </a:r>
            <a:endParaRPr lang="en-IN" sz="1200" dirty="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using System;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namespace ConsoleApplication1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class Program                                             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{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static void Main()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{ 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item, pos=0;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[]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arr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= new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[5];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LOW=0, HIGH, MID; 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//Read numbers into array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("Enter elements : ");</a:t>
            </a:r>
          </a:p>
          <a:p>
            <a:pPr>
              <a:buNone/>
            </a:pPr>
            <a:r>
              <a:rPr lang="nn-NO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for (i = 0; i &lt; arr.Length; i++)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{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Console.Write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("Element {0}: ",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arr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]=Convert.ToInt32(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Console.ReadLine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());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}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Console.Write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("Enter item to search : ");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item = Convert.ToInt32(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Console.ReadLine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());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HIGH =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arr.Length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- 1;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MID = (LOW + HIGH) / 2;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>
              <a:buNone/>
            </a:pPr>
            <a:r>
              <a:rPr lang="en-IN" sz="12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IN" sz="1200" b="1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IN" sz="1100" dirty="0" smtClean="0">
                <a:latin typeface="Calibri" pitchFamily="34" charset="0"/>
                <a:cs typeface="Calibri" pitchFamily="34" charset="0"/>
              </a:rPr>
              <a:t>    </a:t>
            </a:r>
            <a:endParaRPr lang="en-IN" sz="11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7000" y="152400"/>
            <a:ext cx="8620633" cy="45688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//Loop to search element in array.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while (LOW &lt;= HIGH)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{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if (item &lt; </a:t>
            </a:r>
            <a:r>
              <a:rPr lang="en-IN" sz="1000" dirty="0" err="1" smtClean="0">
                <a:solidFill>
                  <a:schemeClr val="tx1"/>
                </a:solidFill>
              </a:rPr>
              <a:t>arr</a:t>
            </a:r>
            <a:r>
              <a:rPr lang="en-IN" sz="1000" dirty="0" smtClean="0">
                <a:solidFill>
                  <a:schemeClr val="tx1"/>
                </a:solidFill>
              </a:rPr>
              <a:t>[MID])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{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    HIGH = MID - 1;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    MID = (LOW + HIGH) / 2;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}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else if (item &gt; </a:t>
            </a:r>
            <a:r>
              <a:rPr lang="en-IN" sz="1000" dirty="0" err="1" smtClean="0">
                <a:solidFill>
                  <a:schemeClr val="tx1"/>
                </a:solidFill>
              </a:rPr>
              <a:t>arr</a:t>
            </a:r>
            <a:r>
              <a:rPr lang="en-IN" sz="1000" dirty="0" smtClean="0">
                <a:solidFill>
                  <a:schemeClr val="tx1"/>
                </a:solidFill>
              </a:rPr>
              <a:t>[MID])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{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    LOW = MID + 1;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    MID = (LOW + HIGH) / 2;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}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else if (item == </a:t>
            </a:r>
            <a:r>
              <a:rPr lang="en-IN" sz="1000" dirty="0" err="1" smtClean="0">
                <a:solidFill>
                  <a:schemeClr val="tx1"/>
                </a:solidFill>
              </a:rPr>
              <a:t>arr</a:t>
            </a:r>
            <a:r>
              <a:rPr lang="en-IN" sz="1000" dirty="0" smtClean="0">
                <a:solidFill>
                  <a:schemeClr val="tx1"/>
                </a:solidFill>
              </a:rPr>
              <a:t>[MID])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{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    pos = MID + 1;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    break;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}    }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if (pos == 0)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{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</a:t>
            </a:r>
            <a:r>
              <a:rPr lang="en-IN" sz="1000" dirty="0" err="1" smtClean="0">
                <a:solidFill>
                  <a:schemeClr val="tx1"/>
                </a:solidFill>
              </a:rPr>
              <a:t>Console.WriteLine</a:t>
            </a:r>
            <a:r>
              <a:rPr lang="en-IN" sz="1000" dirty="0" smtClean="0">
                <a:solidFill>
                  <a:schemeClr val="tx1"/>
                </a:solidFill>
              </a:rPr>
              <a:t>("Item Not found in array");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}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else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{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    </a:t>
            </a:r>
            <a:r>
              <a:rPr lang="en-IN" sz="1000" dirty="0" err="1" smtClean="0">
                <a:solidFill>
                  <a:schemeClr val="tx1"/>
                </a:solidFill>
              </a:rPr>
              <a:t>Console.WriteLine</a:t>
            </a:r>
            <a:r>
              <a:rPr lang="en-IN" sz="1000" dirty="0" smtClean="0">
                <a:solidFill>
                  <a:schemeClr val="tx1"/>
                </a:solidFill>
              </a:rPr>
              <a:t>("Position of item in </a:t>
            </a:r>
            <a:r>
              <a:rPr lang="en-IN" sz="1000" dirty="0" smtClean="0">
                <a:solidFill>
                  <a:schemeClr val="tx1"/>
                </a:solidFill>
              </a:rPr>
              <a:t>array:{0}”,pos</a:t>
            </a:r>
            <a:r>
              <a:rPr lang="en-IN" sz="1000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        }     }</a:t>
            </a:r>
          </a:p>
          <a:p>
            <a:pPr>
              <a:buNone/>
            </a:pPr>
            <a:r>
              <a:rPr lang="en-IN" sz="1000" dirty="0" smtClean="0">
                <a:solidFill>
                  <a:schemeClr val="tx1"/>
                </a:solidFill>
              </a:rPr>
              <a:t>    }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94039"/>
            <a:ext cx="5821363" cy="407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658</Words>
  <Application>Microsoft Office PowerPoint</Application>
  <PresentationFormat>On-screen Show (16:9)</PresentationFormat>
  <Paragraphs>139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Linear Search  Binary Search bubble sort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Bubble sort</vt:lpstr>
      <vt:lpstr>Bubble sort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Benefits</dc:title>
  <dc:creator>Administrator</dc:creator>
  <cp:lastModifiedBy>Administrator</cp:lastModifiedBy>
  <cp:revision>71</cp:revision>
  <dcterms:modified xsi:type="dcterms:W3CDTF">2022-02-03T14:40:21Z</dcterms:modified>
</cp:coreProperties>
</file>