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19BD819-D8AA-4444-8997-601288C82601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10B47BC-21DC-48B9-967A-243FF130BD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D819-D8AA-4444-8997-601288C82601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47BC-21DC-48B9-967A-243FF130BD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D819-D8AA-4444-8997-601288C82601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47BC-21DC-48B9-967A-243FF130BD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D819-D8AA-4444-8997-601288C82601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47BC-21DC-48B9-967A-243FF130BD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D819-D8AA-4444-8997-601288C82601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47BC-21DC-48B9-967A-243FF130BD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D819-D8AA-4444-8997-601288C82601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47BC-21DC-48B9-967A-243FF130BD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9BD819-D8AA-4444-8997-601288C82601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0B47BC-21DC-48B9-967A-243FF130BD0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19BD819-D8AA-4444-8997-601288C82601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10B47BC-21DC-48B9-967A-243FF130BD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D819-D8AA-4444-8997-601288C82601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47BC-21DC-48B9-967A-243FF130BD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D819-D8AA-4444-8997-601288C82601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47BC-21DC-48B9-967A-243FF130BD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D819-D8AA-4444-8997-601288C82601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47BC-21DC-48B9-967A-243FF130BD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19BD819-D8AA-4444-8997-601288C82601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10B47BC-21DC-48B9-967A-243FF130BD0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3573016"/>
            <a:ext cx="8363272" cy="300152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                </a:t>
            </a:r>
            <a:r>
              <a:rPr lang="en-IN" dirty="0" smtClean="0">
                <a:latin typeface="Agency FB" pitchFamily="34" charset="0"/>
              </a:rPr>
              <a:t>   Presented By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  <a:latin typeface="Agency FB" pitchFamily="34" charset="0"/>
              </a:rPr>
              <a:t>                                                                                         </a:t>
            </a:r>
            <a:r>
              <a:rPr lang="en-IN" dirty="0" err="1" smtClean="0">
                <a:solidFill>
                  <a:srgbClr val="00B050"/>
                </a:solidFill>
                <a:latin typeface="Agency FB" pitchFamily="34" charset="0"/>
              </a:rPr>
              <a:t>M.Pallavi</a:t>
            </a:r>
            <a:r>
              <a:rPr lang="en-IN" dirty="0" smtClean="0">
                <a:solidFill>
                  <a:srgbClr val="00B050"/>
                </a:solidFill>
                <a:latin typeface="Agency FB" pitchFamily="34" charset="0"/>
              </a:rPr>
              <a:t> 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1143000"/>
            <a:ext cx="8147248" cy="3942184"/>
          </a:xfrm>
        </p:spPr>
        <p:txBody>
          <a:bodyPr>
            <a:normAutofit/>
          </a:bodyPr>
          <a:lstStyle/>
          <a:p>
            <a:r>
              <a:rPr lang="en-IN" sz="7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Class –Object  Concepts </a:t>
            </a:r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Class-Definition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 A class is a template definition of the method s and variable s in a particular kind of object. Thus, an object is a specific instance of a class; it contains real values instead of variables.</a:t>
            </a:r>
          </a:p>
          <a:p>
            <a:r>
              <a:rPr lang="en-IN" dirty="0" smtClean="0"/>
              <a:t>A class can have subclasses that can inherit all or some of the characteristics of the class. In relation to each subclass, the class becomes the </a:t>
            </a:r>
            <a:r>
              <a:rPr lang="en-IN" dirty="0" smtClean="0"/>
              <a:t>super class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Subclasses can also define their own methods and variables that are not part of their </a:t>
            </a:r>
            <a:r>
              <a:rPr lang="en-IN" dirty="0" smtClean="0"/>
              <a:t>super class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structure of a class and its subclasses is called the class hierarchy.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entity that has state and </a:t>
            </a:r>
            <a:r>
              <a:rPr lang="en-IN" dirty="0" err="1"/>
              <a:t>behavior</a:t>
            </a:r>
            <a:r>
              <a:rPr lang="en-IN" dirty="0"/>
              <a:t> is known as an object e.g., chair, bike, marker, pen, table, car, etc.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can be physical or logical (tangible and intangible).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example of an intangible object is the banking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 object has three characteristics: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12333"/>
            <a:ext cx="7416824" cy="614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624452" y="2249488"/>
            <a:ext cx="389509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object example 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4" descr="See the sourc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52762"/>
            <a:ext cx="7272808" cy="4605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</TotalTime>
  <Words>71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Class –Object  Concepts     </vt:lpstr>
      <vt:lpstr>Class-Definition</vt:lpstr>
      <vt:lpstr>object</vt:lpstr>
      <vt:lpstr>An object has three characteristics:</vt:lpstr>
      <vt:lpstr>Slide 5</vt:lpstr>
      <vt:lpstr>Class object example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Class-Definition</dc:title>
  <dc:creator>Administrator</dc:creator>
  <cp:lastModifiedBy>Administrator</cp:lastModifiedBy>
  <cp:revision>6</cp:revision>
  <dcterms:created xsi:type="dcterms:W3CDTF">2022-02-21T03:54:11Z</dcterms:created>
  <dcterms:modified xsi:type="dcterms:W3CDTF">2022-02-21T04:13:41Z</dcterms:modified>
</cp:coreProperties>
</file>