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F250-D2C7-44DA-A942-44AFDC7316AA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E191-E551-4040-B0B7-A58CA7A1AD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39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F250-D2C7-44DA-A942-44AFDC7316AA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E191-E551-4040-B0B7-A58CA7A1AD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24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F250-D2C7-44DA-A942-44AFDC7316AA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E191-E551-4040-B0B7-A58CA7A1AD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42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F250-D2C7-44DA-A942-44AFDC7316AA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E191-E551-4040-B0B7-A58CA7A1AD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77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F250-D2C7-44DA-A942-44AFDC7316AA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E191-E551-4040-B0B7-A58CA7A1AD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50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F250-D2C7-44DA-A942-44AFDC7316AA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E191-E551-4040-B0B7-A58CA7A1AD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09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F250-D2C7-44DA-A942-44AFDC7316AA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E191-E551-4040-B0B7-A58CA7A1AD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630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F250-D2C7-44DA-A942-44AFDC7316AA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E191-E551-4040-B0B7-A58CA7A1AD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30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F250-D2C7-44DA-A942-44AFDC7316AA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E191-E551-4040-B0B7-A58CA7A1AD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89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F250-D2C7-44DA-A942-44AFDC7316AA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E191-E551-4040-B0B7-A58CA7A1AD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651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F250-D2C7-44DA-A942-44AFDC7316AA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E191-E551-4040-B0B7-A58CA7A1AD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85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9F250-D2C7-44DA-A942-44AFDC7316AA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EE191-E551-4040-B0B7-A58CA7A1AD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5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880"/>
            <a:ext cx="12192000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Intoduction</a:t>
            </a:r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of Tuples in python</a:t>
            </a:r>
            <a:endParaRPr lang="en-IN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8338" y="875761"/>
            <a:ext cx="1086976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What is Tuples?</a:t>
            </a:r>
          </a:p>
          <a:p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Tuples are used to store multiple items in a single variable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Tuples are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unchangeable(immutable),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meaning that we cannot change, add or remove items after the tuple has been created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Tuples are written with round brackets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790162" y="2060617"/>
            <a:ext cx="6838683" cy="106894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Create a tuple</a:t>
            </a:r>
          </a:p>
          <a:p>
            <a: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fruits= (“apple”,</a:t>
            </a:r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”banana”,</a:t>
            </a:r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”cherry”, ”Mango” )</a:t>
            </a:r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print(fruits)</a:t>
            </a:r>
          </a:p>
          <a:p>
            <a:endParaRPr lang="en-US" sz="1200" b="1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o/p – (‘apple’,’ banana’,’ cherry’,’ Mango</a:t>
            </a:r>
            <a: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’)</a:t>
            </a:r>
            <a:endParaRPr lang="en-US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815919" y="5232121"/>
            <a:ext cx="6838683" cy="92728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Create a tuple</a:t>
            </a:r>
          </a:p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fruits </a:t>
            </a:r>
            <a: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 (“ ”,</a:t>
            </a:r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”  ”,</a:t>
            </a:r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” ”, ” ” )</a:t>
            </a:r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print(fruits)</a:t>
            </a:r>
            <a:endParaRPr lang="en-US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82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6670" y="1347554"/>
            <a:ext cx="109727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Tuple items are indexed, the first item has index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[0]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the second item has index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[1]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etc.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When we say that tuples are ordered, it means that the items have a defined order, and that order will not change.</a:t>
            </a: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Tuples allow duplicate values.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571221" y="1893188"/>
            <a:ext cx="6838683" cy="106895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Create a tuple</a:t>
            </a:r>
          </a:p>
          <a:p>
            <a: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fruits= (“apple”,</a:t>
            </a:r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”banana”,</a:t>
            </a:r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”cherry”, ”Mango” )</a:t>
            </a:r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print(fruits)</a:t>
            </a:r>
          </a:p>
          <a:p>
            <a:endParaRPr lang="en-US" sz="1200" b="1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o/p – (‘apple’,’ banana’,’ cherry’,’ Mango’)</a:t>
            </a:r>
            <a:endParaRPr lang="en-US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880"/>
            <a:ext cx="12192000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Intoduction</a:t>
            </a:r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of Tuples in python</a:t>
            </a:r>
            <a:endParaRPr lang="en-IN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07708" y="4790938"/>
            <a:ext cx="6838683" cy="131364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Duplicate value allow in tuple</a:t>
            </a:r>
          </a:p>
          <a:p>
            <a:endParaRPr lang="en-US" sz="1200" b="1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fruits= (“apple”, ”banana”, ”cherry”, ”Mango”,” banana” )</a:t>
            </a:r>
            <a:b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print(fruits)</a:t>
            </a:r>
          </a:p>
          <a:p>
            <a:endParaRPr lang="en-US" sz="1200" b="1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o/p- (‘apple’,’ banana’,’ cherry’,’ Mango’,’ banana’)</a:t>
            </a:r>
            <a:endParaRPr lang="en-US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90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6670" y="1347554"/>
            <a:ext cx="1097279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 tuple can contain different data types:</a:t>
            </a:r>
          </a:p>
          <a:p>
            <a:r>
              <a:rPr lang="en-US" dirty="0"/>
              <a:t/>
            </a:r>
            <a:br>
              <a:rPr lang="en-US" dirty="0"/>
            </a:b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0"/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determine how many items a tuple has, use the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function: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571221" y="1893188"/>
            <a:ext cx="6838683" cy="12363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Create a tuple with different data type</a:t>
            </a:r>
          </a:p>
          <a:p>
            <a:endParaRPr lang="en-US" sz="1200" b="1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fruit=  </a:t>
            </a:r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("</a:t>
            </a:r>
            <a:r>
              <a:rPr lang="en-US" sz="1200" b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abc</a:t>
            </a:r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", 34, True, 40, "male</a:t>
            </a:r>
            <a: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 )</a:t>
            </a:r>
            <a:b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print(fruit)</a:t>
            </a:r>
          </a:p>
          <a:p>
            <a:endParaRPr lang="en-US" sz="1200" b="1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o/p – (‘</a:t>
            </a:r>
            <a:r>
              <a:rPr lang="en-US" sz="1200" b="1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abc</a:t>
            </a:r>
            <a: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’,’ 34’,’ True’,’ 40’,’male’)</a:t>
            </a:r>
            <a:endParaRPr lang="en-US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880"/>
            <a:ext cx="12192000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Intoduction</a:t>
            </a:r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of Tuples in python</a:t>
            </a:r>
            <a:endParaRPr lang="en-IN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71220" y="4056843"/>
            <a:ext cx="6838683" cy="131364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</a:t>
            </a:r>
            <a:r>
              <a:rPr lang="en-US" sz="1200" b="1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len</a:t>
            </a:r>
            <a:r>
              <a:rPr lang="en-US" sz="12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 function in tuple</a:t>
            </a:r>
          </a:p>
          <a:p>
            <a:endParaRPr lang="en-US" sz="1200" b="1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fruits= (“apple”, ”banana”, ”cherry”, ”Mango”,” banana” )</a:t>
            </a:r>
            <a:b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print(</a:t>
            </a:r>
            <a:r>
              <a:rPr lang="en-US" sz="1200" b="1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len</a:t>
            </a:r>
            <a: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(fruits))</a:t>
            </a:r>
          </a:p>
          <a:p>
            <a:endParaRPr lang="en-US" sz="1200" b="1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o/p-5</a:t>
            </a:r>
            <a:endParaRPr lang="en-US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364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880"/>
            <a:ext cx="12192000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Intoduction</a:t>
            </a:r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of Dictionary in python</a:t>
            </a:r>
            <a:endParaRPr lang="en-IN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4249" y="2189408"/>
            <a:ext cx="9800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223494" y="1532587"/>
            <a:ext cx="1022070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Dictionaries are used to store data values in </a:t>
            </a:r>
            <a:r>
              <a:rPr lang="en-US" sz="2000" dirty="0" err="1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key:value</a:t>
            </a: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pairs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dictionary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is a collection which is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unordered, changeable(mutable)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and does not allow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duplicates in key.</a:t>
            </a: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Dictionaries are written with curly brackets, and have keys and values: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1751532" y="3979578"/>
            <a:ext cx="7997783" cy="179016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#create  a dictionary</a:t>
            </a:r>
          </a:p>
          <a:p>
            <a:r>
              <a:rPr lang="en-US" sz="1200" b="1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dict</a:t>
            </a:r>
            <a: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 {</a:t>
            </a:r>
            <a:b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	 "brand“ : "Ford",</a:t>
            </a:r>
            <a:b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	 "model“ : "Mustang",</a:t>
            </a:r>
            <a:b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	   "year“ : 1964</a:t>
            </a:r>
            <a:b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b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print(</a:t>
            </a:r>
            <a:r>
              <a:rPr lang="en-US" sz="1200" b="1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dict</a:t>
            </a:r>
            <a: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endParaRPr lang="en-US" sz="1200" b="1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o/p-</a:t>
            </a:r>
            <a:r>
              <a:rPr lang="en-IN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{'brand': 'Ford', 'model': 'Mustang', 'year': 1964}</a:t>
            </a:r>
            <a:endParaRPr lang="en-US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425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97108" y="2181610"/>
            <a:ext cx="7997783" cy="21250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#create  a dictionary</a:t>
            </a:r>
          </a:p>
          <a:p>
            <a:r>
              <a:rPr lang="en-US" sz="1200" b="1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dict</a:t>
            </a:r>
            <a: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 {</a:t>
            </a:r>
            <a:b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	 "brand“ : "Ford",</a:t>
            </a:r>
            <a:b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	 "model“ : "Mustang",</a:t>
            </a:r>
            <a:b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	   "year“ : 1964</a:t>
            </a:r>
          </a:p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      </a:t>
            </a:r>
            <a:r>
              <a:rPr lang="en-IN" sz="1200" b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"year": 2020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b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print(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dict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endParaRPr lang="en-US" sz="1200" b="1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o/p-</a:t>
            </a:r>
            <a:r>
              <a:rPr lang="en-IN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{'brand': 'Ford', 'model': 'Mustang', 'year': </a:t>
            </a:r>
            <a:r>
              <a:rPr lang="en-IN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2020}</a:t>
            </a:r>
            <a:endParaRPr lang="en-US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880"/>
            <a:ext cx="12192000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Intoduction</a:t>
            </a:r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of Dictionary in python</a:t>
            </a:r>
            <a:endParaRPr lang="en-IN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9251" y="1120458"/>
            <a:ext cx="1010991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Dictionaries cannot have two items with the same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key.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Duplicate values will overwrite existing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values: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To determine how many items a dictionary has, use the </a:t>
            </a:r>
            <a:r>
              <a:rPr lang="en-US" dirty="0" err="1">
                <a:solidFill>
                  <a:srgbClr val="DC143C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function: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73499" y="4919729"/>
            <a:ext cx="8190971" cy="18365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</a:t>
            </a:r>
            <a:r>
              <a:rPr lang="en-US" sz="1200" b="1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len</a:t>
            </a:r>
            <a:r>
              <a:rPr lang="en-US" sz="12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 in </a:t>
            </a:r>
            <a:r>
              <a:rPr lang="en-US" sz="1200" b="1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ditionary</a:t>
            </a:r>
            <a:endParaRPr lang="en-US" sz="1200" b="1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b="1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dict</a:t>
            </a:r>
            <a: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 {</a:t>
            </a:r>
          </a:p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"brand": "Ford",</a:t>
            </a:r>
          </a:p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"model": "Mustang",</a:t>
            </a:r>
          </a:p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"year": 1964,</a:t>
            </a:r>
          </a:p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"year": 2020</a:t>
            </a:r>
          </a:p>
          <a:p>
            <a: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b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print(</a:t>
            </a:r>
            <a:r>
              <a:rPr lang="en-US" sz="1200" b="1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len</a:t>
            </a:r>
            <a: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1200" b="1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dict</a:t>
            </a:r>
            <a: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))</a:t>
            </a:r>
          </a:p>
          <a:p>
            <a:endParaRPr lang="en-US" sz="1200" b="1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o/p-3</a:t>
            </a:r>
            <a:endParaRPr lang="en-US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769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880"/>
            <a:ext cx="12192000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Intoduction</a:t>
            </a:r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of Dictionary in python</a:t>
            </a:r>
            <a:endParaRPr lang="en-IN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4101" y="1313645"/>
            <a:ext cx="92599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The values in dictionary items can be of any data type.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51527" y="2343955"/>
            <a:ext cx="8590208" cy="276385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Data type in dictionary(</a:t>
            </a: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String, </a:t>
            </a:r>
            <a:r>
              <a:rPr lang="en-US" sz="1200" b="1" dirty="0" err="1"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200" b="1" dirty="0" err="1">
                <a:latin typeface="Verdana" panose="020B0604030504040204" pitchFamily="34" charset="0"/>
                <a:ea typeface="Verdana" panose="020B0604030504040204" pitchFamily="34" charset="0"/>
              </a:rPr>
              <a:t>boolean</a:t>
            </a: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, and list data 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types</a:t>
            </a:r>
            <a:r>
              <a:rPr lang="en-US" sz="12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endParaRPr lang="en-US" sz="1200" b="1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b="1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dict</a:t>
            </a:r>
            <a: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 {</a:t>
            </a:r>
          </a:p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"brand": "Ford",</a:t>
            </a:r>
          </a:p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"electric": False,</a:t>
            </a:r>
          </a:p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"year": 1964,</a:t>
            </a:r>
          </a:p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"colors": ["red", "white", "blue"]</a:t>
            </a:r>
          </a:p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endParaRPr lang="en-US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print(</a:t>
            </a:r>
            <a:r>
              <a:rPr lang="en-US" sz="1200" b="1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dict</a:t>
            </a:r>
            <a:r>
              <a:rPr lang="en-US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endParaRPr lang="en-US" sz="1200" b="1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o/p-</a:t>
            </a:r>
            <a:r>
              <a:rPr lang="en-IN" sz="1200" b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{'brand': 'Ford', 'electric': False, 'year': 1964, '</a:t>
            </a:r>
            <a:r>
              <a:rPr lang="en-IN" sz="1200" b="1" dirty="0" err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colors</a:t>
            </a:r>
            <a:r>
              <a:rPr lang="en-IN" sz="1200" b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': ['red', 'white', 'blue']}</a:t>
            </a: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36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880"/>
            <a:ext cx="12192000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Intoduction</a:t>
            </a:r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of Dictionary in python</a:t>
            </a:r>
            <a:endParaRPr lang="en-IN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32000" y="71966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337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4715" y="2923509"/>
            <a:ext cx="6040192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You!</a:t>
            </a:r>
            <a:endParaRPr lang="en-IN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5472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366</Words>
  <Application>Microsoft Office PowerPoint</Application>
  <PresentationFormat>Widescreen</PresentationFormat>
  <Paragraphs>152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42</cp:revision>
  <dcterms:created xsi:type="dcterms:W3CDTF">2021-09-03T16:07:54Z</dcterms:created>
  <dcterms:modified xsi:type="dcterms:W3CDTF">2021-09-04T13:02:36Z</dcterms:modified>
</cp:coreProperties>
</file>