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1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6831-41B0-8022-91A608058A1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31-41B0-8022-91A608058A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6831-41B0-8022-91A608058A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31-41B0-8022-91A608058A16}"/>
              </c:ext>
            </c:extLst>
          </c:dPt>
          <c:dLbls>
            <c:dLbl>
              <c:idx val="0"/>
              <c:layout>
                <c:manualLayout>
                  <c:x val="-7.8678206136900075E-2"/>
                  <c:y val="-1.2909308940198157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31-41B0-8022-91A608058A16}"/>
                </c:ext>
              </c:extLst>
            </c:dLbl>
            <c:dLbl>
              <c:idx val="1"/>
              <c:layout>
                <c:manualLayout>
                  <c:x val="3.1471282454760031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31-41B0-8022-91A608058A16}"/>
                </c:ext>
              </c:extLst>
            </c:dLbl>
            <c:dLbl>
              <c:idx val="2"/>
              <c:layout>
                <c:manualLayout>
                  <c:x val="2.3603461841070025E-2"/>
                  <c:y val="7.8865052934507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31-41B0-8022-91A608058A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TO DO</c:v>
                </c:pt>
                <c:pt idx="1">
                  <c:v>WIP</c:v>
                </c:pt>
                <c:pt idx="2">
                  <c:v>Review </c:v>
                </c:pt>
                <c:pt idx="3">
                  <c:v>Resloved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1-41B0-8022-91A608058A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E5663-4A95-4378-959E-16ED01A7B1B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CCBC2B-3AA0-4E13-9174-7226878E0CD9}">
      <dgm:prSet phldrT="[Text]"/>
      <dgm:spPr/>
      <dgm:t>
        <a:bodyPr/>
        <a:lstStyle/>
        <a:p>
          <a:r>
            <a:rPr lang="en-IN" dirty="0"/>
            <a:t>Create Project</a:t>
          </a:r>
        </a:p>
      </dgm:t>
    </dgm:pt>
    <dgm:pt modelId="{87548E19-4EB6-49A3-BCA4-78FCB21270E8}" type="parTrans" cxnId="{E5C0A740-A0B0-43A9-B105-AE8BAD43821C}">
      <dgm:prSet/>
      <dgm:spPr/>
      <dgm:t>
        <a:bodyPr/>
        <a:lstStyle/>
        <a:p>
          <a:endParaRPr lang="en-IN"/>
        </a:p>
      </dgm:t>
    </dgm:pt>
    <dgm:pt modelId="{7ABB0E66-A7E1-4743-8C2C-6BAA45F6948E}" type="sibTrans" cxnId="{E5C0A740-A0B0-43A9-B105-AE8BAD43821C}">
      <dgm:prSet/>
      <dgm:spPr/>
      <dgm:t>
        <a:bodyPr/>
        <a:lstStyle/>
        <a:p>
          <a:endParaRPr lang="en-IN"/>
        </a:p>
      </dgm:t>
    </dgm:pt>
    <dgm:pt modelId="{35740EE6-BAA1-4B07-B71C-96DDB21345A5}">
      <dgm:prSet phldrT="[Text]"/>
      <dgm:spPr/>
      <dgm:t>
        <a:bodyPr/>
        <a:lstStyle/>
        <a:p>
          <a:r>
            <a:rPr lang="en-IN" dirty="0"/>
            <a:t>Create Issue</a:t>
          </a:r>
        </a:p>
      </dgm:t>
    </dgm:pt>
    <dgm:pt modelId="{478D1FB3-E1A7-45E0-8635-3F5819697259}" type="parTrans" cxnId="{87826B50-82D9-4861-8E1D-ADFF16691DEB}">
      <dgm:prSet/>
      <dgm:spPr/>
      <dgm:t>
        <a:bodyPr/>
        <a:lstStyle/>
        <a:p>
          <a:endParaRPr lang="en-IN"/>
        </a:p>
      </dgm:t>
    </dgm:pt>
    <dgm:pt modelId="{3E1FE529-866A-4170-AE0A-D3070EBF7255}" type="sibTrans" cxnId="{87826B50-82D9-4861-8E1D-ADFF16691DEB}">
      <dgm:prSet/>
      <dgm:spPr/>
      <dgm:t>
        <a:bodyPr/>
        <a:lstStyle/>
        <a:p>
          <a:endParaRPr lang="en-IN"/>
        </a:p>
      </dgm:t>
    </dgm:pt>
    <dgm:pt modelId="{8AB53D48-2B65-496C-B563-BB21DDCA8B40}">
      <dgm:prSet phldrT="[Text]"/>
      <dgm:spPr/>
      <dgm:t>
        <a:bodyPr/>
        <a:lstStyle/>
        <a:p>
          <a:r>
            <a:rPr lang="en-IN" dirty="0"/>
            <a:t>Work In Progress </a:t>
          </a:r>
        </a:p>
      </dgm:t>
    </dgm:pt>
    <dgm:pt modelId="{D803560B-210F-4722-A9D5-2CD53BF449CE}" type="parTrans" cxnId="{D7D64E77-2A67-475C-9029-A99E94B6ECA4}">
      <dgm:prSet/>
      <dgm:spPr/>
      <dgm:t>
        <a:bodyPr/>
        <a:lstStyle/>
        <a:p>
          <a:endParaRPr lang="en-IN"/>
        </a:p>
      </dgm:t>
    </dgm:pt>
    <dgm:pt modelId="{295A39E8-F929-4E48-B645-86CBFEC68251}" type="sibTrans" cxnId="{D7D64E77-2A67-475C-9029-A99E94B6ECA4}">
      <dgm:prSet/>
      <dgm:spPr/>
      <dgm:t>
        <a:bodyPr/>
        <a:lstStyle/>
        <a:p>
          <a:endParaRPr lang="en-IN"/>
        </a:p>
      </dgm:t>
    </dgm:pt>
    <dgm:pt modelId="{34302E58-F695-4400-BAB9-74E7F7893690}">
      <dgm:prSet phldrT="[Text]"/>
      <dgm:spPr/>
      <dgm:t>
        <a:bodyPr/>
        <a:lstStyle/>
        <a:p>
          <a:r>
            <a:rPr lang="en-IN" dirty="0"/>
            <a:t>Review Fix</a:t>
          </a:r>
        </a:p>
      </dgm:t>
    </dgm:pt>
    <dgm:pt modelId="{626DD73A-1F5E-40B3-B745-0D1AAEEEED81}" type="parTrans" cxnId="{6BADE3A2-603A-4838-A0D8-476991854848}">
      <dgm:prSet/>
      <dgm:spPr/>
      <dgm:t>
        <a:bodyPr/>
        <a:lstStyle/>
        <a:p>
          <a:endParaRPr lang="en-IN"/>
        </a:p>
      </dgm:t>
    </dgm:pt>
    <dgm:pt modelId="{4F7F4383-03E9-47B5-85C1-EF0904476ED9}" type="sibTrans" cxnId="{6BADE3A2-603A-4838-A0D8-476991854848}">
      <dgm:prSet/>
      <dgm:spPr/>
      <dgm:t>
        <a:bodyPr/>
        <a:lstStyle/>
        <a:p>
          <a:endParaRPr lang="en-IN"/>
        </a:p>
      </dgm:t>
    </dgm:pt>
    <dgm:pt modelId="{DFDA60FC-FDFE-4601-8ECA-D0ED4BC12559}">
      <dgm:prSet phldrT="[Text]"/>
      <dgm:spPr/>
      <dgm:t>
        <a:bodyPr/>
        <a:lstStyle/>
        <a:p>
          <a:r>
            <a:rPr lang="en-IN" dirty="0"/>
            <a:t>Resolved </a:t>
          </a:r>
        </a:p>
      </dgm:t>
    </dgm:pt>
    <dgm:pt modelId="{25A2D8D3-1B36-4165-9DB4-CB02D2254A4E}" type="parTrans" cxnId="{2F765087-070E-48E6-91DB-8D3AFBA0F3B2}">
      <dgm:prSet/>
      <dgm:spPr/>
      <dgm:t>
        <a:bodyPr/>
        <a:lstStyle/>
        <a:p>
          <a:endParaRPr lang="en-IN"/>
        </a:p>
      </dgm:t>
    </dgm:pt>
    <dgm:pt modelId="{2AA78D8F-F10D-4612-B6E4-0A90EC9DF6E9}" type="sibTrans" cxnId="{2F765087-070E-48E6-91DB-8D3AFBA0F3B2}">
      <dgm:prSet/>
      <dgm:spPr/>
      <dgm:t>
        <a:bodyPr/>
        <a:lstStyle/>
        <a:p>
          <a:endParaRPr lang="en-IN"/>
        </a:p>
      </dgm:t>
    </dgm:pt>
    <dgm:pt modelId="{D8AA67D2-147A-4F57-B318-3D03FD121EEC}" type="pres">
      <dgm:prSet presAssocID="{F0BE5663-4A95-4378-959E-16ED01A7B1B0}" presName="cycle" presStyleCnt="0">
        <dgm:presLayoutVars>
          <dgm:dir/>
          <dgm:resizeHandles val="exact"/>
        </dgm:presLayoutVars>
      </dgm:prSet>
      <dgm:spPr/>
    </dgm:pt>
    <dgm:pt modelId="{49D7029C-3B8A-44D8-901D-3F31F4C794FC}" type="pres">
      <dgm:prSet presAssocID="{5CCCBC2B-3AA0-4E13-9174-7226878E0CD9}" presName="node" presStyleLbl="node1" presStyleIdx="0" presStyleCnt="5">
        <dgm:presLayoutVars>
          <dgm:bulletEnabled val="1"/>
        </dgm:presLayoutVars>
      </dgm:prSet>
      <dgm:spPr/>
    </dgm:pt>
    <dgm:pt modelId="{537BA08B-765F-45A1-8B40-D4466C306D55}" type="pres">
      <dgm:prSet presAssocID="{7ABB0E66-A7E1-4743-8C2C-6BAA45F6948E}" presName="sibTrans" presStyleLbl="sibTrans2D1" presStyleIdx="0" presStyleCnt="5"/>
      <dgm:spPr/>
    </dgm:pt>
    <dgm:pt modelId="{0B52F4BB-58F7-4E4F-A37D-3A55E1FC2161}" type="pres">
      <dgm:prSet presAssocID="{7ABB0E66-A7E1-4743-8C2C-6BAA45F6948E}" presName="connectorText" presStyleLbl="sibTrans2D1" presStyleIdx="0" presStyleCnt="5"/>
      <dgm:spPr/>
    </dgm:pt>
    <dgm:pt modelId="{7B482A39-C749-42E6-A908-F6F62FCABC06}" type="pres">
      <dgm:prSet presAssocID="{35740EE6-BAA1-4B07-B71C-96DDB21345A5}" presName="node" presStyleLbl="node1" presStyleIdx="1" presStyleCnt="5">
        <dgm:presLayoutVars>
          <dgm:bulletEnabled val="1"/>
        </dgm:presLayoutVars>
      </dgm:prSet>
      <dgm:spPr/>
    </dgm:pt>
    <dgm:pt modelId="{26A5E6FF-4DD5-48DC-BBEE-B06C18D80ADC}" type="pres">
      <dgm:prSet presAssocID="{3E1FE529-866A-4170-AE0A-D3070EBF7255}" presName="sibTrans" presStyleLbl="sibTrans2D1" presStyleIdx="1" presStyleCnt="5"/>
      <dgm:spPr/>
    </dgm:pt>
    <dgm:pt modelId="{E55199E5-C46E-480A-9232-0A46BA5850A5}" type="pres">
      <dgm:prSet presAssocID="{3E1FE529-866A-4170-AE0A-D3070EBF7255}" presName="connectorText" presStyleLbl="sibTrans2D1" presStyleIdx="1" presStyleCnt="5"/>
      <dgm:spPr/>
    </dgm:pt>
    <dgm:pt modelId="{6D01C6A7-26B5-4C81-AAB4-FED8505DE6A4}" type="pres">
      <dgm:prSet presAssocID="{8AB53D48-2B65-496C-B563-BB21DDCA8B40}" presName="node" presStyleLbl="node1" presStyleIdx="2" presStyleCnt="5">
        <dgm:presLayoutVars>
          <dgm:bulletEnabled val="1"/>
        </dgm:presLayoutVars>
      </dgm:prSet>
      <dgm:spPr/>
    </dgm:pt>
    <dgm:pt modelId="{6FB01F1E-885D-4C32-8049-4376E49A5E86}" type="pres">
      <dgm:prSet presAssocID="{295A39E8-F929-4E48-B645-86CBFEC68251}" presName="sibTrans" presStyleLbl="sibTrans2D1" presStyleIdx="2" presStyleCnt="5"/>
      <dgm:spPr/>
    </dgm:pt>
    <dgm:pt modelId="{C2708328-3A2A-4778-A5C0-9B7B57D6EEC9}" type="pres">
      <dgm:prSet presAssocID="{295A39E8-F929-4E48-B645-86CBFEC68251}" presName="connectorText" presStyleLbl="sibTrans2D1" presStyleIdx="2" presStyleCnt="5"/>
      <dgm:spPr/>
    </dgm:pt>
    <dgm:pt modelId="{07CC88FD-2499-4FC2-89B2-2E2F7880046D}" type="pres">
      <dgm:prSet presAssocID="{34302E58-F695-4400-BAB9-74E7F7893690}" presName="node" presStyleLbl="node1" presStyleIdx="3" presStyleCnt="5">
        <dgm:presLayoutVars>
          <dgm:bulletEnabled val="1"/>
        </dgm:presLayoutVars>
      </dgm:prSet>
      <dgm:spPr/>
    </dgm:pt>
    <dgm:pt modelId="{8066ECA0-A788-4216-96CA-6B4E5D3C3D07}" type="pres">
      <dgm:prSet presAssocID="{4F7F4383-03E9-47B5-85C1-EF0904476ED9}" presName="sibTrans" presStyleLbl="sibTrans2D1" presStyleIdx="3" presStyleCnt="5"/>
      <dgm:spPr/>
    </dgm:pt>
    <dgm:pt modelId="{7E92501D-075E-47FE-9D41-321556868CF7}" type="pres">
      <dgm:prSet presAssocID="{4F7F4383-03E9-47B5-85C1-EF0904476ED9}" presName="connectorText" presStyleLbl="sibTrans2D1" presStyleIdx="3" presStyleCnt="5"/>
      <dgm:spPr/>
    </dgm:pt>
    <dgm:pt modelId="{7D93656B-2157-4602-81B1-5203FBD5856E}" type="pres">
      <dgm:prSet presAssocID="{DFDA60FC-FDFE-4601-8ECA-D0ED4BC12559}" presName="node" presStyleLbl="node1" presStyleIdx="4" presStyleCnt="5">
        <dgm:presLayoutVars>
          <dgm:bulletEnabled val="1"/>
        </dgm:presLayoutVars>
      </dgm:prSet>
      <dgm:spPr/>
    </dgm:pt>
    <dgm:pt modelId="{CAA02E46-DE96-48B8-AEEB-26548C3A8197}" type="pres">
      <dgm:prSet presAssocID="{2AA78D8F-F10D-4612-B6E4-0A90EC9DF6E9}" presName="sibTrans" presStyleLbl="sibTrans2D1" presStyleIdx="4" presStyleCnt="5"/>
      <dgm:spPr/>
    </dgm:pt>
    <dgm:pt modelId="{4105D471-F3B9-478C-B884-9D6F167CF6FB}" type="pres">
      <dgm:prSet presAssocID="{2AA78D8F-F10D-4612-B6E4-0A90EC9DF6E9}" presName="connectorText" presStyleLbl="sibTrans2D1" presStyleIdx="4" presStyleCnt="5"/>
      <dgm:spPr/>
    </dgm:pt>
  </dgm:ptLst>
  <dgm:cxnLst>
    <dgm:cxn modelId="{5E752509-588A-4C4C-B73A-51D568AE41A4}" type="presOf" srcId="{7ABB0E66-A7E1-4743-8C2C-6BAA45F6948E}" destId="{537BA08B-765F-45A1-8B40-D4466C306D55}" srcOrd="0" destOrd="0" presId="urn:microsoft.com/office/officeart/2005/8/layout/cycle2"/>
    <dgm:cxn modelId="{2CFEC409-93B1-4742-9195-161231B32DC7}" type="presOf" srcId="{3E1FE529-866A-4170-AE0A-D3070EBF7255}" destId="{E55199E5-C46E-480A-9232-0A46BA5850A5}" srcOrd="1" destOrd="0" presId="urn:microsoft.com/office/officeart/2005/8/layout/cycle2"/>
    <dgm:cxn modelId="{4E9C531C-7A0F-40C7-8417-FAE6C5A6EA7A}" type="presOf" srcId="{2AA78D8F-F10D-4612-B6E4-0A90EC9DF6E9}" destId="{CAA02E46-DE96-48B8-AEEB-26548C3A8197}" srcOrd="0" destOrd="0" presId="urn:microsoft.com/office/officeart/2005/8/layout/cycle2"/>
    <dgm:cxn modelId="{E5C0A740-A0B0-43A9-B105-AE8BAD43821C}" srcId="{F0BE5663-4A95-4378-959E-16ED01A7B1B0}" destId="{5CCCBC2B-3AA0-4E13-9174-7226878E0CD9}" srcOrd="0" destOrd="0" parTransId="{87548E19-4EB6-49A3-BCA4-78FCB21270E8}" sibTransId="{7ABB0E66-A7E1-4743-8C2C-6BAA45F6948E}"/>
    <dgm:cxn modelId="{69D0E45C-E475-4E97-A5BC-7183B889A1E2}" type="presOf" srcId="{F0BE5663-4A95-4378-959E-16ED01A7B1B0}" destId="{D8AA67D2-147A-4F57-B318-3D03FD121EEC}" srcOrd="0" destOrd="0" presId="urn:microsoft.com/office/officeart/2005/8/layout/cycle2"/>
    <dgm:cxn modelId="{D5E92363-BFBB-4E19-A537-EC0612B14394}" type="presOf" srcId="{35740EE6-BAA1-4B07-B71C-96DDB21345A5}" destId="{7B482A39-C749-42E6-A908-F6F62FCABC06}" srcOrd="0" destOrd="0" presId="urn:microsoft.com/office/officeart/2005/8/layout/cycle2"/>
    <dgm:cxn modelId="{87826B50-82D9-4861-8E1D-ADFF16691DEB}" srcId="{F0BE5663-4A95-4378-959E-16ED01A7B1B0}" destId="{35740EE6-BAA1-4B07-B71C-96DDB21345A5}" srcOrd="1" destOrd="0" parTransId="{478D1FB3-E1A7-45E0-8635-3F5819697259}" sibTransId="{3E1FE529-866A-4170-AE0A-D3070EBF7255}"/>
    <dgm:cxn modelId="{4F1E2255-9834-4046-9173-367F30A3255A}" type="presOf" srcId="{DFDA60FC-FDFE-4601-8ECA-D0ED4BC12559}" destId="{7D93656B-2157-4602-81B1-5203FBD5856E}" srcOrd="0" destOrd="0" presId="urn:microsoft.com/office/officeart/2005/8/layout/cycle2"/>
    <dgm:cxn modelId="{D7D64E77-2A67-475C-9029-A99E94B6ECA4}" srcId="{F0BE5663-4A95-4378-959E-16ED01A7B1B0}" destId="{8AB53D48-2B65-496C-B563-BB21DDCA8B40}" srcOrd="2" destOrd="0" parTransId="{D803560B-210F-4722-A9D5-2CD53BF449CE}" sibTransId="{295A39E8-F929-4E48-B645-86CBFEC68251}"/>
    <dgm:cxn modelId="{21901A82-27A9-4C96-A521-4FECD9703865}" type="presOf" srcId="{7ABB0E66-A7E1-4743-8C2C-6BAA45F6948E}" destId="{0B52F4BB-58F7-4E4F-A37D-3A55E1FC2161}" srcOrd="1" destOrd="0" presId="urn:microsoft.com/office/officeart/2005/8/layout/cycle2"/>
    <dgm:cxn modelId="{2F765087-070E-48E6-91DB-8D3AFBA0F3B2}" srcId="{F0BE5663-4A95-4378-959E-16ED01A7B1B0}" destId="{DFDA60FC-FDFE-4601-8ECA-D0ED4BC12559}" srcOrd="4" destOrd="0" parTransId="{25A2D8D3-1B36-4165-9DB4-CB02D2254A4E}" sibTransId="{2AA78D8F-F10D-4612-B6E4-0A90EC9DF6E9}"/>
    <dgm:cxn modelId="{A02158A0-4536-4B03-A9FF-5C2E3D4994D9}" type="presOf" srcId="{4F7F4383-03E9-47B5-85C1-EF0904476ED9}" destId="{7E92501D-075E-47FE-9D41-321556868CF7}" srcOrd="1" destOrd="0" presId="urn:microsoft.com/office/officeart/2005/8/layout/cycle2"/>
    <dgm:cxn modelId="{6BADE3A2-603A-4838-A0D8-476991854848}" srcId="{F0BE5663-4A95-4378-959E-16ED01A7B1B0}" destId="{34302E58-F695-4400-BAB9-74E7F7893690}" srcOrd="3" destOrd="0" parTransId="{626DD73A-1F5E-40B3-B745-0D1AAEEEED81}" sibTransId="{4F7F4383-03E9-47B5-85C1-EF0904476ED9}"/>
    <dgm:cxn modelId="{05D03FBA-A707-4312-A3E7-89481CA414CF}" type="presOf" srcId="{4F7F4383-03E9-47B5-85C1-EF0904476ED9}" destId="{8066ECA0-A788-4216-96CA-6B4E5D3C3D07}" srcOrd="0" destOrd="0" presId="urn:microsoft.com/office/officeart/2005/8/layout/cycle2"/>
    <dgm:cxn modelId="{E8718EC9-ABC9-4AA2-8F59-7ABEE478DCAC}" type="presOf" srcId="{3E1FE529-866A-4170-AE0A-D3070EBF7255}" destId="{26A5E6FF-4DD5-48DC-BBEE-B06C18D80ADC}" srcOrd="0" destOrd="0" presId="urn:microsoft.com/office/officeart/2005/8/layout/cycle2"/>
    <dgm:cxn modelId="{BBA38BD4-055B-480F-A6DE-DC7684BBA465}" type="presOf" srcId="{8AB53D48-2B65-496C-B563-BB21DDCA8B40}" destId="{6D01C6A7-26B5-4C81-AAB4-FED8505DE6A4}" srcOrd="0" destOrd="0" presId="urn:microsoft.com/office/officeart/2005/8/layout/cycle2"/>
    <dgm:cxn modelId="{FFAF0FDD-F1D6-44CB-AD31-3949D607EE26}" type="presOf" srcId="{2AA78D8F-F10D-4612-B6E4-0A90EC9DF6E9}" destId="{4105D471-F3B9-478C-B884-9D6F167CF6FB}" srcOrd="1" destOrd="0" presId="urn:microsoft.com/office/officeart/2005/8/layout/cycle2"/>
    <dgm:cxn modelId="{5E87F7DD-1C4F-4E56-AAA5-93B326625B46}" type="presOf" srcId="{295A39E8-F929-4E48-B645-86CBFEC68251}" destId="{6FB01F1E-885D-4C32-8049-4376E49A5E86}" srcOrd="0" destOrd="0" presId="urn:microsoft.com/office/officeart/2005/8/layout/cycle2"/>
    <dgm:cxn modelId="{5DBB18F6-3B2A-4378-8514-F35C8799F216}" type="presOf" srcId="{5CCCBC2B-3AA0-4E13-9174-7226878E0CD9}" destId="{49D7029C-3B8A-44D8-901D-3F31F4C794FC}" srcOrd="0" destOrd="0" presId="urn:microsoft.com/office/officeart/2005/8/layout/cycle2"/>
    <dgm:cxn modelId="{F11255F8-E4B1-46C9-90A3-E04E6B0D91D7}" type="presOf" srcId="{295A39E8-F929-4E48-B645-86CBFEC68251}" destId="{C2708328-3A2A-4778-A5C0-9B7B57D6EEC9}" srcOrd="1" destOrd="0" presId="urn:microsoft.com/office/officeart/2005/8/layout/cycle2"/>
    <dgm:cxn modelId="{7FFD54FE-3ECE-4DA3-AC5C-BDE1F329187A}" type="presOf" srcId="{34302E58-F695-4400-BAB9-74E7F7893690}" destId="{07CC88FD-2499-4FC2-89B2-2E2F7880046D}" srcOrd="0" destOrd="0" presId="urn:microsoft.com/office/officeart/2005/8/layout/cycle2"/>
    <dgm:cxn modelId="{DB7798D3-9330-47BF-8E91-6E4AC9D8A877}" type="presParOf" srcId="{D8AA67D2-147A-4F57-B318-3D03FD121EEC}" destId="{49D7029C-3B8A-44D8-901D-3F31F4C794FC}" srcOrd="0" destOrd="0" presId="urn:microsoft.com/office/officeart/2005/8/layout/cycle2"/>
    <dgm:cxn modelId="{8863B483-8499-4077-B7DF-1511F0E7FBBE}" type="presParOf" srcId="{D8AA67D2-147A-4F57-B318-3D03FD121EEC}" destId="{537BA08B-765F-45A1-8B40-D4466C306D55}" srcOrd="1" destOrd="0" presId="urn:microsoft.com/office/officeart/2005/8/layout/cycle2"/>
    <dgm:cxn modelId="{36B23397-8C69-498F-ABF1-32153E8D281D}" type="presParOf" srcId="{537BA08B-765F-45A1-8B40-D4466C306D55}" destId="{0B52F4BB-58F7-4E4F-A37D-3A55E1FC2161}" srcOrd="0" destOrd="0" presId="urn:microsoft.com/office/officeart/2005/8/layout/cycle2"/>
    <dgm:cxn modelId="{AB3F1096-4063-4697-8E00-69BA938ABBA3}" type="presParOf" srcId="{D8AA67D2-147A-4F57-B318-3D03FD121EEC}" destId="{7B482A39-C749-42E6-A908-F6F62FCABC06}" srcOrd="2" destOrd="0" presId="urn:microsoft.com/office/officeart/2005/8/layout/cycle2"/>
    <dgm:cxn modelId="{9B51CBD5-DCF9-4D59-8209-16F4F028ECAF}" type="presParOf" srcId="{D8AA67D2-147A-4F57-B318-3D03FD121EEC}" destId="{26A5E6FF-4DD5-48DC-BBEE-B06C18D80ADC}" srcOrd="3" destOrd="0" presId="urn:microsoft.com/office/officeart/2005/8/layout/cycle2"/>
    <dgm:cxn modelId="{F55B9773-1B0D-4A84-B842-040F32F79F60}" type="presParOf" srcId="{26A5E6FF-4DD5-48DC-BBEE-B06C18D80ADC}" destId="{E55199E5-C46E-480A-9232-0A46BA5850A5}" srcOrd="0" destOrd="0" presId="urn:microsoft.com/office/officeart/2005/8/layout/cycle2"/>
    <dgm:cxn modelId="{E1A117CC-58F7-4948-B748-6143A68F2E73}" type="presParOf" srcId="{D8AA67D2-147A-4F57-B318-3D03FD121EEC}" destId="{6D01C6A7-26B5-4C81-AAB4-FED8505DE6A4}" srcOrd="4" destOrd="0" presId="urn:microsoft.com/office/officeart/2005/8/layout/cycle2"/>
    <dgm:cxn modelId="{44FD96CB-3FB8-4D46-B33E-F6615D54C0B4}" type="presParOf" srcId="{D8AA67D2-147A-4F57-B318-3D03FD121EEC}" destId="{6FB01F1E-885D-4C32-8049-4376E49A5E86}" srcOrd="5" destOrd="0" presId="urn:microsoft.com/office/officeart/2005/8/layout/cycle2"/>
    <dgm:cxn modelId="{29EA7503-7543-430A-927D-E236F56C50B6}" type="presParOf" srcId="{6FB01F1E-885D-4C32-8049-4376E49A5E86}" destId="{C2708328-3A2A-4778-A5C0-9B7B57D6EEC9}" srcOrd="0" destOrd="0" presId="urn:microsoft.com/office/officeart/2005/8/layout/cycle2"/>
    <dgm:cxn modelId="{32C30EEA-6855-4226-AFB8-AC59059DA14D}" type="presParOf" srcId="{D8AA67D2-147A-4F57-B318-3D03FD121EEC}" destId="{07CC88FD-2499-4FC2-89B2-2E2F7880046D}" srcOrd="6" destOrd="0" presId="urn:microsoft.com/office/officeart/2005/8/layout/cycle2"/>
    <dgm:cxn modelId="{5BB1BEF3-ACCE-4EE2-A07C-E5BAF79F71EE}" type="presParOf" srcId="{D8AA67D2-147A-4F57-B318-3D03FD121EEC}" destId="{8066ECA0-A788-4216-96CA-6B4E5D3C3D07}" srcOrd="7" destOrd="0" presId="urn:microsoft.com/office/officeart/2005/8/layout/cycle2"/>
    <dgm:cxn modelId="{976EA6B2-C1A6-4073-A67B-AC0AA4684129}" type="presParOf" srcId="{8066ECA0-A788-4216-96CA-6B4E5D3C3D07}" destId="{7E92501D-075E-47FE-9D41-321556868CF7}" srcOrd="0" destOrd="0" presId="urn:microsoft.com/office/officeart/2005/8/layout/cycle2"/>
    <dgm:cxn modelId="{CD0FC19F-EC22-44CD-86F7-55358BDCFA15}" type="presParOf" srcId="{D8AA67D2-147A-4F57-B318-3D03FD121EEC}" destId="{7D93656B-2157-4602-81B1-5203FBD5856E}" srcOrd="8" destOrd="0" presId="urn:microsoft.com/office/officeart/2005/8/layout/cycle2"/>
    <dgm:cxn modelId="{DB52A20C-1E96-4D88-AF7C-0814D7D40529}" type="presParOf" srcId="{D8AA67D2-147A-4F57-B318-3D03FD121EEC}" destId="{CAA02E46-DE96-48B8-AEEB-26548C3A8197}" srcOrd="9" destOrd="0" presId="urn:microsoft.com/office/officeart/2005/8/layout/cycle2"/>
    <dgm:cxn modelId="{907D8A5A-4BA7-43E3-A5EB-A1E94019837F}" type="presParOf" srcId="{CAA02E46-DE96-48B8-AEEB-26548C3A8197}" destId="{4105D471-F3B9-478C-B884-9D6F167CF6FB}" srcOrd="0" destOrd="0" presId="urn:microsoft.com/office/officeart/2005/8/layout/cycle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7029C-3B8A-44D8-901D-3F31F4C794FC}">
      <dsp:nvSpPr>
        <dsp:cNvPr id="0" name=""/>
        <dsp:cNvSpPr/>
      </dsp:nvSpPr>
      <dsp:spPr>
        <a:xfrm>
          <a:off x="1494922" y="686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Project</a:t>
          </a:r>
        </a:p>
      </dsp:txBody>
      <dsp:txXfrm>
        <a:off x="1619807" y="125571"/>
        <a:ext cx="602996" cy="602996"/>
      </dsp:txXfrm>
    </dsp:sp>
    <dsp:sp modelId="{537BA08B-765F-45A1-8B40-D4466C306D55}">
      <dsp:nvSpPr>
        <dsp:cNvPr id="0" name=""/>
        <dsp:cNvSpPr/>
      </dsp:nvSpPr>
      <dsp:spPr>
        <a:xfrm rot="2160000">
          <a:off x="2320596" y="65540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27073" y="693031"/>
        <a:ext cx="158274" cy="172684"/>
      </dsp:txXfrm>
    </dsp:sp>
    <dsp:sp modelId="{7B482A39-C749-42E6-A908-F6F62FCABC06}">
      <dsp:nvSpPr>
        <dsp:cNvPr id="0" name=""/>
        <dsp:cNvSpPr/>
      </dsp:nvSpPr>
      <dsp:spPr>
        <a:xfrm>
          <a:off x="2529963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Create Issue</a:t>
          </a:r>
        </a:p>
      </dsp:txBody>
      <dsp:txXfrm>
        <a:off x="2654848" y="877572"/>
        <a:ext cx="602996" cy="602996"/>
      </dsp:txXfrm>
    </dsp:sp>
    <dsp:sp modelId="{26A5E6FF-4DD5-48DC-BBEE-B06C18D80ADC}">
      <dsp:nvSpPr>
        <dsp:cNvPr id="0" name=""/>
        <dsp:cNvSpPr/>
      </dsp:nvSpPr>
      <dsp:spPr>
        <a:xfrm rot="6480000">
          <a:off x="2647596" y="1637462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691992" y="1662768"/>
        <a:ext cx="158274" cy="172684"/>
      </dsp:txXfrm>
    </dsp:sp>
    <dsp:sp modelId="{6D01C6A7-26B5-4C81-AAB4-FED8505DE6A4}">
      <dsp:nvSpPr>
        <dsp:cNvPr id="0" name=""/>
        <dsp:cNvSpPr/>
      </dsp:nvSpPr>
      <dsp:spPr>
        <a:xfrm>
          <a:off x="2134612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Work In Progress </a:t>
          </a:r>
        </a:p>
      </dsp:txBody>
      <dsp:txXfrm>
        <a:off x="2259497" y="2094337"/>
        <a:ext cx="602996" cy="602996"/>
      </dsp:txXfrm>
    </dsp:sp>
    <dsp:sp modelId="{6FB01F1E-885D-4C32-8049-4376E49A5E86}">
      <dsp:nvSpPr>
        <dsp:cNvPr id="0" name=""/>
        <dsp:cNvSpPr/>
      </dsp:nvSpPr>
      <dsp:spPr>
        <a:xfrm rot="10800000">
          <a:off x="1814651" y="2251931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882482" y="2309493"/>
        <a:ext cx="158274" cy="172684"/>
      </dsp:txXfrm>
    </dsp:sp>
    <dsp:sp modelId="{07CC88FD-2499-4FC2-89B2-2E2F7880046D}">
      <dsp:nvSpPr>
        <dsp:cNvPr id="0" name=""/>
        <dsp:cNvSpPr/>
      </dsp:nvSpPr>
      <dsp:spPr>
        <a:xfrm>
          <a:off x="855231" y="1969452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Review Fix</a:t>
          </a:r>
        </a:p>
      </dsp:txBody>
      <dsp:txXfrm>
        <a:off x="980116" y="2094337"/>
        <a:ext cx="602996" cy="602996"/>
      </dsp:txXfrm>
    </dsp:sp>
    <dsp:sp modelId="{8066ECA0-A788-4216-96CA-6B4E5D3C3D07}">
      <dsp:nvSpPr>
        <dsp:cNvPr id="0" name=""/>
        <dsp:cNvSpPr/>
      </dsp:nvSpPr>
      <dsp:spPr>
        <a:xfrm rot="15120000">
          <a:off x="972863" y="1649634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1017259" y="1739452"/>
        <a:ext cx="158274" cy="172684"/>
      </dsp:txXfrm>
    </dsp:sp>
    <dsp:sp modelId="{7D93656B-2157-4602-81B1-5203FBD5856E}">
      <dsp:nvSpPr>
        <dsp:cNvPr id="0" name=""/>
        <dsp:cNvSpPr/>
      </dsp:nvSpPr>
      <dsp:spPr>
        <a:xfrm>
          <a:off x="459880" y="752687"/>
          <a:ext cx="852766" cy="852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Resolved </a:t>
          </a:r>
        </a:p>
      </dsp:txBody>
      <dsp:txXfrm>
        <a:off x="584765" y="877572"/>
        <a:ext cx="602996" cy="602996"/>
      </dsp:txXfrm>
    </dsp:sp>
    <dsp:sp modelId="{CAA02E46-DE96-48B8-AEEB-26548C3A8197}">
      <dsp:nvSpPr>
        <dsp:cNvPr id="0" name=""/>
        <dsp:cNvSpPr/>
      </dsp:nvSpPr>
      <dsp:spPr>
        <a:xfrm rot="19440000">
          <a:off x="1285554" y="662927"/>
          <a:ext cx="226105" cy="2878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292031" y="740424"/>
        <a:ext cx="158274" cy="17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059-0F1D-4A6D-883A-7EBBC8258521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6EDB7-F223-4B65-88DE-8DE16B704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3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F668-C477-70F3-2D4D-495AF8523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7DE8C-FF1F-0F6D-E991-95E5639DD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0625-465C-0EA5-AFCC-F8B29BFF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CF1D-E315-33C8-8487-DB6B128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07E-4F11-9714-EE52-D6225D2B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8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B0ED-F6DE-D64C-6AF1-AF61546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3A8E4-08A6-34FB-36A6-26B19D13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546-96BC-8E05-AF2D-63BF0243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750B-ECA2-B990-16DE-EF67A6F1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9D42-42BF-BC74-3F95-9FFF7A39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84F35-F144-5C55-6A66-B77F30D0A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E5074-03EE-55C0-BD50-A827F5A2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19FC-D4D8-FB8D-9CF7-83A3CD75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7BE65-1920-504B-4C66-7DE29B55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369D-D9A3-BC41-7F7B-B4798EA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7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DCE5-615A-8F8E-6A3F-69B8E14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6059-7AC0-1AF1-BAFC-21D55652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1B7ED-4677-69B1-DFA6-8D1DAF5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7B23-E465-3850-50F0-29B87C36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F06B-53C0-0AFC-5DB0-FC9409CA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B1D3-C479-AAA5-15F7-D1F4766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6223-1844-2964-6EAA-91F80C55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4357-CEB5-742C-17C1-11E1C337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8A6-0855-DB62-4E3C-E2C6B1D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7796-5CA3-1EBF-3BF1-4DD90C6D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78D-FD92-018D-D00C-7B71217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FDE-24FF-8BC6-21C4-46BF1D64D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E361-2C3A-469D-1398-3D44B119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FEE2-B0BC-EEE1-EDF9-F6DF1C32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6A8D-5C11-0856-4762-0CAEFB8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A2659-8BA9-1107-209C-730D3C9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8E3-AA7F-7DC9-895A-7F2413BE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2C0B-1A3D-86D6-A39C-24EB2E02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B340-015C-7E0F-C933-9A6BCF470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58E46-A430-EE29-021B-FB99D45D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ED1C-FBEA-DAA8-F1F1-055420B57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80644-2BE7-84DD-9769-19CD6A8F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8F65E-2C10-34DE-B2AE-7FD36507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3373-E93E-5B1D-814C-AE390B3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5550-05DB-9468-46B0-E3B580C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9B692-6902-0B4F-04EF-97980F2E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FC8F8-FAD6-6BE1-C7C8-963AB39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4A3CA-AB46-7EE5-DFFE-0B310FE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4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99A7D-8610-A9F9-35B2-E551B924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44B76-82F7-76BF-0621-C7CF003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AE20-CC17-B8C8-76E9-9306B40E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256A-50AA-A981-19C9-7EF03C73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0587-D28E-1A9B-7F54-F3A7FA19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2C3B-6554-3435-9BE3-445B07A10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19C9-01AC-F21A-DF2A-1EBD4FA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01CD9-9A2C-77EF-D8BD-2444C0D7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23EC-53F8-ADFE-2EDC-B6CEF9CC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7BA3-EF5A-4EC5-687A-3C48BB3F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652-D971-964B-5B7D-9AF8B97A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FCA8-724A-9B36-09DA-3ABEB766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3469-8A66-3043-EF6D-57CC1C5C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EA31B-A427-E609-F677-CBC4BB7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07C2-A6C2-7F83-607F-80B507D9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D3804-49AE-7EE1-68D0-B06B21E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E6DE-9551-0D49-F233-F60940E6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0C57-59BD-71F6-5612-5E212D0D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6DE3-41F4-4DCF-A8A3-5DF0E39375D9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419D0-78A5-06F4-776E-3C6ED26E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C7B3-55B9-FDC3-479C-7CE2AAD3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4650-6658-46E2-B31D-998F2F9BF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chart" Target="../charts/chart1.xml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36755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Defect Dashboard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1954610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4" y="1917860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4" y="2225637"/>
            <a:ext cx="155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Project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1859209C-E3EF-E193-3389-BBB3F6180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736503"/>
              </p:ext>
            </p:extLst>
          </p:nvPr>
        </p:nvGraphicFramePr>
        <p:xfrm>
          <a:off x="3365090" y="985618"/>
          <a:ext cx="3842611" cy="282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712C03F7-C8CF-B2DA-0CC1-8853DE40F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02708"/>
              </p:ext>
            </p:extLst>
          </p:nvPr>
        </p:nvGraphicFramePr>
        <p:xfrm>
          <a:off x="7207701" y="3808523"/>
          <a:ext cx="4567739" cy="2682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6030647-4614-1F13-1985-ED57C3DBC631}"/>
              </a:ext>
            </a:extLst>
          </p:cNvPr>
          <p:cNvSpPr txBox="1"/>
          <p:nvPr/>
        </p:nvSpPr>
        <p:spPr>
          <a:xfrm>
            <a:off x="8561930" y="1863212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Process 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03A771D-D367-484F-A218-E81E7AF05DC7}"/>
              </a:ext>
            </a:extLst>
          </p:cNvPr>
          <p:cNvSpPr/>
          <p:nvPr/>
        </p:nvSpPr>
        <p:spPr>
          <a:xfrm rot="10800000">
            <a:off x="8318090" y="2281059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01B515-105D-42B3-924C-0D1AC18A2419}"/>
              </a:ext>
            </a:extLst>
          </p:cNvPr>
          <p:cNvSpPr txBox="1"/>
          <p:nvPr/>
        </p:nvSpPr>
        <p:spPr>
          <a:xfrm>
            <a:off x="4443361" y="4833703"/>
            <a:ext cx="276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Issue</a:t>
            </a:r>
            <a:endParaRPr lang="en-IN" sz="2000" b="1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F63643E-3CFC-ED5D-42CF-2E558EC2F7A6}"/>
              </a:ext>
            </a:extLst>
          </p:cNvPr>
          <p:cNvSpPr/>
          <p:nvPr/>
        </p:nvSpPr>
        <p:spPr>
          <a:xfrm>
            <a:off x="4461552" y="5203035"/>
            <a:ext cx="185928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9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51440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707779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4455102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ook Antiqua" panose="02040602050305030304" pitchFamily="18" charset="0"/>
              </a:rPr>
              <a:t>Login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3909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30780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82720" y="420576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202034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New 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4859019" y="362452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0787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173361-52A2-14A9-0EA2-F7AD956D9FBD}"/>
              </a:ext>
            </a:extLst>
          </p:cNvPr>
          <p:cNvSpPr/>
          <p:nvPr/>
        </p:nvSpPr>
        <p:spPr>
          <a:xfrm>
            <a:off x="104648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B392E-0652-6585-A1F8-D95AE1F1343D}"/>
              </a:ext>
            </a:extLst>
          </p:cNvPr>
          <p:cNvSpPr/>
          <p:nvPr/>
        </p:nvSpPr>
        <p:spPr>
          <a:xfrm>
            <a:off x="5811520" y="995680"/>
            <a:ext cx="4765040" cy="53746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B9E1-CBC5-5C50-BDD0-50164E306EEB}"/>
              </a:ext>
            </a:extLst>
          </p:cNvPr>
          <p:cNvSpPr txBox="1"/>
          <p:nvPr/>
        </p:nvSpPr>
        <p:spPr>
          <a:xfrm>
            <a:off x="1615440" y="2070931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 Condensed" panose="020B0502040204020203" pitchFamily="34" charset="0"/>
              </a:rPr>
              <a:t>Welcome to DefectBoard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23CCE-8712-4C0A-D2BE-C85BE8D25F5B}"/>
              </a:ext>
            </a:extLst>
          </p:cNvPr>
          <p:cNvSpPr/>
          <p:nvPr/>
        </p:nvSpPr>
        <p:spPr>
          <a:xfrm>
            <a:off x="1615440" y="2923458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676B-FC78-7CFB-8F3C-31363F377C74}"/>
              </a:ext>
            </a:extLst>
          </p:cNvPr>
          <p:cNvSpPr/>
          <p:nvPr/>
        </p:nvSpPr>
        <p:spPr>
          <a:xfrm>
            <a:off x="1615440" y="3679797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CDC0B-8F9F-FE28-697E-152D4541FBC5}"/>
              </a:ext>
            </a:extLst>
          </p:cNvPr>
          <p:cNvSpPr/>
          <p:nvPr/>
        </p:nvSpPr>
        <p:spPr>
          <a:xfrm>
            <a:off x="2814320" y="5227706"/>
            <a:ext cx="10464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latin typeface="Book Antiqua" panose="02040602050305030304" pitchFamily="18" charset="0"/>
              </a:rPr>
              <a:t>Create User</a:t>
            </a:r>
            <a:endParaRPr lang="en-IN" sz="1400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91E6D-5ADC-2631-8E84-1E097A3D7E9C}"/>
              </a:ext>
            </a:extLst>
          </p:cNvPr>
          <p:cNvSpPr txBox="1"/>
          <p:nvPr/>
        </p:nvSpPr>
        <p:spPr>
          <a:xfrm>
            <a:off x="1615440" y="261110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Username 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45C6E-55DC-F6A2-F79A-D84474C9E37D}"/>
              </a:ext>
            </a:extLst>
          </p:cNvPr>
          <p:cNvSpPr txBox="1"/>
          <p:nvPr/>
        </p:nvSpPr>
        <p:spPr>
          <a:xfrm>
            <a:off x="1615440" y="3402798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New Password 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95AB-B769-B015-4585-2B9A9C0FD472}"/>
              </a:ext>
            </a:extLst>
          </p:cNvPr>
          <p:cNvSpPr txBox="1"/>
          <p:nvPr/>
        </p:nvSpPr>
        <p:spPr>
          <a:xfrm>
            <a:off x="399796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Forgot password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503C1-8F31-A3CC-E6B1-D53C5576DF4E}"/>
              </a:ext>
            </a:extLst>
          </p:cNvPr>
          <p:cNvSpPr txBox="1"/>
          <p:nvPr/>
        </p:nvSpPr>
        <p:spPr>
          <a:xfrm>
            <a:off x="1615440" y="496609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accent1"/>
                </a:solidFill>
              </a:rPr>
              <a:t>User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0F51D-B600-8509-3F33-8ABF8DCC9B4C}"/>
              </a:ext>
            </a:extLst>
          </p:cNvPr>
          <p:cNvSpPr txBox="1"/>
          <p:nvPr/>
        </p:nvSpPr>
        <p:spPr>
          <a:xfrm>
            <a:off x="3760469" y="362452"/>
            <a:ext cx="410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rial Black" panose="020B0A04020102020204" pitchFamily="34" charset="0"/>
              </a:rPr>
              <a:t>Register 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EDE71-88C8-5DED-F1BE-22E96B9EC2A5}"/>
              </a:ext>
            </a:extLst>
          </p:cNvPr>
          <p:cNvSpPr/>
          <p:nvPr/>
        </p:nvSpPr>
        <p:spPr>
          <a:xfrm>
            <a:off x="1615440" y="4436136"/>
            <a:ext cx="3444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B9451-2F75-709A-45D9-37AA2C09BF71}"/>
              </a:ext>
            </a:extLst>
          </p:cNvPr>
          <p:cNvSpPr txBox="1"/>
          <p:nvPr/>
        </p:nvSpPr>
        <p:spPr>
          <a:xfrm>
            <a:off x="1615440" y="4123786"/>
            <a:ext cx="1483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Email  -</a:t>
            </a:r>
          </a:p>
        </p:txBody>
      </p:sp>
    </p:spTree>
    <p:extLst>
      <p:ext uri="{BB962C8B-B14F-4D97-AF65-F5344CB8AC3E}">
        <p14:creationId xmlns:p14="http://schemas.microsoft.com/office/powerpoint/2010/main" val="64434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EC763B-7DD3-402D-AA58-0710811A8D46}"/>
              </a:ext>
            </a:extLst>
          </p:cNvPr>
          <p:cNvGrpSpPr/>
          <p:nvPr/>
        </p:nvGrpSpPr>
        <p:grpSpPr>
          <a:xfrm>
            <a:off x="442451" y="688913"/>
            <a:ext cx="11307097" cy="5673213"/>
            <a:chOff x="471948" y="973393"/>
            <a:chExt cx="11307097" cy="5673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D0E6BA-1C61-78C9-C2FB-76300E29BF26}"/>
                </a:ext>
              </a:extLst>
            </p:cNvPr>
            <p:cNvSpPr/>
            <p:nvPr/>
          </p:nvSpPr>
          <p:spPr>
            <a:xfrm>
              <a:off x="471948" y="973393"/>
              <a:ext cx="11307097" cy="5673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87EC8-D350-4DD9-9BFF-1D327383C516}"/>
                </a:ext>
              </a:extLst>
            </p:cNvPr>
            <p:cNvSpPr/>
            <p:nvPr/>
          </p:nvSpPr>
          <p:spPr>
            <a:xfrm>
              <a:off x="737417" y="277372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62F679-198B-3E41-1EBA-030568C0D98C}"/>
                </a:ext>
              </a:extLst>
            </p:cNvPr>
            <p:cNvSpPr/>
            <p:nvPr/>
          </p:nvSpPr>
          <p:spPr>
            <a:xfrm>
              <a:off x="737417" y="4324584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3E28F4-9067-AC7C-2654-01DDDE724767}"/>
                </a:ext>
              </a:extLst>
            </p:cNvPr>
            <p:cNvSpPr/>
            <p:nvPr/>
          </p:nvSpPr>
          <p:spPr>
            <a:xfrm>
              <a:off x="737417" y="5057328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696B-161E-E92D-88D0-759E4F0DFDA3}"/>
                </a:ext>
              </a:extLst>
            </p:cNvPr>
            <p:cNvSpPr/>
            <p:nvPr/>
          </p:nvSpPr>
          <p:spPr>
            <a:xfrm>
              <a:off x="737417" y="3517439"/>
              <a:ext cx="3323304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84FC87-0A0D-0E59-EF24-49C1FB6934F3}"/>
                </a:ext>
              </a:extLst>
            </p:cNvPr>
            <p:cNvSpPr txBox="1"/>
            <p:nvPr/>
          </p:nvSpPr>
          <p:spPr>
            <a:xfrm>
              <a:off x="648925" y="2485205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43C64F-13C8-A052-5919-327F69B2A4B2}"/>
                </a:ext>
              </a:extLst>
            </p:cNvPr>
            <p:cNvSpPr txBox="1"/>
            <p:nvPr/>
          </p:nvSpPr>
          <p:spPr>
            <a:xfrm>
              <a:off x="648925" y="3228043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Type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7CAAB-B3DB-2209-BA74-7273A50973AF}"/>
                </a:ext>
              </a:extLst>
            </p:cNvPr>
            <p:cNvSpPr txBox="1"/>
            <p:nvPr/>
          </p:nvSpPr>
          <p:spPr>
            <a:xfrm>
              <a:off x="648925" y="403182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Team Size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B76A7-8FF4-AF84-3354-8A17D4EFB829}"/>
                </a:ext>
              </a:extLst>
            </p:cNvPr>
            <p:cNvSpPr txBox="1"/>
            <p:nvPr/>
          </p:nvSpPr>
          <p:spPr>
            <a:xfrm>
              <a:off x="648925" y="4785899"/>
              <a:ext cx="1091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Owner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643AB9-CE4E-E1AD-EE53-20CCF04AA957}"/>
                </a:ext>
              </a:extLst>
            </p:cNvPr>
            <p:cNvSpPr/>
            <p:nvPr/>
          </p:nvSpPr>
          <p:spPr>
            <a:xfrm>
              <a:off x="4552332" y="2773724"/>
              <a:ext cx="6796388" cy="38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90407-EAAB-BE74-B3F5-E4E107FD065C}"/>
                </a:ext>
              </a:extLst>
            </p:cNvPr>
            <p:cNvSpPr txBox="1"/>
            <p:nvPr/>
          </p:nvSpPr>
          <p:spPr>
            <a:xfrm>
              <a:off x="4453681" y="2485205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Summary </a:t>
              </a:r>
              <a:r>
                <a:rPr lang="en-IN" sz="12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0777-C3D4-F11D-1A82-0987B11C0A36}"/>
                </a:ext>
              </a:extLst>
            </p:cNvPr>
            <p:cNvSpPr/>
            <p:nvPr/>
          </p:nvSpPr>
          <p:spPr>
            <a:xfrm>
              <a:off x="4552332" y="3545340"/>
              <a:ext cx="6796388" cy="1895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853958-8AA1-3261-26B3-F7B10D9E282D}"/>
                </a:ext>
              </a:extLst>
            </p:cNvPr>
            <p:cNvSpPr txBox="1"/>
            <p:nvPr/>
          </p:nvSpPr>
          <p:spPr>
            <a:xfrm>
              <a:off x="4453681" y="3256822"/>
              <a:ext cx="2231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Project Details</a:t>
              </a:r>
              <a:endParaRPr lang="en-IN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472765-2D8E-885A-DFBE-C5A98A4CA15B}"/>
                </a:ext>
              </a:extLst>
            </p:cNvPr>
            <p:cNvSpPr txBox="1"/>
            <p:nvPr/>
          </p:nvSpPr>
          <p:spPr>
            <a:xfrm>
              <a:off x="553721" y="1134201"/>
              <a:ext cx="1761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Create Project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403A41-991F-0BA6-17F3-19CEB00C21FB}"/>
              </a:ext>
            </a:extLst>
          </p:cNvPr>
          <p:cNvSpPr/>
          <p:nvPr/>
        </p:nvSpPr>
        <p:spPr>
          <a:xfrm>
            <a:off x="9698543" y="5544463"/>
            <a:ext cx="1620680" cy="383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418014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64397F-5EA3-F635-720C-D0618A56EC84}"/>
              </a:ext>
            </a:extLst>
          </p:cNvPr>
          <p:cNvGrpSpPr/>
          <p:nvPr/>
        </p:nvGrpSpPr>
        <p:grpSpPr>
          <a:xfrm>
            <a:off x="317090" y="931606"/>
            <a:ext cx="11533239" cy="5604387"/>
            <a:chOff x="329380" y="931606"/>
            <a:chExt cx="11533239" cy="56043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A8775D-B877-C505-E2C9-C1BDF7BB4FDE}"/>
                </a:ext>
              </a:extLst>
            </p:cNvPr>
            <p:cNvSpPr/>
            <p:nvPr/>
          </p:nvSpPr>
          <p:spPr>
            <a:xfrm>
              <a:off x="329380" y="931606"/>
              <a:ext cx="11533239" cy="5604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C91254-A779-C436-2F0D-AE6B8DDE3173}"/>
                </a:ext>
              </a:extLst>
            </p:cNvPr>
            <p:cNvSpPr/>
            <p:nvPr/>
          </p:nvSpPr>
          <p:spPr>
            <a:xfrm>
              <a:off x="329380" y="931606"/>
              <a:ext cx="929149" cy="5604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D661FA-D43E-1CC7-24C3-3D3A9DE7993A}"/>
                </a:ext>
              </a:extLst>
            </p:cNvPr>
            <p:cNvSpPr/>
            <p:nvPr/>
          </p:nvSpPr>
          <p:spPr>
            <a:xfrm>
              <a:off x="1258529" y="931606"/>
              <a:ext cx="2054942" cy="5604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IN" b="1"/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FD31DE-61EA-A628-14D1-CE449B20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25433"/>
              </p:ext>
            </p:extLst>
          </p:nvPr>
        </p:nvGraphicFramePr>
        <p:xfrm>
          <a:off x="3524045" y="1879599"/>
          <a:ext cx="8128000" cy="454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8021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772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23332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8232209"/>
                    </a:ext>
                  </a:extLst>
                </a:gridCol>
              </a:tblGrid>
              <a:tr h="9081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86866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Summary</a:t>
                      </a:r>
                      <a:r>
                        <a:rPr lang="en-IN" sz="1100" dirty="0"/>
                        <a:t> – Impact on P1</a:t>
                      </a:r>
                    </a:p>
                    <a:p>
                      <a:pPr algn="l"/>
                      <a:endParaRPr lang="en-IN" sz="1100" dirty="0"/>
                    </a:p>
                    <a:p>
                      <a:pPr algn="l"/>
                      <a:endParaRPr lang="en-IN" sz="11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INC00001</a:t>
                      </a:r>
                      <a:r>
                        <a:rPr lang="en-IN" sz="1100" b="1" dirty="0"/>
                        <a:t>  </a:t>
                      </a:r>
                      <a:r>
                        <a:rPr lang="en-IN" sz="1100" b="1" dirty="0" err="1">
                          <a:solidFill>
                            <a:srgbClr val="FF0000"/>
                          </a:solidFill>
                        </a:rPr>
                        <a:t>Sev</a:t>
                      </a:r>
                      <a:r>
                        <a:rPr lang="en-IN" sz="1100" b="1" dirty="0">
                          <a:solidFill>
                            <a:srgbClr val="FF0000"/>
                          </a:solidFill>
                        </a:rPr>
                        <a:t> 1  </a:t>
                      </a:r>
                      <a:r>
                        <a:rPr lang="en-IN" sz="1100" b="1" dirty="0"/>
                        <a:t>                26/05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60151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23074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6893"/>
                  </a:ext>
                </a:extLst>
              </a:tr>
              <a:tr h="90817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05009"/>
                  </a:ext>
                </a:extLst>
              </a:tr>
            </a:tbl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A643133C-7D84-8E4B-438A-9E0B043E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55" y="93160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25FB6-8193-3182-000F-38A0FAF809BE}"/>
              </a:ext>
            </a:extLst>
          </p:cNvPr>
          <p:cNvSpPr txBox="1"/>
          <p:nvPr/>
        </p:nvSpPr>
        <p:spPr>
          <a:xfrm>
            <a:off x="10334113" y="1487071"/>
            <a:ext cx="119871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/>
              <a:t>Quick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CBB81-92E8-1981-096F-732FC736CCD9}"/>
              </a:ext>
            </a:extLst>
          </p:cNvPr>
          <p:cNvSpPr txBox="1"/>
          <p:nvPr/>
        </p:nvSpPr>
        <p:spPr>
          <a:xfrm>
            <a:off x="1315065" y="1204140"/>
            <a:ext cx="19172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Project Status Page</a:t>
            </a:r>
          </a:p>
        </p:txBody>
      </p:sp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1122CB87-DA93-D0A2-BE5D-17B7A2995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55" y="5926394"/>
            <a:ext cx="496529" cy="496529"/>
          </a:xfrm>
          <a:prstGeom prst="rect">
            <a:avLst/>
          </a:prstGeom>
        </p:spPr>
      </p:pic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18620C42-1A14-0134-09BE-98EE718EB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955" y="5395453"/>
            <a:ext cx="496529" cy="496529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CBEDA4B-05CC-39CA-1E73-7F735851A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67" y="2125979"/>
            <a:ext cx="353061" cy="3530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3F61EC-2CCE-9D44-1750-FB401A72701B}"/>
              </a:ext>
            </a:extLst>
          </p:cNvPr>
          <p:cNvSpPr txBox="1"/>
          <p:nvPr/>
        </p:nvSpPr>
        <p:spPr>
          <a:xfrm>
            <a:off x="1315065" y="2171263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Create Issue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16094-B20D-4F28-FCF0-F98368CB5891}"/>
              </a:ext>
            </a:extLst>
          </p:cNvPr>
          <p:cNvSpPr txBox="1"/>
          <p:nvPr/>
        </p:nvSpPr>
        <p:spPr>
          <a:xfrm>
            <a:off x="1315065" y="2479040"/>
            <a:ext cx="141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Review Issue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28C-F813-4AAE-1FD3-8EE866289396}"/>
              </a:ext>
            </a:extLst>
          </p:cNvPr>
          <p:cNvSpPr txBox="1"/>
          <p:nvPr/>
        </p:nvSpPr>
        <p:spPr>
          <a:xfrm>
            <a:off x="1315064" y="1879599"/>
            <a:ext cx="1621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Select Project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CC5BB02-3F11-2D6A-0E44-6AFDFF723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0701" y="3472181"/>
            <a:ext cx="142240" cy="14224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5EBE456-013D-9490-D005-8D39E2161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15393" y="1534759"/>
            <a:ext cx="191647" cy="191647"/>
          </a:xfrm>
          <a:prstGeom prst="rect">
            <a:avLst/>
          </a:prstGeom>
        </p:spPr>
      </p:pic>
      <p:pic>
        <p:nvPicPr>
          <p:cNvPr id="27" name="Graphic 26" descr="Line arrow Straight">
            <a:extLst>
              <a:ext uri="{FF2B5EF4-FFF2-40B4-BE49-F238E27FC236}">
                <a16:creationId xmlns:a16="http://schemas.microsoft.com/office/drawing/2014/main" id="{41F69BBA-D483-8C03-72F4-C87027D241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4660" y="3472181"/>
            <a:ext cx="142240" cy="142240"/>
          </a:xfrm>
          <a:prstGeom prst="rect">
            <a:avLst/>
          </a:prstGeom>
        </p:spPr>
      </p:pic>
      <p:pic>
        <p:nvPicPr>
          <p:cNvPr id="28" name="Graphic 27" descr="Line arrow Straight">
            <a:extLst>
              <a:ext uri="{FF2B5EF4-FFF2-40B4-BE49-F238E27FC236}">
                <a16:creationId xmlns:a16="http://schemas.microsoft.com/office/drawing/2014/main" id="{9A47C67A-8911-A114-24DA-EA6695DBD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4916743" y="3472182"/>
            <a:ext cx="142240" cy="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8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299"/>
              </p:ext>
            </p:extLst>
          </p:nvPr>
        </p:nvGraphicFramePr>
        <p:xfrm>
          <a:off x="152400" y="944880"/>
          <a:ext cx="11653521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652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3388769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32952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89046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752344">
                  <a:extLst>
                    <a:ext uri="{9D8B030D-6E8A-4147-A177-3AD203B41FA5}">
                      <a16:colId xmlns:a16="http://schemas.microsoft.com/office/drawing/2014/main" val="4260090940"/>
                    </a:ext>
                  </a:extLst>
                </a:gridCol>
              </a:tblGrid>
              <a:tr h="693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ID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Project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Team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Owner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Steady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7272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898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108EADB-1144-8642-CFC3-6A6971AF5196}"/>
              </a:ext>
            </a:extLst>
          </p:cNvPr>
          <p:cNvGrpSpPr/>
          <p:nvPr/>
        </p:nvGrpSpPr>
        <p:grpSpPr>
          <a:xfrm>
            <a:off x="442451" y="592393"/>
            <a:ext cx="11307097" cy="5673213"/>
            <a:chOff x="442451" y="592393"/>
            <a:chExt cx="11307097" cy="56732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EC763B-7DD3-402D-AA58-0710811A8D46}"/>
                </a:ext>
              </a:extLst>
            </p:cNvPr>
            <p:cNvGrpSpPr/>
            <p:nvPr/>
          </p:nvGrpSpPr>
          <p:grpSpPr>
            <a:xfrm>
              <a:off x="442451" y="592393"/>
              <a:ext cx="11307097" cy="5673213"/>
              <a:chOff x="471948" y="973393"/>
              <a:chExt cx="11307097" cy="567321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D0E6BA-1C61-78C9-C2FB-76300E29BF26}"/>
                  </a:ext>
                </a:extLst>
              </p:cNvPr>
              <p:cNvSpPr/>
              <p:nvPr/>
            </p:nvSpPr>
            <p:spPr>
              <a:xfrm>
                <a:off x="471948" y="973393"/>
                <a:ext cx="11307097" cy="5673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187EC8-D350-4DD9-9BFF-1D327383C516}"/>
                  </a:ext>
                </a:extLst>
              </p:cNvPr>
              <p:cNvSpPr/>
              <p:nvPr/>
            </p:nvSpPr>
            <p:spPr>
              <a:xfrm>
                <a:off x="737417" y="277372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62F679-198B-3E41-1EBA-030568C0D98C}"/>
                  </a:ext>
                </a:extLst>
              </p:cNvPr>
              <p:cNvSpPr/>
              <p:nvPr/>
            </p:nvSpPr>
            <p:spPr>
              <a:xfrm>
                <a:off x="737417" y="4324584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3E28F4-9067-AC7C-2654-01DDDE724767}"/>
                  </a:ext>
                </a:extLst>
              </p:cNvPr>
              <p:cNvSpPr/>
              <p:nvPr/>
            </p:nvSpPr>
            <p:spPr>
              <a:xfrm>
                <a:off x="737417" y="5057328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52696B-161E-E92D-88D0-759E4F0DFDA3}"/>
                  </a:ext>
                </a:extLst>
              </p:cNvPr>
              <p:cNvSpPr/>
              <p:nvPr/>
            </p:nvSpPr>
            <p:spPr>
              <a:xfrm>
                <a:off x="737417" y="3517439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4FC87-0A0D-0E59-EF24-49C1FB6934F3}"/>
                  </a:ext>
                </a:extLst>
              </p:cNvPr>
              <p:cNvSpPr txBox="1"/>
              <p:nvPr/>
            </p:nvSpPr>
            <p:spPr>
              <a:xfrm>
                <a:off x="648925" y="2485205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Project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3C64F-13C8-A052-5919-327F69B2A4B2}"/>
                  </a:ext>
                </a:extLst>
              </p:cNvPr>
              <p:cNvSpPr txBox="1"/>
              <p:nvPr/>
            </p:nvSpPr>
            <p:spPr>
              <a:xfrm>
                <a:off x="648925" y="3228043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Type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7CAAB-B3DB-2209-BA74-7273A50973AF}"/>
                  </a:ext>
                </a:extLst>
              </p:cNvPr>
              <p:cNvSpPr txBox="1"/>
              <p:nvPr/>
            </p:nvSpPr>
            <p:spPr>
              <a:xfrm>
                <a:off x="648925" y="403182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Severity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6B76A7-8FF4-AF84-3354-8A17D4EFB829}"/>
                  </a:ext>
                </a:extLst>
              </p:cNvPr>
              <p:cNvSpPr txBox="1"/>
              <p:nvPr/>
            </p:nvSpPr>
            <p:spPr>
              <a:xfrm>
                <a:off x="648925" y="4785899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Reporter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5C5419-0261-1962-5698-1F97F3FD45EC}"/>
                  </a:ext>
                </a:extLst>
              </p:cNvPr>
              <p:cNvSpPr/>
              <p:nvPr/>
            </p:nvSpPr>
            <p:spPr>
              <a:xfrm>
                <a:off x="737419" y="5908292"/>
                <a:ext cx="3323304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72F7F2-CC49-92EA-A826-7DC25BD501F7}"/>
                  </a:ext>
                </a:extLst>
              </p:cNvPr>
              <p:cNvSpPr txBox="1"/>
              <p:nvPr/>
            </p:nvSpPr>
            <p:spPr>
              <a:xfrm>
                <a:off x="648925" y="5646428"/>
                <a:ext cx="1091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Assignee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43AB9-CE4E-E1AD-EE53-20CCF04AA957}"/>
                  </a:ext>
                </a:extLst>
              </p:cNvPr>
              <p:cNvSpPr/>
              <p:nvPr/>
            </p:nvSpPr>
            <p:spPr>
              <a:xfrm>
                <a:off x="4552332" y="2773724"/>
                <a:ext cx="6796388" cy="3834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290407-EAAB-BE74-B3F5-E4E107FD065C}"/>
                  </a:ext>
                </a:extLst>
              </p:cNvPr>
              <p:cNvSpPr txBox="1"/>
              <p:nvPr/>
            </p:nvSpPr>
            <p:spPr>
              <a:xfrm>
                <a:off x="4453681" y="2485205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Summary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A10777-C3D4-F11D-1A82-0987B11C0A36}"/>
                  </a:ext>
                </a:extLst>
              </p:cNvPr>
              <p:cNvSpPr/>
              <p:nvPr/>
            </p:nvSpPr>
            <p:spPr>
              <a:xfrm>
                <a:off x="4552332" y="3545340"/>
                <a:ext cx="6796388" cy="18954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53958-8AA1-3261-26B3-F7B10D9E282D}"/>
                  </a:ext>
                </a:extLst>
              </p:cNvPr>
              <p:cNvSpPr txBox="1"/>
              <p:nvPr/>
            </p:nvSpPr>
            <p:spPr>
              <a:xfrm>
                <a:off x="4453681" y="3256822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Details </a:t>
                </a:r>
                <a:r>
                  <a:rPr lang="en-IN" sz="12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7CAF1E-E2D7-0EB7-82B4-F60890AB32B3}"/>
                  </a:ext>
                </a:extLst>
              </p:cNvPr>
              <p:cNvSpPr txBox="1"/>
              <p:nvPr/>
            </p:nvSpPr>
            <p:spPr>
              <a:xfrm>
                <a:off x="4527725" y="5646428"/>
                <a:ext cx="2231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Issue logs - </a:t>
                </a:r>
                <a:endParaRPr lang="en-IN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E1F054-2E42-AB55-9EC7-25FCDF26E48C}"/>
                  </a:ext>
                </a:extLst>
              </p:cNvPr>
              <p:cNvSpPr/>
              <p:nvPr/>
            </p:nvSpPr>
            <p:spPr>
              <a:xfrm>
                <a:off x="5386283" y="5662065"/>
                <a:ext cx="1865206" cy="235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</p:txBody>
          </p:sp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3E18C39-B35E-3F09-36ED-EFCA65274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848142" y="5596566"/>
                <a:ext cx="366744" cy="36674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2765-2D8E-885A-DFBE-C5A98A4CA15B}"/>
                  </a:ext>
                </a:extLst>
              </p:cNvPr>
              <p:cNvSpPr txBox="1"/>
              <p:nvPr/>
            </p:nvSpPr>
            <p:spPr>
              <a:xfrm>
                <a:off x="553721" y="1134201"/>
                <a:ext cx="1498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Create Issue</a:t>
                </a: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403A41-991F-0BA6-17F3-19CEB00C21FB}"/>
                </a:ext>
              </a:extLst>
            </p:cNvPr>
            <p:cNvSpPr/>
            <p:nvPr/>
          </p:nvSpPr>
          <p:spPr>
            <a:xfrm>
              <a:off x="9698543" y="5809402"/>
              <a:ext cx="1620680" cy="383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50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B4FA1A2-48F3-709E-6E77-2A4137EE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45275"/>
              </p:ext>
            </p:extLst>
          </p:nvPr>
        </p:nvGraphicFramePr>
        <p:xfrm>
          <a:off x="152400" y="942680"/>
          <a:ext cx="11653520" cy="55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7482617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53884842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599107034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910568348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0091990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482478117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1029122789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379004588"/>
                    </a:ext>
                  </a:extLst>
                </a:gridCol>
              </a:tblGrid>
              <a:tr h="693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INC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Summary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Type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Severity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Reporter 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Assignee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Issue logs</a:t>
                      </a:r>
                      <a:endParaRPr lang="en-IN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4984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Impact on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Sev</a:t>
                      </a:r>
                      <a:r>
                        <a:rPr lang="en-IN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43000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3057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54473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87801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1885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9759"/>
                  </a:ext>
                </a:extLst>
              </a:tr>
              <a:tr h="693695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09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93938C0-1C7F-AE27-63E7-97BF9B2B119F}"/>
              </a:ext>
            </a:extLst>
          </p:cNvPr>
          <p:cNvSpPr txBox="1"/>
          <p:nvPr/>
        </p:nvSpPr>
        <p:spPr>
          <a:xfrm>
            <a:off x="152400" y="191254"/>
            <a:ext cx="159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 Issue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7DE310-1AC6-D613-499B-C35FD6BFAAFA}"/>
              </a:ext>
            </a:extLst>
          </p:cNvPr>
          <p:cNvSpPr/>
          <p:nvPr/>
        </p:nvSpPr>
        <p:spPr>
          <a:xfrm>
            <a:off x="10210800" y="560586"/>
            <a:ext cx="1595120" cy="296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1200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933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Bahnschrift Light Condensed</vt:lpstr>
      <vt:lpstr>Book Antiqua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WAKHARE</dc:creator>
  <cp:lastModifiedBy>Sachin Thokal</cp:lastModifiedBy>
  <cp:revision>86</cp:revision>
  <dcterms:created xsi:type="dcterms:W3CDTF">2023-05-26T07:51:29Z</dcterms:created>
  <dcterms:modified xsi:type="dcterms:W3CDTF">2023-06-01T18:14:33Z</dcterms:modified>
</cp:coreProperties>
</file>