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09-Jul-20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09-Jul-20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09-Jul-20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09-Jul-20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09-Jul-20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09-Jul-20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us-south&amp;integrationID=9ee42bf4-6256-403f-9a99-25956f5033ff&amp;serviceInstanceID=4e45dc81-8c2c-4eb6-b95e-59cf4108042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smtClean="0">
                <a:solidFill>
                  <a:schemeClr val="accent3">
                    <a:lumMod val="75000"/>
                  </a:schemeClr>
                </a:solidFill>
              </a:rPr>
              <a:t>COVID</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2480022" y="1935292"/>
            <a:ext cx="6541826" cy="3424107"/>
          </a:xfrm>
        </p:spPr>
        <p:txBody>
          <a:bodyPr>
            <a:normAutofit/>
          </a:bodyPr>
          <a:lstStyle/>
          <a:p>
            <a:pPr marL="0" indent="0">
              <a:buNone/>
            </a:pPr>
            <a:r>
              <a:rPr lang="en-IN" sz="4000" dirty="0"/>
              <a:t>Team </a:t>
            </a:r>
            <a:r>
              <a:rPr lang="en-IN" sz="4000" dirty="0" smtClean="0"/>
              <a:t>members</a:t>
            </a:r>
          </a:p>
          <a:p>
            <a:pPr marL="0" indent="0">
              <a:buNone/>
            </a:pPr>
            <a:r>
              <a:rPr lang="en-IN" sz="4000" dirty="0" err="1" smtClean="0"/>
              <a:t>Ch.pallavireddy</a:t>
            </a:r>
            <a:endParaRPr lang="en-IN" sz="4000" dirty="0"/>
          </a:p>
        </p:txBody>
      </p:sp>
      <p:sp>
        <p:nvSpPr>
          <p:cNvPr id="4" name="TextBox 3">
            <a:extLst>
              <a:ext uri="{FF2B5EF4-FFF2-40B4-BE49-F238E27FC236}">
                <a16:creationId xmlns:a16="http://schemas.microsoft.com/office/drawing/2014/main" xmlns="" id="{D0EF6DC6-5800-408C-81E2-39B625F1E01A}"/>
              </a:ext>
            </a:extLst>
          </p:cNvPr>
          <p:cNvSpPr txBox="1"/>
          <p:nvPr/>
        </p:nvSpPr>
        <p:spPr>
          <a:xfrm>
            <a:off x="2465971" y="703614"/>
            <a:ext cx="7032972" cy="830997"/>
          </a:xfrm>
          <a:prstGeom prst="rect">
            <a:avLst/>
          </a:prstGeom>
          <a:noFill/>
        </p:spPr>
        <p:txBody>
          <a:bodyPr wrap="square" rtlCol="0">
            <a:spAutoFit/>
          </a:bodyPr>
          <a:lstStyle/>
          <a:p>
            <a:r>
              <a:rPr lang="en-IN" sz="4800" dirty="0" smtClean="0"/>
              <a:t>LIFE CYCLE THUGS</a:t>
            </a:r>
            <a:r>
              <a:rPr lang="en-IN" sz="4800" dirty="0" smtClean="0"/>
              <a:t> </a:t>
            </a:r>
            <a:r>
              <a:rPr lang="en-IN" sz="4800" dirty="0"/>
              <a:t>TEAM</a:t>
            </a:r>
          </a:p>
        </p:txBody>
      </p:sp>
      <p:sp>
        <p:nvSpPr>
          <p:cNvPr id="6" name="TextBox 5">
            <a:extLst>
              <a:ext uri="{FF2B5EF4-FFF2-40B4-BE49-F238E27FC236}">
                <a16:creationId xmlns:a16="http://schemas.microsoft.com/office/drawing/2014/main" xmlns="" id="{B2EF1098-C031-4D5D-BD5A-7C4CDD65C6DC}"/>
              </a:ext>
            </a:extLst>
          </p:cNvPr>
          <p:cNvSpPr txBox="1"/>
          <p:nvPr/>
        </p:nvSpPr>
        <p:spPr>
          <a:xfrm>
            <a:off x="2545484" y="3678450"/>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4926241" y="4553790"/>
            <a:ext cx="5963478" cy="707886"/>
          </a:xfrm>
          <a:prstGeom prst="rect">
            <a:avLst/>
          </a:prstGeom>
          <a:noFill/>
        </p:spPr>
        <p:txBody>
          <a:bodyPr wrap="square" rtlCol="0">
            <a:spAutoFit/>
          </a:bodyPr>
          <a:lstStyle/>
          <a:p>
            <a:r>
              <a:rPr lang="en-IN" sz="4000" dirty="0"/>
              <a:t>COVID-19 HELP </a:t>
            </a:r>
            <a:r>
              <a:rPr lang="en-IN" sz="4000" dirty="0" smtClean="0"/>
              <a:t>ASSITANCE</a:t>
            </a:r>
            <a:endParaRPr lang="en-IN" sz="4000" dirty="0"/>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xmlns="" id="{FD946AB0-3E0A-470A-A418-DE0F460A9362}"/>
              </a:ext>
            </a:extLst>
          </p:cNvPr>
          <p:cNvSpPr txBox="1"/>
          <p:nvPr/>
        </p:nvSpPr>
        <p:spPr>
          <a:xfrm>
            <a:off x="913775" y="2796208"/>
            <a:ext cx="9801117" cy="923330"/>
          </a:xfrm>
          <a:prstGeom prst="rect">
            <a:avLst/>
          </a:prstGeom>
          <a:noFill/>
        </p:spPr>
        <p:txBody>
          <a:bodyPr wrap="square" rtlCol="0">
            <a:spAutoFit/>
          </a:bodyPr>
          <a:lstStyle/>
          <a:p>
            <a:r>
              <a:rPr lang="en-US" u="sng" dirty="0">
                <a:hlinkClick r:id="rId2"/>
              </a:rPr>
              <a:t>https://web-chat.global.assistant.watson.cloud.ibm.com/preview.html?region=us-south&amp;integrationID=9ee42bf4-6256-403f-9a99-25956f5033ff&amp;serviceInstanceID=4e45dc81-8c2c-4eb6-b95e-59cf4108042b</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183</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13</cp:revision>
  <dcterms:created xsi:type="dcterms:W3CDTF">2020-07-06T08:29:38Z</dcterms:created>
  <dcterms:modified xsi:type="dcterms:W3CDTF">2020-07-09T07:45:11Z</dcterms:modified>
</cp:coreProperties>
</file>