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11" r:id="rId2"/>
  </p:sldMasterIdLst>
  <p:notesMasterIdLst>
    <p:notesMasterId r:id="rId7"/>
  </p:notesMasterIdLst>
  <p:handoutMasterIdLst>
    <p:handoutMasterId r:id="rId8"/>
  </p:handoutMasterIdLst>
  <p:sldIdLst>
    <p:sldId id="260" r:id="rId3"/>
    <p:sldId id="267" r:id="rId4"/>
    <p:sldId id="271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99" d="100"/>
          <a:sy n="99" d="100"/>
        </p:scale>
        <p:origin x="-102" y="-294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scalatest.org/plus/play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3466899" y="31357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err="1" smtClean="0"/>
              <a:t>Scalatest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err="1" smtClean="0"/>
              <a:t>Scalatest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084698" y="1616761"/>
            <a:ext cx="7269162" cy="49861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design of </a:t>
            </a:r>
            <a:r>
              <a:rPr lang="en-US" sz="1400" dirty="0" err="1"/>
              <a:t>ScalaTest</a:t>
            </a:r>
            <a:r>
              <a:rPr lang="en-US" sz="1400" dirty="0"/>
              <a:t> can be summed up in one sentence:</a:t>
            </a:r>
          </a:p>
          <a:p>
            <a:pPr algn="ctr"/>
            <a:r>
              <a:rPr lang="en-US" sz="1400" i="1" dirty="0" smtClean="0"/>
              <a:t>“</a:t>
            </a:r>
            <a:r>
              <a:rPr lang="en-US" sz="1400" i="1" dirty="0" err="1" smtClean="0"/>
              <a:t>ScalaTest</a:t>
            </a:r>
            <a:r>
              <a:rPr lang="en-US" sz="1400" i="1" dirty="0" smtClean="0"/>
              <a:t> </a:t>
            </a:r>
            <a:r>
              <a:rPr lang="en-US" sz="1400" i="1" dirty="0"/>
              <a:t>allows you to ask a suite of tests to run </a:t>
            </a:r>
            <a:r>
              <a:rPr lang="en-US" sz="1400" i="1" dirty="0" smtClean="0"/>
              <a:t>itself”.</a:t>
            </a:r>
          </a:p>
          <a:p>
            <a:pPr algn="ctr"/>
            <a:endParaRPr lang="en-US" sz="1400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</a:t>
            </a:r>
            <a:r>
              <a:rPr lang="en-US" sz="1400" dirty="0"/>
              <a:t> </a:t>
            </a:r>
            <a:r>
              <a:rPr lang="en-US" sz="1400" i="1" dirty="0"/>
              <a:t>test</a:t>
            </a:r>
            <a:r>
              <a:rPr lang="en-US" sz="1400" dirty="0"/>
              <a:t> can be anything with a name that can start and either succeed, fail, be pending, or canceled</a:t>
            </a:r>
            <a:r>
              <a:rPr lang="en-US" sz="1400" dirty="0" smtClean="0"/>
              <a:t>.</a:t>
            </a:r>
          </a:p>
          <a:p>
            <a:pPr marL="0" indent="0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central unit of composition in </a:t>
            </a:r>
            <a:r>
              <a:rPr lang="en-US" sz="1400" dirty="0" err="1"/>
              <a:t>ScalaTest</a:t>
            </a:r>
            <a:r>
              <a:rPr lang="en-US" sz="1400" dirty="0"/>
              <a:t> is Suite, which represents a suite of tests</a:t>
            </a:r>
            <a:r>
              <a:rPr lang="en-US" sz="1400" dirty="0" smtClean="0"/>
              <a:t>.</a:t>
            </a:r>
          </a:p>
          <a:p>
            <a:pPr marL="0" indent="0"/>
            <a:endParaRPr lang="en-US" sz="1400" dirty="0" smtClean="0"/>
          </a:p>
          <a:p>
            <a:pPr marL="0" indent="0"/>
            <a:endParaRPr lang="en-US" sz="1800" b="1" dirty="0" smtClean="0"/>
          </a:p>
          <a:p>
            <a:pPr marL="0" indent="0"/>
            <a:r>
              <a:rPr lang="en-US" sz="1800" b="1" dirty="0" smtClean="0"/>
              <a:t>Various </a:t>
            </a:r>
            <a:r>
              <a:rPr lang="en-US" sz="1800" b="1" dirty="0"/>
              <a:t>styles of writing </a:t>
            </a:r>
            <a:r>
              <a:rPr lang="en-US" sz="1800" b="1" dirty="0" smtClean="0"/>
              <a:t>test-case</a:t>
            </a:r>
            <a:endParaRPr lang="en-US" sz="1800" b="1" dirty="0" smtClean="0"/>
          </a:p>
          <a:p>
            <a:pPr marL="0" indent="0"/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FunSuite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/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 smtClean="0">
                <a:solidFill>
                  <a:srgbClr val="00B050"/>
                </a:solidFill>
              </a:rPr>
              <a:t>FlatSpec</a:t>
            </a:r>
            <a:r>
              <a:rPr lang="en-US" sz="1400" dirty="0" smtClean="0">
                <a:solidFill>
                  <a:srgbClr val="00B050"/>
                </a:solidFill>
              </a:rPr>
              <a:t>-</a:t>
            </a:r>
            <a:r>
              <a:rPr lang="en-US" sz="1400" i="1" dirty="0" smtClean="0"/>
              <a:t>Tag </a:t>
            </a:r>
            <a:r>
              <a:rPr lang="en-US" sz="1400" i="1" dirty="0"/>
              <a:t>tests, Ignore Tests, Matchers, BDD support, Junit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support,etc</a:t>
            </a:r>
            <a:r>
              <a:rPr lang="en-US" sz="1400" i="1" dirty="0"/>
              <a:t>..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FunSpec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WordSpec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  <a:r>
              <a:rPr lang="en-US" sz="1400" dirty="0" err="1" smtClean="0">
                <a:solidFill>
                  <a:schemeClr val="tx1"/>
                </a:solidFill>
              </a:rPr>
              <a:t>FreeSpec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Spec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PropSpec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FeatureSpec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97956" y="1498968"/>
            <a:ext cx="6573339" cy="4420569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800" b="1" i="1" dirty="0" err="1" smtClean="0"/>
              <a:t>PlaySpec</a:t>
            </a:r>
            <a:endParaRPr lang="en-US" sz="1800" b="1" i="1" dirty="0" smtClean="0"/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 err="1" smtClean="0"/>
              <a:t>PlaySpec</a:t>
            </a:r>
            <a:r>
              <a:rPr lang="en-US" sz="1200" dirty="0" smtClean="0"/>
              <a:t> is a style of writing test-suites for play-framework application.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You </a:t>
            </a:r>
            <a:r>
              <a:rPr lang="en-US" sz="1200" dirty="0"/>
              <a:t>get </a:t>
            </a:r>
            <a:r>
              <a:rPr lang="en-US" sz="1200" dirty="0" err="1" smtClean="0"/>
              <a:t>WordSpec</a:t>
            </a:r>
            <a:r>
              <a:rPr lang="en-US" sz="1200" dirty="0" smtClean="0"/>
              <a:t> ,</a:t>
            </a:r>
            <a:r>
              <a:rPr lang="en-US" sz="1200" dirty="0"/>
              <a:t> </a:t>
            </a:r>
            <a:r>
              <a:rPr lang="en-US" sz="1200" dirty="0" err="1" smtClean="0"/>
              <a:t>MustMatchers</a:t>
            </a:r>
            <a:r>
              <a:rPr lang="en-US" sz="1200" dirty="0" smtClean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by </a:t>
            </a:r>
            <a:r>
              <a:rPr lang="en-US" sz="1200" dirty="0"/>
              <a:t>extending </a:t>
            </a:r>
            <a:r>
              <a:rPr lang="en-US" sz="1200" dirty="0" err="1" smtClean="0"/>
              <a:t>PlaySpec</a:t>
            </a:r>
            <a:r>
              <a:rPr lang="en-US" sz="1200" dirty="0" smtClean="0"/>
              <a:t>.</a:t>
            </a:r>
            <a:endParaRPr lang="en-US" sz="1200" b="1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en-US" sz="1200" dirty="0"/>
              <a:t> </a:t>
            </a:r>
            <a:r>
              <a:rPr lang="en-US" sz="1200" dirty="0" err="1" smtClean="0"/>
              <a:t>ScalaTest</a:t>
            </a:r>
            <a:r>
              <a:rPr lang="en-US" sz="1200" dirty="0" smtClean="0"/>
              <a:t> </a:t>
            </a:r>
            <a:r>
              <a:rPr lang="en-US" sz="1200" dirty="0"/>
              <a:t>provides an </a:t>
            </a:r>
            <a:r>
              <a:rPr lang="en-US" sz="1200"/>
              <a:t>integration </a:t>
            </a:r>
            <a:r>
              <a:rPr lang="en-US" sz="1200" smtClean="0"/>
              <a:t>library  -&gt; </a:t>
            </a:r>
            <a:r>
              <a:rPr lang="en-US" sz="1200" smtClean="0">
                <a:hlinkClick r:id="rId2"/>
              </a:rPr>
              <a:t>ScalaTest</a:t>
            </a:r>
            <a:r>
              <a:rPr lang="en-US" sz="1200" dirty="0" smtClean="0">
                <a:hlinkClick r:id="rId2"/>
              </a:rPr>
              <a:t> </a:t>
            </a:r>
            <a:r>
              <a:rPr lang="en-US" sz="1200" dirty="0">
                <a:hlinkClick r:id="rId2"/>
              </a:rPr>
              <a:t>+ </a:t>
            </a:r>
            <a:r>
              <a:rPr lang="en-US" sz="1200" dirty="0" smtClean="0">
                <a:hlinkClick r:id="rId2"/>
              </a:rPr>
              <a:t>Play</a:t>
            </a:r>
            <a:endParaRPr lang="en-US" sz="1200" dirty="0" smtClean="0"/>
          </a:p>
          <a:p>
            <a:pPr marL="0" indent="0" eaLnBrk="1" hangingPunct="1">
              <a:defRPr/>
            </a:pPr>
            <a:endParaRPr lang="en-US" sz="1200" b="1" dirty="0"/>
          </a:p>
          <a:p>
            <a:pPr marL="0" indent="0" eaLnBrk="1" hangingPunct="1">
              <a:defRPr/>
            </a:pPr>
            <a:r>
              <a:rPr lang="en-US" sz="1800" b="1" i="1" dirty="0" smtClean="0"/>
              <a:t>A </a:t>
            </a:r>
            <a:r>
              <a:rPr lang="en-US" sz="1800" b="1" i="1" dirty="0" smtClean="0"/>
              <a:t>sample test                                        Output</a:t>
            </a:r>
          </a:p>
          <a:p>
            <a:pPr marL="0" indent="0" eaLnBrk="1" hangingPunct="1">
              <a:defRPr/>
            </a:pPr>
            <a:endParaRPr lang="en-US" sz="1800" dirty="0" smtClean="0"/>
          </a:p>
          <a:p>
            <a:pPr marL="0" indent="0" eaLnBrk="1" hangingPunct="1">
              <a:defRPr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ScalaTest</a:t>
            </a:r>
            <a:r>
              <a:rPr lang="en-US" dirty="0"/>
              <a:t> + Play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12964"/>
          <a:stretch>
            <a:fillRect/>
          </a:stretch>
        </p:blipFill>
        <p:spPr>
          <a:xfrm>
            <a:off x="228600" y="1856232"/>
            <a:ext cx="1850457" cy="1370056"/>
          </a:xfr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71" y="3534876"/>
            <a:ext cx="4446872" cy="28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3" y="3534877"/>
            <a:ext cx="3893568" cy="28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53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2_Office Theme</vt:lpstr>
      <vt:lpstr>Scalatest</vt:lpstr>
      <vt:lpstr>Scalatest</vt:lpstr>
      <vt:lpstr>ScalaTest + Play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Pallavi Sengupta</cp:lastModifiedBy>
  <cp:revision>341</cp:revision>
  <dcterms:created xsi:type="dcterms:W3CDTF">2009-07-20T04:26:09Z</dcterms:created>
  <dcterms:modified xsi:type="dcterms:W3CDTF">2015-09-29T14:45:45Z</dcterms:modified>
</cp:coreProperties>
</file>