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311" r:id="rId2"/>
  </p:sldMasterIdLst>
  <p:notesMasterIdLst>
    <p:notesMasterId r:id="rId9"/>
  </p:notesMasterIdLst>
  <p:handoutMasterIdLst>
    <p:handoutMasterId r:id="rId10"/>
  </p:handoutMasterIdLst>
  <p:sldIdLst>
    <p:sldId id="260" r:id="rId3"/>
    <p:sldId id="267" r:id="rId4"/>
    <p:sldId id="271" r:id="rId5"/>
    <p:sldId id="276" r:id="rId6"/>
    <p:sldId id="277" r:id="rId7"/>
    <p:sldId id="27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99" d="100"/>
          <a:sy n="99" d="100"/>
        </p:scale>
        <p:origin x="-102" y="-294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SCALATEST-exploration/DEMO_slides/A%20comparative%20study%20of%20the%20various%20styles%20of%20writing%20test.docx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scalatest.org/plus/play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3466899" y="31357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err="1" smtClean="0"/>
              <a:t>Scalatest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err="1" smtClean="0"/>
              <a:t>Scalatest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652588" y="1703388"/>
            <a:ext cx="7269162" cy="446640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 </a:t>
            </a:r>
            <a:r>
              <a:rPr lang="en-US" sz="1800" i="1" dirty="0"/>
              <a:t>test</a:t>
            </a:r>
            <a:r>
              <a:rPr lang="en-US" sz="1800" dirty="0"/>
              <a:t> can be anything with a name that can start and either succeed, fail, be pending, or canceled.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central unit of composition in </a:t>
            </a:r>
            <a:r>
              <a:rPr lang="en-US" sz="1800" dirty="0" err="1"/>
              <a:t>ScalaTest</a:t>
            </a:r>
            <a:r>
              <a:rPr lang="en-US" sz="1800" dirty="0"/>
              <a:t> is Suite, which represents a suite of tests</a:t>
            </a:r>
            <a:r>
              <a:rPr lang="en-US" sz="1800" dirty="0" smtClean="0"/>
              <a:t>.</a:t>
            </a:r>
          </a:p>
          <a:p>
            <a:pPr marL="0" indent="0"/>
            <a:endParaRPr lang="en-US" sz="1800" dirty="0" smtClean="0"/>
          </a:p>
          <a:p>
            <a:pPr marL="0" indent="0"/>
            <a:r>
              <a:rPr lang="en-US" sz="1800" dirty="0"/>
              <a:t>Various styles of writing test-case</a:t>
            </a:r>
          </a:p>
          <a:p>
            <a:pPr marL="0" indent="0" eaLnBrk="1" hangingPunct="1">
              <a:defRPr/>
            </a:pPr>
            <a:r>
              <a:rPr lang="en-US" sz="1400" dirty="0" smtClean="0">
                <a:hlinkClick r:id="rId2" action="ppaction://hlinkfile"/>
              </a:rPr>
              <a:t>SCALATEST-exploration\</a:t>
            </a:r>
            <a:r>
              <a:rPr lang="en-US" sz="1400" dirty="0" err="1" smtClean="0">
                <a:hlinkClick r:id="rId2" action="ppaction://hlinkfile"/>
              </a:rPr>
              <a:t>DEMO_slides</a:t>
            </a:r>
            <a:r>
              <a:rPr lang="en-US" sz="1400" dirty="0" smtClean="0">
                <a:hlinkClick r:id="rId2" action="ppaction://hlinkfile"/>
              </a:rPr>
              <a:t>\A comparative study of the various styles of writing test.docx</a:t>
            </a:r>
            <a:endParaRPr lang="en-US" sz="1400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1800" dirty="0" smtClean="0"/>
              <a:t>Explored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FunSuite</a:t>
            </a:r>
            <a:r>
              <a:rPr lang="en-US" dirty="0" smtClean="0"/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FeatureSpec</a:t>
            </a:r>
            <a:endParaRPr lang="en-US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FlatSpec</a:t>
            </a:r>
            <a:r>
              <a:rPr lang="en-US" dirty="0"/>
              <a:t> - </a:t>
            </a:r>
            <a:r>
              <a:rPr lang="en-US" sz="1400" dirty="0" smtClean="0"/>
              <a:t>Tag tests, Ignore Tests, Matchers, BDD support, Junit </a:t>
            </a:r>
            <a:r>
              <a:rPr lang="en-US" sz="1400" dirty="0" err="1" smtClean="0"/>
              <a:t>support,etc</a:t>
            </a:r>
            <a:r>
              <a:rPr lang="en-US" sz="1400" dirty="0" smtClean="0"/>
              <a:t>..</a:t>
            </a:r>
            <a:endParaRPr lang="en-US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4420569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1800" b="1" dirty="0" smtClean="0"/>
              <a:t>Testing </a:t>
            </a:r>
            <a:r>
              <a:rPr lang="en-US" sz="1800" b="1" dirty="0"/>
              <a:t>your application</a:t>
            </a:r>
            <a:endParaRPr lang="en-US" sz="1800" b="1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r>
              <a:rPr lang="en-US" sz="1800" dirty="0"/>
              <a:t> Play provides helpers and application </a:t>
            </a:r>
            <a:r>
              <a:rPr lang="en-US" sz="1800" dirty="0" smtClean="0"/>
              <a:t>stubs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r>
              <a:rPr lang="en-US" sz="1800" dirty="0" err="1" smtClean="0"/>
              <a:t>ScalaTest</a:t>
            </a:r>
            <a:r>
              <a:rPr lang="en-US" sz="1800" dirty="0" smtClean="0"/>
              <a:t> </a:t>
            </a:r>
            <a:r>
              <a:rPr lang="en-US" sz="1800" dirty="0"/>
              <a:t>provides an integration library, </a:t>
            </a:r>
            <a:r>
              <a:rPr lang="en-US" sz="1800" dirty="0" err="1">
                <a:hlinkClick r:id="rId2"/>
              </a:rPr>
              <a:t>ScalaTest</a:t>
            </a:r>
            <a:r>
              <a:rPr lang="en-US" sz="1800" dirty="0">
                <a:hlinkClick r:id="rId2"/>
              </a:rPr>
              <a:t> + </a:t>
            </a:r>
            <a:r>
              <a:rPr lang="en-US" sz="1800" dirty="0" smtClean="0">
                <a:hlinkClick r:id="rId2"/>
              </a:rPr>
              <a:t>Play</a:t>
            </a:r>
            <a:endParaRPr lang="en-US" sz="1800" dirty="0" smtClean="0"/>
          </a:p>
          <a:p>
            <a:pPr marL="0" indent="0" eaLnBrk="1" hangingPunct="1">
              <a:defRPr/>
            </a:pPr>
            <a:endParaRPr lang="en-US" sz="1800" dirty="0" smtClean="0"/>
          </a:p>
          <a:p>
            <a:pPr marL="0" indent="0" eaLnBrk="1" hangingPunct="1">
              <a:defRPr/>
            </a:pPr>
            <a:r>
              <a:rPr lang="en-US" sz="1800" b="1" dirty="0"/>
              <a:t>W</a:t>
            </a:r>
            <a:r>
              <a:rPr lang="en-US" sz="1800" b="1" dirty="0" smtClean="0"/>
              <a:t>riting &amp; running tests: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location for tests is in the “test” </a:t>
            </a:r>
            <a:r>
              <a:rPr lang="en-US" sz="1800" dirty="0" smtClean="0"/>
              <a:t>folder.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You </a:t>
            </a:r>
            <a:r>
              <a:rPr lang="en-US" sz="1800" dirty="0"/>
              <a:t>can run tests from the Play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test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test-only </a:t>
            </a:r>
            <a:r>
              <a:rPr lang="en-US" sz="1800" dirty="0" err="1" smtClean="0"/>
              <a:t>classname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test-quick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~</a:t>
            </a:r>
            <a:r>
              <a:rPr lang="en-US" sz="1800" dirty="0"/>
              <a:t>test-quick.</a:t>
            </a:r>
          </a:p>
          <a:p>
            <a:pPr marL="0" indent="0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/>
              <a:t>ScalaTest</a:t>
            </a:r>
            <a:r>
              <a:rPr lang="en-US" dirty="0"/>
              <a:t> + Play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4" b="12964"/>
          <a:stretch>
            <a:fillRect/>
          </a:stretch>
        </p:blipFill>
        <p:spPr>
          <a:xfrm>
            <a:off x="228600" y="1856232"/>
            <a:ext cx="1850457" cy="13700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242686" y="1465279"/>
            <a:ext cx="6805061" cy="5238717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1800" dirty="0" smtClean="0"/>
              <a:t>Method in Scala</a:t>
            </a:r>
          </a:p>
          <a:p>
            <a:pPr indent="0" eaLnBrk="1" hangingPunct="1">
              <a:defRPr/>
            </a:pPr>
            <a:r>
              <a:rPr lang="en-US" sz="1400" i="1" dirty="0" err="1"/>
              <a:t>def</a:t>
            </a:r>
            <a:r>
              <a:rPr lang="en-US" sz="1400" i="1" dirty="0"/>
              <a:t> </a:t>
            </a:r>
            <a:r>
              <a:rPr lang="en-US" sz="1400" i="1" dirty="0" err="1"/>
              <a:t>getAllManagers</a:t>
            </a:r>
            <a:r>
              <a:rPr lang="en-US" sz="1400" i="1" dirty="0"/>
              <a:t>: List[</a:t>
            </a:r>
            <a:r>
              <a:rPr lang="en-US" sz="1400" i="1" dirty="0" err="1"/>
              <a:t>models.EmployeeModel</a:t>
            </a:r>
            <a:r>
              <a:rPr lang="en-US" sz="1400" i="1" dirty="0"/>
              <a:t>] = { </a:t>
            </a:r>
            <a:endParaRPr lang="en-US" sz="1400" i="1" dirty="0" smtClean="0"/>
          </a:p>
          <a:p>
            <a:pPr indent="0" eaLnBrk="1" hangingPunct="1">
              <a:defRPr/>
            </a:pPr>
            <a:endParaRPr lang="en-US" sz="1400" i="1" dirty="0" smtClean="0"/>
          </a:p>
          <a:p>
            <a:pPr indent="0" eaLnBrk="1" hangingPunct="1">
              <a:defRPr/>
            </a:pPr>
            <a:r>
              <a:rPr lang="en-US" sz="1400" i="1" dirty="0" err="1" smtClean="0"/>
              <a:t>Database.forURL</a:t>
            </a:r>
            <a:r>
              <a:rPr lang="en-US" sz="1400" i="1" dirty="0"/>
              <a:t>("</a:t>
            </a:r>
            <a:r>
              <a:rPr lang="en-US" sz="1400" i="1" dirty="0" err="1"/>
              <a:t>jdbc:mysql</a:t>
            </a:r>
            <a:r>
              <a:rPr lang="en-US" sz="1400" i="1" dirty="0"/>
              <a:t>://localhost:3306/play", "root", "root", driver = "</a:t>
            </a:r>
            <a:r>
              <a:rPr lang="en-US" sz="1400" i="1" dirty="0" err="1"/>
              <a:t>com.mysql.jdbc.Driver</a:t>
            </a:r>
            <a:r>
              <a:rPr lang="en-US" sz="1400" i="1" dirty="0"/>
              <a:t>") </a:t>
            </a:r>
            <a:r>
              <a:rPr lang="en-US" sz="1400" i="1" dirty="0" err="1"/>
              <a:t>withSession</a:t>
            </a:r>
            <a:r>
              <a:rPr lang="en-US" sz="1400" i="1" dirty="0"/>
              <a:t> { </a:t>
            </a:r>
            <a:endParaRPr lang="en-US" sz="1400" i="1" dirty="0" smtClean="0"/>
          </a:p>
          <a:p>
            <a:pPr indent="0" eaLnBrk="1" hangingPunct="1">
              <a:defRPr/>
            </a:pPr>
            <a:endParaRPr lang="en-US" sz="1400" i="1" dirty="0" smtClean="0"/>
          </a:p>
          <a:p>
            <a:pPr indent="0" eaLnBrk="1" hangingPunct="1">
              <a:defRPr/>
            </a:pPr>
            <a:r>
              <a:rPr lang="en-US" sz="1400" i="1" dirty="0" smtClean="0"/>
              <a:t>implicit </a:t>
            </a:r>
            <a:r>
              <a:rPr lang="en-US" sz="1400" i="1" dirty="0"/>
              <a:t>session =&gt; </a:t>
            </a:r>
            <a:endParaRPr lang="en-US" sz="1400" i="1" dirty="0" smtClean="0"/>
          </a:p>
          <a:p>
            <a:pPr indent="0" eaLnBrk="1" hangingPunct="1">
              <a:defRPr/>
            </a:pPr>
            <a:endParaRPr lang="en-US" sz="1400" i="1" dirty="0" smtClean="0"/>
          </a:p>
          <a:p>
            <a:pPr indent="0" eaLnBrk="1" hangingPunct="1">
              <a:defRPr/>
            </a:pPr>
            <a:r>
              <a:rPr lang="en-US" sz="1400" i="1" dirty="0" err="1" smtClean="0"/>
              <a:t>val</a:t>
            </a:r>
            <a:r>
              <a:rPr lang="en-US" sz="1400" i="1" dirty="0" smtClean="0"/>
              <a:t> </a:t>
            </a:r>
            <a:r>
              <a:rPr lang="en-US" sz="1400" i="1" dirty="0"/>
              <a:t>managers = </a:t>
            </a:r>
            <a:r>
              <a:rPr lang="en-US" sz="1400" i="1" dirty="0" err="1"/>
              <a:t>TableQuery</a:t>
            </a:r>
            <a:r>
              <a:rPr lang="en-US" sz="1400" i="1" dirty="0"/>
              <a:t>[Managers</a:t>
            </a:r>
            <a:r>
              <a:rPr lang="en-US" sz="1400" i="1" dirty="0" smtClean="0"/>
              <a:t>]</a:t>
            </a:r>
          </a:p>
          <a:p>
            <a:pPr indent="0" eaLnBrk="1" hangingPunct="1">
              <a:defRPr/>
            </a:pPr>
            <a:r>
              <a:rPr lang="en-US" sz="1400" i="1" dirty="0" err="1" smtClean="0"/>
              <a:t>val</a:t>
            </a:r>
            <a:r>
              <a:rPr lang="en-US" sz="1400" i="1" dirty="0" smtClean="0"/>
              <a:t> </a:t>
            </a:r>
            <a:r>
              <a:rPr lang="en-US" sz="1400" i="1" dirty="0"/>
              <a:t>employees = </a:t>
            </a:r>
            <a:r>
              <a:rPr lang="en-US" sz="1400" i="1" dirty="0" err="1"/>
              <a:t>TableQuery</a:t>
            </a:r>
            <a:r>
              <a:rPr lang="en-US" sz="1400" i="1" dirty="0"/>
              <a:t>[Employees] </a:t>
            </a:r>
            <a:endParaRPr lang="en-US" sz="1400" i="1" dirty="0" smtClean="0"/>
          </a:p>
          <a:p>
            <a:pPr indent="0" eaLnBrk="1" hangingPunct="1">
              <a:defRPr/>
            </a:pPr>
            <a:endParaRPr lang="en-US" sz="1400" i="1" dirty="0" smtClean="0"/>
          </a:p>
          <a:p>
            <a:pPr indent="0" eaLnBrk="1" hangingPunct="1">
              <a:defRPr/>
            </a:pPr>
            <a:r>
              <a:rPr lang="en-US" sz="1400" i="1" dirty="0" err="1" smtClean="0"/>
              <a:t>println</a:t>
            </a:r>
            <a:r>
              <a:rPr lang="en-US" sz="1400" i="1" dirty="0"/>
              <a:t>("\n\n####### Managers #######") </a:t>
            </a:r>
            <a:endParaRPr lang="en-US" sz="1400" i="1" dirty="0" smtClean="0"/>
          </a:p>
          <a:p>
            <a:pPr indent="0" eaLnBrk="1" hangingPunct="1">
              <a:defRPr/>
            </a:pPr>
            <a:endParaRPr lang="en-US" sz="1400" i="1" dirty="0" smtClean="0"/>
          </a:p>
          <a:p>
            <a:pPr indent="0" eaLnBrk="1" hangingPunct="1">
              <a:defRPr/>
            </a:pPr>
            <a:r>
              <a:rPr lang="en-US" sz="1400" i="1" dirty="0" err="1" smtClean="0"/>
              <a:t>val</a:t>
            </a:r>
            <a:r>
              <a:rPr lang="en-US" sz="1400" i="1" dirty="0" smtClean="0"/>
              <a:t> </a:t>
            </a:r>
            <a:r>
              <a:rPr lang="en-US" sz="1400" i="1" dirty="0" err="1"/>
              <a:t>allManagers</a:t>
            </a:r>
            <a:r>
              <a:rPr lang="en-US" sz="1400" i="1" dirty="0"/>
              <a:t> = </a:t>
            </a:r>
            <a:r>
              <a:rPr lang="en-US" sz="1400" i="1" dirty="0" err="1"/>
              <a:t>managers.run.toList</a:t>
            </a:r>
            <a:r>
              <a:rPr lang="en-US" sz="1400" i="1" dirty="0"/>
              <a:t> </a:t>
            </a:r>
            <a:endParaRPr lang="en-US" sz="1400" i="1" dirty="0" smtClean="0"/>
          </a:p>
          <a:p>
            <a:pPr indent="0" eaLnBrk="1" hangingPunct="1">
              <a:defRPr/>
            </a:pPr>
            <a:r>
              <a:rPr lang="en-US" sz="1400" i="1" dirty="0" err="1" smtClean="0"/>
              <a:t>val</a:t>
            </a:r>
            <a:r>
              <a:rPr lang="en-US" sz="1400" i="1" dirty="0" smtClean="0"/>
              <a:t> </a:t>
            </a:r>
            <a:r>
              <a:rPr lang="en-US" sz="1400" i="1" dirty="0" err="1"/>
              <a:t>managerDetails</a:t>
            </a:r>
            <a:r>
              <a:rPr lang="en-US" sz="1400" i="1" dirty="0"/>
              <a:t> = </a:t>
            </a:r>
            <a:r>
              <a:rPr lang="en-US" sz="1400" i="1" dirty="0" err="1"/>
              <a:t>employees.filter</a:t>
            </a:r>
            <a:r>
              <a:rPr lang="en-US" sz="1400" i="1" dirty="0"/>
              <a:t>(_.id </a:t>
            </a:r>
            <a:r>
              <a:rPr lang="en-US" sz="1400" i="1" dirty="0" err="1"/>
              <a:t>inSet</a:t>
            </a:r>
            <a:r>
              <a:rPr lang="en-US" sz="1400" i="1" dirty="0"/>
              <a:t> (</a:t>
            </a:r>
            <a:r>
              <a:rPr lang="en-US" sz="1400" i="1" dirty="0" err="1"/>
              <a:t>allManagers.map</a:t>
            </a:r>
            <a:r>
              <a:rPr lang="en-US" sz="1400" i="1" dirty="0"/>
              <a:t>(m =&gt; m._2))).</a:t>
            </a:r>
            <a:r>
              <a:rPr lang="en-US" sz="1400" i="1" dirty="0" err="1"/>
              <a:t>run.toList.map</a:t>
            </a:r>
            <a:r>
              <a:rPr lang="en-US" sz="1400" i="1" dirty="0"/>
              <a:t>(</a:t>
            </a:r>
            <a:r>
              <a:rPr lang="en-US" sz="1400" i="1" dirty="0" err="1"/>
              <a:t>emp</a:t>
            </a:r>
            <a:r>
              <a:rPr lang="en-US" sz="1400" i="1" dirty="0"/>
              <a:t> =&gt; new </a:t>
            </a:r>
            <a:r>
              <a:rPr lang="en-US" sz="1400" i="1" dirty="0" err="1"/>
              <a:t>models.EmployeeModel</a:t>
            </a:r>
            <a:r>
              <a:rPr lang="en-US" sz="1400" i="1" dirty="0"/>
              <a:t>(emp._1, emp._2, emp._3, emp._4,"depat </a:t>
            </a:r>
            <a:r>
              <a:rPr lang="en-US" sz="1400" i="1" dirty="0" err="1"/>
              <a:t>ka</a:t>
            </a:r>
            <a:r>
              <a:rPr lang="en-US" sz="1400" i="1" dirty="0"/>
              <a:t> name next version me </a:t>
            </a:r>
            <a:r>
              <a:rPr lang="en-US" sz="1400" i="1" dirty="0" err="1"/>
              <a:t>dalenge</a:t>
            </a:r>
            <a:r>
              <a:rPr lang="en-US" sz="1400" i="1" dirty="0"/>
              <a:t> boss")) </a:t>
            </a:r>
            <a:endParaRPr lang="en-US" sz="1400" i="1" dirty="0" smtClean="0"/>
          </a:p>
          <a:p>
            <a:pPr indent="0" eaLnBrk="1" hangingPunct="1">
              <a:defRPr/>
            </a:pPr>
            <a:endParaRPr lang="en-US" sz="1400" i="1" dirty="0" smtClean="0"/>
          </a:p>
          <a:p>
            <a:pPr indent="0" eaLnBrk="1" hangingPunct="1">
              <a:defRPr/>
            </a:pPr>
            <a:r>
              <a:rPr lang="en-US" sz="1400" i="1" dirty="0" err="1" smtClean="0"/>
              <a:t>managerDetails</a:t>
            </a:r>
            <a:r>
              <a:rPr lang="en-US" sz="1400" i="1" dirty="0" smtClean="0"/>
              <a:t> </a:t>
            </a:r>
          </a:p>
          <a:p>
            <a:pPr indent="0" eaLnBrk="1" hangingPunct="1">
              <a:defRPr/>
            </a:pPr>
            <a:r>
              <a:rPr lang="en-US" sz="1400" i="1" dirty="0" smtClean="0"/>
              <a:t>} </a:t>
            </a:r>
          </a:p>
          <a:p>
            <a:pPr indent="0" eaLnBrk="1" hangingPunct="1">
              <a:defRPr/>
            </a:pPr>
            <a:r>
              <a:rPr lang="en-US" sz="1400" i="1" dirty="0" smtClean="0"/>
              <a:t>}</a:t>
            </a:r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/>
              <a:t>ScalaTest</a:t>
            </a:r>
            <a:r>
              <a:rPr lang="en-US" dirty="0"/>
              <a:t> + Play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4" b="12964"/>
          <a:stretch>
            <a:fillRect/>
          </a:stretch>
        </p:blipFill>
        <p:spPr>
          <a:xfrm>
            <a:off x="228600" y="1856232"/>
            <a:ext cx="1850457" cy="1370056"/>
          </a:xfrm>
        </p:spPr>
      </p:pic>
    </p:spTree>
    <p:extLst>
      <p:ext uri="{BB962C8B-B14F-4D97-AF65-F5344CB8AC3E}">
        <p14:creationId xmlns:p14="http://schemas.microsoft.com/office/powerpoint/2010/main" val="25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146434" y="1463041"/>
            <a:ext cx="6901313" cy="5601902"/>
          </a:xfrm>
        </p:spPr>
        <p:txBody>
          <a:bodyPr/>
          <a:lstStyle/>
          <a:p>
            <a:pPr indent="0" eaLnBrk="1" hangingPunct="1">
              <a:defRPr/>
            </a:pPr>
            <a:r>
              <a:rPr lang="en-US" sz="1800" dirty="0" smtClean="0"/>
              <a:t>Test written</a:t>
            </a:r>
          </a:p>
          <a:p>
            <a:pPr indent="0" eaLnBrk="1" hangingPunct="1">
              <a:defRPr/>
            </a:pPr>
            <a:endParaRPr lang="en-US" sz="1050" i="1" dirty="0" smtClean="0"/>
          </a:p>
          <a:p>
            <a:pPr indent="0" eaLnBrk="1" hangingPunct="1">
              <a:defRPr/>
            </a:pPr>
            <a:r>
              <a:rPr lang="en-US" sz="1050" i="1" dirty="0"/>
              <a:t>import </a:t>
            </a:r>
            <a:r>
              <a:rPr lang="en-US" sz="1050" i="1" dirty="0" err="1"/>
              <a:t>models.database.DBUtils</a:t>
            </a:r>
            <a:endParaRPr lang="en-US" sz="1050" i="1" dirty="0"/>
          </a:p>
          <a:p>
            <a:pPr indent="0" eaLnBrk="1" hangingPunct="1">
              <a:defRPr/>
            </a:pPr>
            <a:r>
              <a:rPr lang="en-US" sz="1050" i="1" dirty="0"/>
              <a:t>import </a:t>
            </a:r>
            <a:r>
              <a:rPr lang="en-US" sz="1050" i="1" dirty="0" err="1"/>
              <a:t>org.scalatestplus.play</a:t>
            </a:r>
            <a:r>
              <a:rPr lang="en-US" sz="1050" i="1" dirty="0"/>
              <a:t>._</a:t>
            </a:r>
          </a:p>
          <a:p>
            <a:pPr indent="0" eaLnBrk="1" hangingPunct="1">
              <a:defRPr/>
            </a:pPr>
            <a:r>
              <a:rPr lang="en-US" sz="1050" i="1" dirty="0"/>
              <a:t>import </a:t>
            </a:r>
            <a:r>
              <a:rPr lang="en-US" sz="1050" i="1" dirty="0" err="1"/>
              <a:t>models.EmployeeModel</a:t>
            </a:r>
            <a:endParaRPr lang="en-US" sz="1050" i="1" dirty="0"/>
          </a:p>
          <a:p>
            <a:pPr indent="0" eaLnBrk="1" hangingPunct="1">
              <a:defRPr/>
            </a:pPr>
            <a:endParaRPr lang="en-US" sz="1050" i="1" dirty="0"/>
          </a:p>
          <a:p>
            <a:pPr indent="0" eaLnBrk="1" hangingPunct="1">
              <a:defRPr/>
            </a:pPr>
            <a:r>
              <a:rPr lang="en-US" sz="1050" i="1" dirty="0"/>
              <a:t>class </a:t>
            </a:r>
            <a:r>
              <a:rPr lang="en-US" sz="1050" i="1" dirty="0" err="1"/>
              <a:t>DBUtilsGetAllManagersTest</a:t>
            </a:r>
            <a:r>
              <a:rPr lang="en-US" sz="1050" i="1" dirty="0"/>
              <a:t> extends </a:t>
            </a:r>
            <a:r>
              <a:rPr lang="en-US" sz="1050" i="1" dirty="0" err="1"/>
              <a:t>PlaySpec</a:t>
            </a:r>
            <a:r>
              <a:rPr lang="en-US" sz="1050" i="1" dirty="0"/>
              <a:t> {</a:t>
            </a:r>
          </a:p>
          <a:p>
            <a:pPr indent="0" eaLnBrk="1" hangingPunct="1">
              <a:defRPr/>
            </a:pPr>
            <a:endParaRPr lang="en-US" sz="1050" i="1" dirty="0"/>
          </a:p>
          <a:p>
            <a:pPr indent="0" eaLnBrk="1" hangingPunct="1">
              <a:defRPr/>
            </a:pPr>
            <a:r>
              <a:rPr lang="en-US" sz="1050" i="1" dirty="0"/>
              <a:t>"</a:t>
            </a:r>
            <a:r>
              <a:rPr lang="en-US" sz="1050" i="1" dirty="0" err="1"/>
              <a:t>getAllManagers</a:t>
            </a:r>
            <a:r>
              <a:rPr lang="en-US" sz="1050" i="1" dirty="0"/>
              <a:t> method" must {</a:t>
            </a:r>
          </a:p>
          <a:p>
            <a:pPr indent="0" eaLnBrk="1" hangingPunct="1">
              <a:defRPr/>
            </a:pPr>
            <a:r>
              <a:rPr lang="en-US" sz="1050" i="1" dirty="0"/>
              <a:t>     "Return all managers" in {</a:t>
            </a:r>
          </a:p>
          <a:p>
            <a:pPr indent="0" eaLnBrk="1" hangingPunct="1">
              <a:defRPr/>
            </a:pPr>
            <a:r>
              <a:rPr lang="en-US" sz="1050" i="1" dirty="0"/>
              <a:t>       </a:t>
            </a:r>
          </a:p>
          <a:p>
            <a:pPr indent="0" eaLnBrk="1" hangingPunct="1">
              <a:defRPr/>
            </a:pPr>
            <a:r>
              <a:rPr lang="en-US" sz="1050" i="1" dirty="0"/>
              <a:t>	   </a:t>
            </a:r>
            <a:r>
              <a:rPr lang="en-US" sz="1050" i="1" dirty="0" err="1"/>
              <a:t>println</a:t>
            </a:r>
            <a:r>
              <a:rPr lang="en-US" sz="1050" i="1" dirty="0"/>
              <a:t>("List of Managers is........"+</a:t>
            </a:r>
            <a:r>
              <a:rPr lang="en-US" sz="1050" i="1" dirty="0" err="1"/>
              <a:t>DBUtils.getAllManagers</a:t>
            </a:r>
            <a:r>
              <a:rPr lang="en-US" sz="1050" i="1" dirty="0"/>
              <a:t>)</a:t>
            </a:r>
          </a:p>
          <a:p>
            <a:pPr indent="0" eaLnBrk="1" hangingPunct="1">
              <a:defRPr/>
            </a:pPr>
            <a:r>
              <a:rPr lang="en-US" sz="1050" i="1" dirty="0"/>
              <a:t>       </a:t>
            </a:r>
          </a:p>
          <a:p>
            <a:pPr indent="0" eaLnBrk="1" hangingPunct="1">
              <a:defRPr/>
            </a:pPr>
            <a:r>
              <a:rPr lang="en-US" sz="1050" i="1" dirty="0"/>
              <a:t>	   </a:t>
            </a:r>
            <a:r>
              <a:rPr lang="en-US" sz="1050" i="1" dirty="0" err="1"/>
              <a:t>var</a:t>
            </a:r>
            <a:r>
              <a:rPr lang="en-US" sz="1050" i="1" dirty="0"/>
              <a:t> </a:t>
            </a:r>
            <a:r>
              <a:rPr lang="en-US" sz="1050" i="1" dirty="0" err="1"/>
              <a:t>count:Integer</a:t>
            </a:r>
            <a:r>
              <a:rPr lang="en-US" sz="1050" i="1" dirty="0"/>
              <a:t> = </a:t>
            </a:r>
            <a:r>
              <a:rPr lang="en-US" sz="1050" i="1" dirty="0" smtClean="0"/>
              <a:t>0;</a:t>
            </a:r>
          </a:p>
          <a:p>
            <a:pPr indent="0" eaLnBrk="1" hangingPunct="1">
              <a:defRPr/>
            </a:pPr>
            <a:r>
              <a:rPr lang="en-US" sz="1050" i="1" dirty="0"/>
              <a:t>	   </a:t>
            </a:r>
            <a:r>
              <a:rPr lang="en-US" sz="1050" i="1" dirty="0" err="1"/>
              <a:t>var</a:t>
            </a:r>
            <a:r>
              <a:rPr lang="en-US" sz="1050" i="1" dirty="0"/>
              <a:t> </a:t>
            </a:r>
            <a:r>
              <a:rPr lang="en-US" sz="1050" i="1" dirty="0" err="1"/>
              <a:t>flag:Boolean</a:t>
            </a:r>
            <a:r>
              <a:rPr lang="en-US" sz="1050" i="1" dirty="0"/>
              <a:t> = false;</a:t>
            </a:r>
          </a:p>
          <a:p>
            <a:pPr indent="0" eaLnBrk="1" hangingPunct="1">
              <a:defRPr/>
            </a:pPr>
            <a:r>
              <a:rPr lang="en-US" sz="1050" i="1" dirty="0"/>
              <a:t>	</a:t>
            </a:r>
            <a:r>
              <a:rPr lang="en-US" sz="1050" i="1" dirty="0" smtClean="0"/>
              <a:t>   </a:t>
            </a:r>
            <a:r>
              <a:rPr lang="en-US" sz="1050" i="1" dirty="0" err="1"/>
              <a:t>var</a:t>
            </a:r>
            <a:r>
              <a:rPr lang="en-US" sz="1050" i="1" dirty="0"/>
              <a:t> </a:t>
            </a:r>
            <a:r>
              <a:rPr lang="en-US" sz="1050" i="1" dirty="0" err="1"/>
              <a:t>ListEmp:List</a:t>
            </a:r>
            <a:r>
              <a:rPr lang="en-US" sz="1050" i="1" dirty="0"/>
              <a:t>[</a:t>
            </a:r>
            <a:r>
              <a:rPr lang="en-US" sz="1050" i="1" dirty="0" err="1"/>
              <a:t>EmployeeModel</a:t>
            </a:r>
            <a:r>
              <a:rPr lang="en-US" sz="1050" i="1" dirty="0"/>
              <a:t>] = </a:t>
            </a:r>
            <a:r>
              <a:rPr lang="en-US" sz="1050" i="1" dirty="0" err="1"/>
              <a:t>DBUtils.getAllManagers</a:t>
            </a:r>
            <a:r>
              <a:rPr lang="en-US" sz="1050" i="1" dirty="0"/>
              <a:t>;</a:t>
            </a:r>
          </a:p>
          <a:p>
            <a:pPr indent="0" eaLnBrk="1" hangingPunct="1">
              <a:defRPr/>
            </a:pPr>
            <a:r>
              <a:rPr lang="en-US" sz="1050" i="1" dirty="0"/>
              <a:t>	   </a:t>
            </a:r>
          </a:p>
          <a:p>
            <a:pPr indent="0" eaLnBrk="1" hangingPunct="1">
              <a:defRPr/>
            </a:pPr>
            <a:r>
              <a:rPr lang="en-US" sz="1050" i="1" dirty="0"/>
              <a:t>	   for(</a:t>
            </a:r>
            <a:r>
              <a:rPr lang="en-US" sz="1050" i="1" dirty="0" err="1"/>
              <a:t>emp</a:t>
            </a:r>
            <a:r>
              <a:rPr lang="en-US" sz="1050" i="1" dirty="0"/>
              <a:t> &lt;- </a:t>
            </a:r>
            <a:r>
              <a:rPr lang="en-US" sz="1050" i="1" dirty="0" err="1"/>
              <a:t>ListEmp</a:t>
            </a:r>
            <a:r>
              <a:rPr lang="en-US" sz="1050" i="1" dirty="0"/>
              <a:t>) {</a:t>
            </a:r>
          </a:p>
          <a:p>
            <a:pPr indent="0" eaLnBrk="1" hangingPunct="1">
              <a:defRPr/>
            </a:pPr>
            <a:r>
              <a:rPr lang="en-US" sz="1050" i="1" dirty="0"/>
              <a:t>        </a:t>
            </a:r>
            <a:r>
              <a:rPr lang="en-US" sz="1050" i="1" dirty="0" smtClean="0"/>
              <a:t>                           </a:t>
            </a:r>
            <a:r>
              <a:rPr lang="en-US" sz="1050" i="1" dirty="0" err="1" smtClean="0"/>
              <a:t>println</a:t>
            </a:r>
            <a:r>
              <a:rPr lang="en-US" sz="1050" i="1" dirty="0" smtClean="0"/>
              <a:t>(emp.name</a:t>
            </a:r>
            <a:r>
              <a:rPr lang="en-US" sz="1050" i="1" dirty="0"/>
              <a:t>)</a:t>
            </a:r>
          </a:p>
          <a:p>
            <a:pPr indent="0" eaLnBrk="1" hangingPunct="1">
              <a:defRPr/>
            </a:pPr>
            <a:r>
              <a:rPr lang="en-US" sz="1050" i="1" dirty="0" smtClean="0"/>
              <a:t>                                                    </a:t>
            </a:r>
            <a:r>
              <a:rPr lang="en-US" sz="1050" i="1" dirty="0"/>
              <a:t>if(</a:t>
            </a:r>
            <a:r>
              <a:rPr lang="en-US" sz="1050" i="1" dirty="0" err="1"/>
              <a:t>emp.isManager.equals</a:t>
            </a:r>
            <a:r>
              <a:rPr lang="en-US" sz="1050" i="1" dirty="0"/>
              <a:t>(true)) {</a:t>
            </a:r>
          </a:p>
          <a:p>
            <a:pPr indent="0" eaLnBrk="1" hangingPunct="1">
              <a:defRPr/>
            </a:pPr>
            <a:r>
              <a:rPr lang="en-US" sz="1050" i="1" dirty="0"/>
              <a:t>           </a:t>
            </a:r>
            <a:r>
              <a:rPr lang="en-US" sz="1050" i="1" dirty="0" smtClean="0"/>
              <a:t>                                                flag </a:t>
            </a:r>
            <a:r>
              <a:rPr lang="en-US" sz="1050" i="1" dirty="0"/>
              <a:t>= true</a:t>
            </a:r>
          </a:p>
          <a:p>
            <a:pPr indent="0" eaLnBrk="1" hangingPunct="1">
              <a:defRPr/>
            </a:pPr>
            <a:r>
              <a:rPr lang="en-US" sz="1050" i="1" dirty="0"/>
              <a:t>       </a:t>
            </a:r>
            <a:r>
              <a:rPr lang="en-US" sz="1050" i="1" dirty="0" smtClean="0"/>
              <a:t>                                                    </a:t>
            </a:r>
            <a:r>
              <a:rPr lang="en-US" sz="1050" i="1" dirty="0" err="1" smtClean="0"/>
              <a:t>assertResult</a:t>
            </a:r>
            <a:r>
              <a:rPr lang="en-US" sz="1050" i="1" dirty="0" smtClean="0"/>
              <a:t>(true</a:t>
            </a:r>
            <a:r>
              <a:rPr lang="en-US" sz="1050" i="1" dirty="0"/>
              <a:t>)(flag)</a:t>
            </a:r>
          </a:p>
          <a:p>
            <a:pPr indent="0" eaLnBrk="1" hangingPunct="1">
              <a:defRPr/>
            </a:pPr>
            <a:r>
              <a:rPr lang="en-US" sz="1050" i="1" dirty="0"/>
              <a:t>    </a:t>
            </a:r>
            <a:r>
              <a:rPr lang="en-US" sz="1050" i="1" dirty="0" smtClean="0"/>
              <a:t>                                                        }</a:t>
            </a:r>
            <a:endParaRPr lang="en-US" sz="1050" i="1" dirty="0"/>
          </a:p>
          <a:p>
            <a:pPr indent="0" eaLnBrk="1" hangingPunct="1">
              <a:defRPr/>
            </a:pPr>
            <a:r>
              <a:rPr lang="en-US" sz="1050" i="1" dirty="0"/>
              <a:t> </a:t>
            </a:r>
            <a:r>
              <a:rPr lang="en-US" sz="1050" i="1" dirty="0" smtClean="0"/>
              <a:t>                                                     </a:t>
            </a:r>
            <a:r>
              <a:rPr lang="en-US" sz="1050" i="1" dirty="0"/>
              <a:t>}  </a:t>
            </a:r>
          </a:p>
          <a:p>
            <a:pPr indent="0" eaLnBrk="1" hangingPunct="1">
              <a:defRPr/>
            </a:pPr>
            <a:r>
              <a:rPr lang="en-US" sz="1050" i="1" dirty="0" smtClean="0"/>
              <a:t>                                         }</a:t>
            </a:r>
            <a:endParaRPr lang="en-US" sz="1050" i="1" dirty="0"/>
          </a:p>
          <a:p>
            <a:pPr indent="0" eaLnBrk="1" hangingPunct="1">
              <a:defRPr/>
            </a:pPr>
            <a:r>
              <a:rPr lang="en-US" sz="1050" i="1" dirty="0" smtClean="0"/>
              <a:t>                            }</a:t>
            </a:r>
            <a:endParaRPr lang="en-US" sz="1050" i="1" dirty="0"/>
          </a:p>
          <a:p>
            <a:pPr indent="0" eaLnBrk="1" hangingPunct="1">
              <a:defRPr/>
            </a:pPr>
            <a:r>
              <a:rPr lang="en-US" sz="1050" i="1" dirty="0" smtClean="0"/>
              <a:t>             }</a:t>
            </a:r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47725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/>
              <a:t>ScalaTest</a:t>
            </a:r>
            <a:r>
              <a:rPr lang="en-US" dirty="0"/>
              <a:t> + Play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4" b="12964"/>
          <a:stretch>
            <a:fillRect/>
          </a:stretch>
        </p:blipFill>
        <p:spPr>
          <a:xfrm>
            <a:off x="228600" y="1856232"/>
            <a:ext cx="1850457" cy="1370056"/>
          </a:xfrm>
        </p:spPr>
      </p:pic>
    </p:spTree>
    <p:extLst>
      <p:ext uri="{BB962C8B-B14F-4D97-AF65-F5344CB8AC3E}">
        <p14:creationId xmlns:p14="http://schemas.microsoft.com/office/powerpoint/2010/main" val="401979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150</Words>
  <Application>Microsoft Office PowerPoint</Application>
  <PresentationFormat>On-screen Show (4:3)</PresentationFormat>
  <Paragraphs>99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2_Office Theme</vt:lpstr>
      <vt:lpstr>Scalatest</vt:lpstr>
      <vt:lpstr>Scalatest</vt:lpstr>
      <vt:lpstr>ScalaTest + Play</vt:lpstr>
      <vt:lpstr>ScalaTest + Play</vt:lpstr>
      <vt:lpstr>ScalaTest + Play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Pallavi Sengupta</cp:lastModifiedBy>
  <cp:revision>322</cp:revision>
  <dcterms:created xsi:type="dcterms:W3CDTF">2009-07-20T04:26:09Z</dcterms:created>
  <dcterms:modified xsi:type="dcterms:W3CDTF">2015-09-28T15:17:34Z</dcterms:modified>
</cp:coreProperties>
</file>