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7" r:id="rId1"/>
  </p:sldMasterIdLst>
  <p:sldIdLst>
    <p:sldId id="256" r:id="rId2"/>
    <p:sldId id="257" r:id="rId3"/>
    <p:sldId id="258" r:id="rId4"/>
    <p:sldId id="259" r:id="rId5"/>
    <p:sldId id="260" r:id="rId6"/>
    <p:sldId id="263"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12"/>
  </p:normalViewPr>
  <p:slideViewPr>
    <p:cSldViewPr snapToGrid="0" snapToObjects="1" showGuides="1">
      <p:cViewPr varScale="1">
        <p:scale>
          <a:sx n="102" d="100"/>
          <a:sy n="102" d="100"/>
        </p:scale>
        <p:origin x="416" y="1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DAB4C813-4EDF-DC48-94B8-7364D22A4D0C}" type="datetimeFigureOut">
              <a:rPr lang="en-US" smtClean="0"/>
              <a:t>12/16/19</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FBF6F7C0-5294-964D-9A94-253ED5412510}"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75403809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AB4C813-4EDF-DC48-94B8-7364D22A4D0C}" type="datetimeFigureOut">
              <a:rPr lang="en-US" smtClean="0"/>
              <a:t>12/16/19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F6F7C0-5294-964D-9A94-253ED5412510}" type="slidenum">
              <a:rPr lang="en-US" smtClean="0"/>
              <a:t>‹#›</a:t>
            </a:fld>
            <a:endParaRPr lang="en-US"/>
          </a:p>
        </p:txBody>
      </p:sp>
    </p:spTree>
    <p:extLst>
      <p:ext uri="{BB962C8B-B14F-4D97-AF65-F5344CB8AC3E}">
        <p14:creationId xmlns:p14="http://schemas.microsoft.com/office/powerpoint/2010/main" val="1712373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AB4C813-4EDF-DC48-94B8-7364D22A4D0C}" type="datetimeFigureOut">
              <a:rPr lang="en-US" smtClean="0"/>
              <a:t>12/16/19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F6F7C0-5294-964D-9A94-253ED5412510}" type="slidenum">
              <a:rPr lang="en-US" smtClean="0"/>
              <a:t>‹#›</a:t>
            </a:fld>
            <a:endParaRPr lang="en-US"/>
          </a:p>
        </p:txBody>
      </p:sp>
    </p:spTree>
    <p:extLst>
      <p:ext uri="{BB962C8B-B14F-4D97-AF65-F5344CB8AC3E}">
        <p14:creationId xmlns:p14="http://schemas.microsoft.com/office/powerpoint/2010/main" val="1428624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AB4C813-4EDF-DC48-94B8-7364D22A4D0C}" type="datetimeFigureOut">
              <a:rPr lang="en-US" smtClean="0"/>
              <a:t>12/16/19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F6F7C0-5294-964D-9A94-253ED5412510}" type="slidenum">
              <a:rPr lang="en-US" smtClean="0"/>
              <a:t>‹#›</a:t>
            </a:fld>
            <a:endParaRPr lang="en-US"/>
          </a:p>
        </p:txBody>
      </p:sp>
    </p:spTree>
    <p:extLst>
      <p:ext uri="{BB962C8B-B14F-4D97-AF65-F5344CB8AC3E}">
        <p14:creationId xmlns:p14="http://schemas.microsoft.com/office/powerpoint/2010/main" val="817261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DAB4C813-4EDF-DC48-94B8-7364D22A4D0C}" type="datetimeFigureOut">
              <a:rPr lang="en-US" smtClean="0"/>
              <a:t>12/16/19</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FBF6F7C0-5294-964D-9A94-253ED5412510}"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1228821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AB4C813-4EDF-DC48-94B8-7364D22A4D0C}" type="datetimeFigureOut">
              <a:rPr lang="en-US" smtClean="0"/>
              <a:t>12/16/19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F6F7C0-5294-964D-9A94-253ED5412510}" type="slidenum">
              <a:rPr lang="en-US" smtClean="0"/>
              <a:t>‹#›</a:t>
            </a:fld>
            <a:endParaRPr lang="en-US"/>
          </a:p>
        </p:txBody>
      </p:sp>
    </p:spTree>
    <p:extLst>
      <p:ext uri="{BB962C8B-B14F-4D97-AF65-F5344CB8AC3E}">
        <p14:creationId xmlns:p14="http://schemas.microsoft.com/office/powerpoint/2010/main" val="154576747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AB4C813-4EDF-DC48-94B8-7364D22A4D0C}" type="datetimeFigureOut">
              <a:rPr lang="en-US" smtClean="0"/>
              <a:t>12/16/19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F6F7C0-5294-964D-9A94-253ED5412510}" type="slidenum">
              <a:rPr lang="en-US" smtClean="0"/>
              <a:t>‹#›</a:t>
            </a:fld>
            <a:endParaRPr lang="en-US"/>
          </a:p>
        </p:txBody>
      </p:sp>
    </p:spTree>
    <p:extLst>
      <p:ext uri="{BB962C8B-B14F-4D97-AF65-F5344CB8AC3E}">
        <p14:creationId xmlns:p14="http://schemas.microsoft.com/office/powerpoint/2010/main" val="160429137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AB4C813-4EDF-DC48-94B8-7364D22A4D0C}" type="datetimeFigureOut">
              <a:rPr lang="en-US" smtClean="0"/>
              <a:t>12/16/19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F6F7C0-5294-964D-9A94-253ED5412510}" type="slidenum">
              <a:rPr lang="en-US" smtClean="0"/>
              <a:t>‹#›</a:t>
            </a:fld>
            <a:endParaRPr lang="en-US"/>
          </a:p>
        </p:txBody>
      </p:sp>
    </p:spTree>
    <p:extLst>
      <p:ext uri="{BB962C8B-B14F-4D97-AF65-F5344CB8AC3E}">
        <p14:creationId xmlns:p14="http://schemas.microsoft.com/office/powerpoint/2010/main" val="1667917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B4C813-4EDF-DC48-94B8-7364D22A4D0C}" type="datetimeFigureOut">
              <a:rPr lang="en-US" smtClean="0"/>
              <a:t>12/16/19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F6F7C0-5294-964D-9A94-253ED5412510}" type="slidenum">
              <a:rPr lang="en-US" smtClean="0"/>
              <a:t>‹#›</a:t>
            </a:fld>
            <a:endParaRPr lang="en-US"/>
          </a:p>
        </p:txBody>
      </p:sp>
    </p:spTree>
    <p:extLst>
      <p:ext uri="{BB962C8B-B14F-4D97-AF65-F5344CB8AC3E}">
        <p14:creationId xmlns:p14="http://schemas.microsoft.com/office/powerpoint/2010/main" val="1592537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AB4C813-4EDF-DC48-94B8-7364D22A4D0C}" type="datetimeFigureOut">
              <a:rPr lang="en-US" smtClean="0"/>
              <a:t>12/16/19</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BF6F7C0-5294-964D-9A94-253ED5412510}"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9732217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AB4C813-4EDF-DC48-94B8-7364D22A4D0C}" type="datetimeFigureOut">
              <a:rPr lang="en-US" smtClean="0"/>
              <a:t>12/16/19</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BF6F7C0-5294-964D-9A94-253ED5412510}"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6852893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DAB4C813-4EDF-DC48-94B8-7364D22A4D0C}" type="datetimeFigureOut">
              <a:rPr lang="en-US" smtClean="0"/>
              <a:t>12/16/19</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FBF6F7C0-5294-964D-9A94-253ED5412510}"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60794911"/>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 </a:t>
            </a:r>
            <a:r>
              <a:rPr lang="en-GB" dirty="0"/>
              <a:t/>
            </a:r>
            <a:br>
              <a:rPr lang="en-GB" dirty="0"/>
            </a:br>
            <a:r>
              <a:rPr lang="en-US" sz="4000" b="1" dirty="0"/>
              <a:t>Determining Venue Feasibility in London, Outer Boroughs</a:t>
            </a:r>
            <a:r>
              <a:rPr lang="en-GB" sz="4000" dirty="0"/>
              <a:t/>
            </a:r>
            <a:br>
              <a:rPr lang="en-GB" sz="4000" dirty="0"/>
            </a:br>
            <a:endParaRPr lang="en-US" dirty="0"/>
          </a:p>
        </p:txBody>
      </p:sp>
      <p:sp>
        <p:nvSpPr>
          <p:cNvPr id="3" name="Subtitle 2"/>
          <p:cNvSpPr>
            <a:spLocks noGrp="1"/>
          </p:cNvSpPr>
          <p:nvPr>
            <p:ph type="subTitle" idx="1"/>
          </p:nvPr>
        </p:nvSpPr>
        <p:spPr/>
        <p:txBody>
          <a:bodyPr/>
          <a:lstStyle/>
          <a:p>
            <a:r>
              <a:rPr lang="en-US" dirty="0" smtClean="0"/>
              <a:t>Harsha Lingutla</a:t>
            </a:r>
            <a:endParaRPr lang="en-US" dirty="0"/>
          </a:p>
        </p:txBody>
      </p:sp>
    </p:spTree>
    <p:extLst>
      <p:ext uri="{BB962C8B-B14F-4D97-AF65-F5344CB8AC3E}">
        <p14:creationId xmlns:p14="http://schemas.microsoft.com/office/powerpoint/2010/main" val="1253463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a:t>
            </a:r>
            <a:endParaRPr lang="en-US" dirty="0"/>
          </a:p>
        </p:txBody>
      </p:sp>
      <p:sp>
        <p:nvSpPr>
          <p:cNvPr id="3" name="Content Placeholder 2"/>
          <p:cNvSpPr>
            <a:spLocks noGrp="1"/>
          </p:cNvSpPr>
          <p:nvPr>
            <p:ph idx="1"/>
          </p:nvPr>
        </p:nvSpPr>
        <p:spPr/>
        <p:txBody>
          <a:bodyPr/>
          <a:lstStyle/>
          <a:p>
            <a:r>
              <a:rPr lang="en-US" dirty="0"/>
              <a:t>London </a:t>
            </a:r>
            <a:r>
              <a:rPr lang="en-US" dirty="0" smtClean="0"/>
              <a:t>is </a:t>
            </a:r>
            <a:r>
              <a:rPr lang="en-US" dirty="0"/>
              <a:t>diverse, multicultural and full of opportunities. </a:t>
            </a:r>
            <a:endParaRPr lang="en-US" dirty="0" smtClean="0"/>
          </a:p>
          <a:p>
            <a:r>
              <a:rPr lang="en-US" dirty="0" smtClean="0"/>
              <a:t>However, London </a:t>
            </a:r>
            <a:r>
              <a:rPr lang="en-US" dirty="0"/>
              <a:t>is an expensive place to live and thrive. </a:t>
            </a:r>
            <a:endParaRPr lang="en-US" dirty="0" smtClean="0"/>
          </a:p>
          <a:p>
            <a:r>
              <a:rPr lang="en-US" dirty="0" smtClean="0"/>
              <a:t>With </a:t>
            </a:r>
            <a:r>
              <a:rPr lang="en-US" dirty="0"/>
              <a:t>such a competitive market and high revenues (London GDP accounts for 25% of the whole country`s) it is challenging for newcomers to find a great place to make their first steps and competition if fiercer than ever. </a:t>
            </a:r>
            <a:endParaRPr lang="en-US" dirty="0" smtClean="0"/>
          </a:p>
          <a:p>
            <a:r>
              <a:rPr lang="en-US" dirty="0" smtClean="0"/>
              <a:t>In </a:t>
            </a:r>
            <a:r>
              <a:rPr lang="en-US" dirty="0"/>
              <a:t>this situation, </a:t>
            </a:r>
            <a:r>
              <a:rPr lang="en-US" dirty="0" smtClean="0"/>
              <a:t>data analysis becomes paramount.</a:t>
            </a:r>
            <a:endParaRPr lang="en-GB" dirty="0"/>
          </a:p>
          <a:p>
            <a:endParaRPr lang="en-US" dirty="0"/>
          </a:p>
        </p:txBody>
      </p:sp>
    </p:spTree>
    <p:extLst>
      <p:ext uri="{BB962C8B-B14F-4D97-AF65-F5344CB8AC3E}">
        <p14:creationId xmlns:p14="http://schemas.microsoft.com/office/powerpoint/2010/main" val="806509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Problem	</a:t>
            </a:r>
            <a:endParaRPr lang="en-US" dirty="0"/>
          </a:p>
        </p:txBody>
      </p:sp>
      <p:sp>
        <p:nvSpPr>
          <p:cNvPr id="3" name="Content Placeholder 2"/>
          <p:cNvSpPr>
            <a:spLocks noGrp="1"/>
          </p:cNvSpPr>
          <p:nvPr>
            <p:ph idx="1"/>
          </p:nvPr>
        </p:nvSpPr>
        <p:spPr/>
        <p:txBody>
          <a:bodyPr/>
          <a:lstStyle/>
          <a:p>
            <a:r>
              <a:rPr lang="en-US" dirty="0"/>
              <a:t>But what about those, who want to start their own business and cannot really afford to open in the City yet? Where is it best to open a new place? </a:t>
            </a:r>
          </a:p>
        </p:txBody>
      </p:sp>
    </p:spTree>
    <p:extLst>
      <p:ext uri="{BB962C8B-B14F-4D97-AF65-F5344CB8AC3E}">
        <p14:creationId xmlns:p14="http://schemas.microsoft.com/office/powerpoint/2010/main" val="670557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Interest Groups</a:t>
            </a:r>
            <a:endParaRPr lang="en-US" dirty="0"/>
          </a:p>
        </p:txBody>
      </p:sp>
      <p:sp>
        <p:nvSpPr>
          <p:cNvPr id="3" name="Content Placeholder 2"/>
          <p:cNvSpPr>
            <a:spLocks noGrp="1"/>
          </p:cNvSpPr>
          <p:nvPr>
            <p:ph idx="1"/>
          </p:nvPr>
        </p:nvSpPr>
        <p:spPr/>
        <p:txBody>
          <a:bodyPr/>
          <a:lstStyle/>
          <a:p>
            <a:r>
              <a:rPr lang="en-US" dirty="0" smtClean="0"/>
              <a:t>First time entrepreneurs</a:t>
            </a:r>
          </a:p>
          <a:p>
            <a:r>
              <a:rPr lang="en-US" dirty="0" smtClean="0"/>
              <a:t>Expanding businesses</a:t>
            </a:r>
            <a:endParaRPr lang="en-US" dirty="0"/>
          </a:p>
        </p:txBody>
      </p:sp>
    </p:spTree>
    <p:extLst>
      <p:ext uri="{BB962C8B-B14F-4D97-AF65-F5344CB8AC3E}">
        <p14:creationId xmlns:p14="http://schemas.microsoft.com/office/powerpoint/2010/main" val="667007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 Sources</a:t>
            </a:r>
            <a:endParaRPr lang="en-US" dirty="0"/>
          </a:p>
        </p:txBody>
      </p:sp>
      <p:sp>
        <p:nvSpPr>
          <p:cNvPr id="3" name="Content Placeholder 2"/>
          <p:cNvSpPr>
            <a:spLocks noGrp="1"/>
          </p:cNvSpPr>
          <p:nvPr>
            <p:ph idx="1"/>
          </p:nvPr>
        </p:nvSpPr>
        <p:spPr/>
        <p:txBody>
          <a:bodyPr/>
          <a:lstStyle/>
          <a:p>
            <a:r>
              <a:rPr lang="en-US" dirty="0"/>
              <a:t>As data sources the below were chosen</a:t>
            </a:r>
            <a:r>
              <a:rPr lang="en-US" dirty="0" smtClean="0"/>
              <a:t>:</a:t>
            </a:r>
            <a:endParaRPr lang="en-GB" dirty="0"/>
          </a:p>
          <a:p>
            <a:r>
              <a:rPr lang="en-US" dirty="0"/>
              <a:t>1. Wikipedia list of London Boroughs with coordinates.</a:t>
            </a:r>
            <a:endParaRPr lang="en-GB" dirty="0"/>
          </a:p>
          <a:p>
            <a:r>
              <a:rPr lang="en-US" dirty="0"/>
              <a:t>2. </a:t>
            </a:r>
            <a:r>
              <a:rPr lang="en-US" dirty="0" smtClean="0"/>
              <a:t>Foursquare </a:t>
            </a:r>
            <a:r>
              <a:rPr lang="en-US" dirty="0"/>
              <a:t>data on the most popular venues in the respective boroughs</a:t>
            </a:r>
            <a:endParaRPr lang="en-GB" dirty="0"/>
          </a:p>
          <a:p>
            <a:r>
              <a:rPr lang="en-US" dirty="0"/>
              <a:t>3. Online based data on rent in London boroughs</a:t>
            </a:r>
            <a:endParaRPr lang="en-GB" dirty="0"/>
          </a:p>
          <a:p>
            <a:endParaRPr lang="en-US" dirty="0"/>
          </a:p>
        </p:txBody>
      </p:sp>
    </p:spTree>
    <p:extLst>
      <p:ext uri="{BB962C8B-B14F-4D97-AF65-F5344CB8AC3E}">
        <p14:creationId xmlns:p14="http://schemas.microsoft.com/office/powerpoint/2010/main" val="1180936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003970" y="951717"/>
            <a:ext cx="8184059" cy="4954566"/>
          </a:xfrm>
          <a:prstGeom prst="rect">
            <a:avLst/>
          </a:prstGeom>
        </p:spPr>
      </p:pic>
    </p:spTree>
    <p:extLst>
      <p:ext uri="{BB962C8B-B14F-4D97-AF65-F5344CB8AC3E}">
        <p14:creationId xmlns:p14="http://schemas.microsoft.com/office/powerpoint/2010/main" val="1740622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Findings</a:t>
            </a:r>
            <a:endParaRPr lang="en-US" dirty="0"/>
          </a:p>
        </p:txBody>
      </p:sp>
      <p:sp>
        <p:nvSpPr>
          <p:cNvPr id="3" name="Content Placeholder 2"/>
          <p:cNvSpPr>
            <a:spLocks noGrp="1"/>
          </p:cNvSpPr>
          <p:nvPr>
            <p:ph idx="1"/>
          </p:nvPr>
        </p:nvSpPr>
        <p:spPr/>
        <p:txBody>
          <a:bodyPr>
            <a:normAutofit fontScale="70000" lnSpcReduction="20000"/>
          </a:bodyPr>
          <a:lstStyle/>
          <a:p>
            <a:r>
              <a:rPr lang="en-US" dirty="0"/>
              <a:t>First cluster is heavy </a:t>
            </a:r>
            <a:r>
              <a:rPr lang="en-US" dirty="0" err="1"/>
              <a:t>favouring</a:t>
            </a:r>
            <a:r>
              <a:rPr lang="en-US" dirty="0"/>
              <a:t> pubs – predominantly as </a:t>
            </a:r>
            <a:r>
              <a:rPr lang="en-US" dirty="0" err="1"/>
              <a:t>centres</a:t>
            </a:r>
            <a:r>
              <a:rPr lang="en-US" dirty="0"/>
              <a:t> of socializing of the local communities. First cluster boroughs have majority of people living further from the central London, keeping to the old ways of pub socializing.</a:t>
            </a:r>
            <a:endParaRPr lang="en-GB" dirty="0"/>
          </a:p>
          <a:p>
            <a:r>
              <a:rPr lang="en-US" dirty="0"/>
              <a:t>2.   Second cluster, and the most controversial. Enfield is one of the bigger outer London boroughs, and the data, that we get can differ massively within the same borough: those living closer to M25 in the suburban houses tend to stay indoors and spend more time with their families and cook at home. On the other hand, those living closer to the inner borough limits may be more outgoing, and because of this contribute the most to our dataset</a:t>
            </a:r>
            <a:r>
              <a:rPr lang="en-US" dirty="0" smtClean="0"/>
              <a:t>. </a:t>
            </a:r>
          </a:p>
          <a:p>
            <a:r>
              <a:rPr lang="en-US" dirty="0" smtClean="0"/>
              <a:t>3</a:t>
            </a:r>
            <a:r>
              <a:rPr lang="en-US" dirty="0"/>
              <a:t>.   Biggest and the most diverse cluster. Most of the boroughs are not heavy drinkers, but neither are they very outgoing. Because I would not call visit to the grocery store as a social route! However, </a:t>
            </a:r>
            <a:r>
              <a:rPr lang="en-US" dirty="0" err="1"/>
              <a:t>Havering</a:t>
            </a:r>
            <a:r>
              <a:rPr lang="en-US" dirty="0"/>
              <a:t> and Bromley are good fits to our target boroughs: both have entertainment venues as most common, both rather big and quite populated. </a:t>
            </a:r>
            <a:endParaRPr lang="en-US" dirty="0" smtClean="0"/>
          </a:p>
          <a:p>
            <a:r>
              <a:rPr lang="en-US" dirty="0" smtClean="0"/>
              <a:t>4</a:t>
            </a:r>
            <a:r>
              <a:rPr lang="en-US" dirty="0"/>
              <a:t>.   Within top 5 places of interest in every borough is an ethnic restaurant. Because of the different ethnicities in the boroughs, some choices will be more </a:t>
            </a:r>
            <a:r>
              <a:rPr lang="en-US" dirty="0" smtClean="0"/>
              <a:t>favorable </a:t>
            </a:r>
            <a:r>
              <a:rPr lang="en-US" dirty="0"/>
              <a:t>amongst the specific group in the area.</a:t>
            </a:r>
            <a:endParaRPr lang="en-GB" dirty="0"/>
          </a:p>
          <a:p>
            <a:r>
              <a:rPr lang="en-US" dirty="0"/>
              <a:t>5.   Rent price is not so much a factor for going out - the demand is not affected </a:t>
            </a:r>
            <a:r>
              <a:rPr lang="en-US" dirty="0" smtClean="0"/>
              <a:t>by</a:t>
            </a:r>
            <a:r>
              <a:rPr lang="en-GB" dirty="0"/>
              <a:t> </a:t>
            </a:r>
            <a:r>
              <a:rPr lang="en-US" dirty="0" smtClean="0"/>
              <a:t>difference </a:t>
            </a:r>
            <a:r>
              <a:rPr lang="en-US" dirty="0"/>
              <a:t>in costs. There is a spike in rent price going into London, but further away the cost is not too much of an issue.</a:t>
            </a:r>
            <a:endParaRPr lang="en-GB" dirty="0"/>
          </a:p>
          <a:p>
            <a:endParaRPr lang="en-US" dirty="0"/>
          </a:p>
        </p:txBody>
      </p:sp>
    </p:spTree>
    <p:extLst>
      <p:ext uri="{BB962C8B-B14F-4D97-AF65-F5344CB8AC3E}">
        <p14:creationId xmlns:p14="http://schemas.microsoft.com/office/powerpoint/2010/main" val="766849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Discussion</a:t>
            </a:r>
            <a:endParaRPr lang="en-US" dirty="0"/>
          </a:p>
        </p:txBody>
      </p:sp>
      <p:sp>
        <p:nvSpPr>
          <p:cNvPr id="3" name="Content Placeholder 2"/>
          <p:cNvSpPr>
            <a:spLocks noGrp="1"/>
          </p:cNvSpPr>
          <p:nvPr>
            <p:ph idx="1"/>
          </p:nvPr>
        </p:nvSpPr>
        <p:spPr/>
        <p:txBody>
          <a:bodyPr/>
          <a:lstStyle/>
          <a:p>
            <a:r>
              <a:rPr lang="en-US" dirty="0"/>
              <a:t>1. Higher ethnic presence in each borough can and will influence the popularity of a given cuisine.</a:t>
            </a:r>
            <a:endParaRPr lang="en-GB" dirty="0"/>
          </a:p>
          <a:p>
            <a:r>
              <a:rPr lang="en-US" dirty="0"/>
              <a:t>2. Closer proximity to Inner boroughs and better transport links allows people to travel to the </a:t>
            </a:r>
            <a:r>
              <a:rPr lang="en-US" dirty="0" err="1"/>
              <a:t>neighbouring</a:t>
            </a:r>
            <a:r>
              <a:rPr lang="en-US" dirty="0"/>
              <a:t> borough and impact the measurements</a:t>
            </a:r>
            <a:endParaRPr lang="en-GB" dirty="0"/>
          </a:p>
          <a:p>
            <a:r>
              <a:rPr lang="en-US" dirty="0"/>
              <a:t>3. Many small venues are not registered in Foursquare and are marketed via word-of-mouth, and are not </a:t>
            </a:r>
            <a:r>
              <a:rPr lang="en-US" dirty="0" smtClean="0"/>
              <a:t>considered</a:t>
            </a:r>
            <a:endParaRPr lang="en-GB" dirty="0"/>
          </a:p>
        </p:txBody>
      </p:sp>
    </p:spTree>
    <p:extLst>
      <p:ext uri="{BB962C8B-B14F-4D97-AF65-F5344CB8AC3E}">
        <p14:creationId xmlns:p14="http://schemas.microsoft.com/office/powerpoint/2010/main" val="146394235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majorFont>
      <a:minorFont>
        <a:latin typeface="Franklin Gothic Book" panose="020B0503020102020204"/>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7</TotalTime>
  <Words>508</Words>
  <Application>Microsoft Macintosh PowerPoint</Application>
  <PresentationFormat>Widescreen</PresentationFormat>
  <Paragraphs>27</Paragraphs>
  <Slides>8</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8</vt:i4>
      </vt:variant>
    </vt:vector>
  </HeadingPairs>
  <TitlesOfParts>
    <vt:vector size="10" baseType="lpstr">
      <vt:lpstr>Franklin Gothic Book</vt:lpstr>
      <vt:lpstr>Crop</vt:lpstr>
      <vt:lpstr>  Determining Venue Feasibility in London, Outer Boroughs </vt:lpstr>
      <vt:lpstr>Introduction</vt:lpstr>
      <vt:lpstr>Problem </vt:lpstr>
      <vt:lpstr>Interest Groups</vt:lpstr>
      <vt:lpstr>Data Sources</vt:lpstr>
      <vt:lpstr>PowerPoint Presentation</vt:lpstr>
      <vt:lpstr>Findings</vt:lpstr>
      <vt:lpstr>Discussion</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Determining Venue Feasibility in London, Outer Boroughs </dc:title>
  <dc:creator>Harsha Lingutla</dc:creator>
  <cp:lastModifiedBy>Harsha Lingutla</cp:lastModifiedBy>
  <cp:revision>2</cp:revision>
  <dcterms:created xsi:type="dcterms:W3CDTF">2019-12-16T01:45:56Z</dcterms:created>
  <dcterms:modified xsi:type="dcterms:W3CDTF">2019-12-16T01:53:52Z</dcterms:modified>
</cp:coreProperties>
</file>