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ACBD-596F-47AD-BFAD-B9B9904C5B8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D8E7-F91F-47BA-91EA-3B4E558E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17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ACBD-596F-47AD-BFAD-B9B9904C5B8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D8E7-F91F-47BA-91EA-3B4E558E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ACBD-596F-47AD-BFAD-B9B9904C5B8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D8E7-F91F-47BA-91EA-3B4E558E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0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ACBD-596F-47AD-BFAD-B9B9904C5B8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D8E7-F91F-47BA-91EA-3B4E558E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2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ACBD-596F-47AD-BFAD-B9B9904C5B8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D8E7-F91F-47BA-91EA-3B4E558E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99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ACBD-596F-47AD-BFAD-B9B9904C5B8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D8E7-F91F-47BA-91EA-3B4E558E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5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ACBD-596F-47AD-BFAD-B9B9904C5B8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D8E7-F91F-47BA-91EA-3B4E558EAB7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4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ACBD-596F-47AD-BFAD-B9B9904C5B8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D8E7-F91F-47BA-91EA-3B4E558E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2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ACBD-596F-47AD-BFAD-B9B9904C5B8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D8E7-F91F-47BA-91EA-3B4E558E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0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ACBD-596F-47AD-BFAD-B9B9904C5B8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D8E7-F91F-47BA-91EA-3B4E558E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4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8B1ACBD-596F-47AD-BFAD-B9B9904C5B8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D8E7-F91F-47BA-91EA-3B4E558E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9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8B1ACBD-596F-47AD-BFAD-B9B9904C5B8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19CD8E7-F91F-47BA-91EA-3B4E558E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4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eedtest.net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14F3BE-6255-43F9-B1BA-728D3BEA9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r>
              <a:rPr lang="en-US" sz="6000" cap="none" dirty="0">
                <a:solidFill>
                  <a:schemeClr val="tx1"/>
                </a:solidFill>
              </a:rPr>
              <a:t>Automate Internet Speed Check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43AAF-A839-4921-8064-55BE0B897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9374" y="2007220"/>
            <a:ext cx="2445880" cy="28435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-By Pallavi Chatterjee</a:t>
            </a:r>
          </a:p>
        </p:txBody>
      </p:sp>
    </p:spTree>
    <p:extLst>
      <p:ext uri="{BB962C8B-B14F-4D97-AF65-F5344CB8AC3E}">
        <p14:creationId xmlns:p14="http://schemas.microsoft.com/office/powerpoint/2010/main" val="221286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B395-23DD-4064-A5B5-C94BC8E5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58251"/>
            <a:ext cx="4486656" cy="1141497"/>
          </a:xfrm>
        </p:spPr>
        <p:txBody>
          <a:bodyPr/>
          <a:lstStyle/>
          <a:p>
            <a:r>
              <a:rPr lang="en-US" cap="none" dirty="0"/>
              <a:t>Guide To Run The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09FB-1DA6-40C0-8BE8-7333F86C2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853" y="804672"/>
            <a:ext cx="5758249" cy="524865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https://www.speedtest.net/</a:t>
            </a:r>
            <a:r>
              <a:rPr lang="en-US" dirty="0"/>
              <a:t> is Automated using Selenium, Maven, Cucumber BDD framework, and in Java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Framework can be run in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OS:  Windows, MAC, Linux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Browser: Chrome, Firefox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run this Automation Script: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Parameter to be provided: Browser, Total time of Test(in hour), Interval Time(in Minute)(Interval time must be greater that 2 min(based on internet speed)), Receiver’s Email.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test can be run in headless mode with below sample </a:t>
            </a:r>
            <a:r>
              <a:rPr lang="en-US" dirty="0" err="1"/>
              <a:t>mvn</a:t>
            </a:r>
            <a:r>
              <a:rPr lang="en-US" dirty="0"/>
              <a:t> command.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mvn</a:t>
            </a:r>
            <a:r>
              <a:rPr lang="en-US" dirty="0"/>
              <a:t> test -</a:t>
            </a:r>
            <a:r>
              <a:rPr lang="en-US" dirty="0" err="1"/>
              <a:t>DbrowserName</a:t>
            </a:r>
            <a:r>
              <a:rPr lang="en-US" dirty="0"/>
              <a:t>="chrome" -</a:t>
            </a:r>
            <a:r>
              <a:rPr lang="en-US" dirty="0" err="1"/>
              <a:t>DtotalTimeInHour</a:t>
            </a:r>
            <a:r>
              <a:rPr lang="en-US" dirty="0"/>
              <a:t>="0.167" -</a:t>
            </a:r>
            <a:r>
              <a:rPr lang="en-US" dirty="0" err="1"/>
              <a:t>DintervalTimeInMin</a:t>
            </a:r>
            <a:r>
              <a:rPr lang="en-US" dirty="0"/>
              <a:t>=“2" -</a:t>
            </a:r>
            <a:r>
              <a:rPr lang="en-US" dirty="0" err="1"/>
              <a:t>DreceiverMail</a:t>
            </a:r>
            <a:r>
              <a:rPr lang="en-US" dirty="0"/>
              <a:t>=“abc@gmail.com" -</a:t>
            </a:r>
            <a:r>
              <a:rPr lang="en-US" dirty="0" err="1"/>
              <a:t>DsenderMailId</a:t>
            </a:r>
            <a:r>
              <a:rPr lang="en-US" dirty="0"/>
              <a:t>=“xyz@gmail.com" –</a:t>
            </a:r>
            <a:r>
              <a:rPr lang="en-US" dirty="0" err="1"/>
              <a:t>DsenderMailPassword</a:t>
            </a:r>
            <a:r>
              <a:rPr lang="en-US" dirty="0"/>
              <a:t>=“xyz@2"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2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B395-23DD-4064-A5B5-C94BC8E5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09" y="2858251"/>
            <a:ext cx="4486656" cy="1141497"/>
          </a:xfrm>
        </p:spPr>
        <p:txBody>
          <a:bodyPr/>
          <a:lstStyle/>
          <a:p>
            <a:r>
              <a:rPr lang="en-US" cap="none" dirty="0"/>
              <a:t>Data Taken From Every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09FB-1DA6-40C0-8BE8-7333F86C2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Creating a xlsx file with below values and sending an email attaching this file </a:t>
            </a:r>
          </a:p>
          <a:p>
            <a:pPr lvl="2"/>
            <a:r>
              <a:rPr lang="en-US" dirty="0"/>
              <a:t>DATE / TIME	</a:t>
            </a:r>
          </a:p>
          <a:p>
            <a:pPr lvl="2"/>
            <a:r>
              <a:rPr lang="en-US" dirty="0"/>
              <a:t>PING </a:t>
            </a:r>
            <a:r>
              <a:rPr lang="en-US" dirty="0" err="1"/>
              <a:t>ms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DOWNLOAD Mbps	</a:t>
            </a:r>
          </a:p>
          <a:p>
            <a:pPr lvl="2"/>
            <a:r>
              <a:rPr lang="en-US" dirty="0"/>
              <a:t>UPLOAD Mbps</a:t>
            </a:r>
          </a:p>
          <a:p>
            <a:pPr lvl="2"/>
            <a:r>
              <a:rPr lang="en-US" dirty="0"/>
              <a:t>LOCATION	</a:t>
            </a:r>
          </a:p>
          <a:p>
            <a:pPr lvl="2"/>
            <a:r>
              <a:rPr lang="en-US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17030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B395-23DD-4064-A5B5-C94BC8E5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09" y="2858251"/>
            <a:ext cx="4486656" cy="1141497"/>
          </a:xfrm>
        </p:spPr>
        <p:txBody>
          <a:bodyPr/>
          <a:lstStyle/>
          <a:p>
            <a:r>
              <a:rPr lang="en-US" cap="none" dirty="0"/>
              <a:t>Scenarios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09FB-1DA6-40C0-8BE8-7333F86C2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411" y="804672"/>
            <a:ext cx="5601809" cy="56582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script is running for a certain “Total Time”(provided by user) and capturing the internet speed values in a certain Interval Time(provided by user)</a:t>
            </a:r>
          </a:p>
          <a:p>
            <a:pPr>
              <a:buFontTx/>
              <a:buChar char="-"/>
            </a:pPr>
            <a:r>
              <a:rPr lang="en-US" dirty="0"/>
              <a:t>when there is uninterrupted internet connection</a:t>
            </a:r>
          </a:p>
          <a:p>
            <a:pPr>
              <a:buFontTx/>
              <a:buChar char="-"/>
            </a:pPr>
            <a:r>
              <a:rPr lang="en-US" dirty="0"/>
              <a:t>When there are interruptions in internet connection during the test</a:t>
            </a:r>
          </a:p>
          <a:p>
            <a:pPr lvl="1">
              <a:buFontTx/>
              <a:buChar char="-"/>
            </a:pPr>
            <a:r>
              <a:rPr lang="en-US" dirty="0"/>
              <a:t>no internet connection in the first check</a:t>
            </a:r>
          </a:p>
          <a:p>
            <a:pPr lvl="1">
              <a:buFontTx/>
              <a:buChar char="-"/>
            </a:pPr>
            <a:r>
              <a:rPr lang="en-US" dirty="0"/>
              <a:t>no internet connection multiple times during the </a:t>
            </a:r>
            <a:r>
              <a:rPr lang="en-US" dirty="0" err="1"/>
              <a:t>inbetween</a:t>
            </a:r>
            <a:r>
              <a:rPr lang="en-US" dirty="0"/>
              <a:t> checks</a:t>
            </a:r>
          </a:p>
          <a:p>
            <a:pPr lvl="1">
              <a:buFontTx/>
              <a:buChar char="-"/>
            </a:pPr>
            <a:r>
              <a:rPr lang="en-US" dirty="0"/>
              <a:t>no internet connection while waiting during interval time but connection is back before interval time finishes</a:t>
            </a:r>
          </a:p>
          <a:p>
            <a:pPr lvl="1">
              <a:buFontTx/>
              <a:buChar char="-"/>
            </a:pPr>
            <a:r>
              <a:rPr lang="en-US" dirty="0"/>
              <a:t>internet connection outage during consecutive checks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9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81D7-2CB2-49AC-BB9B-E14340D57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cap="none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3768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309</TotalTime>
  <Words>277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Parcel</vt:lpstr>
      <vt:lpstr>Automate Internet Speed Check</vt:lpstr>
      <vt:lpstr>Guide To Run The Test</vt:lpstr>
      <vt:lpstr>Data Taken From Every Check</vt:lpstr>
      <vt:lpstr>Scenarios Covered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Speed Check</dc:title>
  <dc:creator>Pallavi Chatterjee</dc:creator>
  <cp:lastModifiedBy>Pallavi Chatterjee</cp:lastModifiedBy>
  <cp:revision>29</cp:revision>
  <dcterms:created xsi:type="dcterms:W3CDTF">2021-08-19T13:00:21Z</dcterms:created>
  <dcterms:modified xsi:type="dcterms:W3CDTF">2021-08-23T18:35:30Z</dcterms:modified>
</cp:coreProperties>
</file>