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61" r:id="rId5"/>
    <p:sldId id="313" r:id="rId6"/>
    <p:sldId id="304" r:id="rId7"/>
    <p:sldId id="315" r:id="rId8"/>
    <p:sldId id="317" r:id="rId9"/>
    <p:sldId id="318" r:id="rId10"/>
    <p:sldId id="319" r:id="rId11"/>
    <p:sldId id="320" r:id="rId12"/>
  </p:sldIdLst>
  <p:sldSz cx="9144000" cy="5143500" type="screen16x9"/>
  <p:notesSz cx="6858000" cy="9144000"/>
  <p:embeddedFontLst>
    <p:embeddedFont>
      <p:font typeface="DM Serif Text"/>
      <p:regular r:id="rId16"/>
    </p:embeddedFont>
    <p:embeddedFont>
      <p:font typeface="Cambay" panose="00000500000000000000"/>
      <p:regular r:id="rId17"/>
    </p:embeddedFont>
    <p:embeddedFont>
      <p:font typeface="Calibri" panose="020F0502020204030204" pitchFamily="3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font" Target="fonts/font6.fntdata"/><Relationship Id="rId20" Type="http://schemas.openxmlformats.org/officeDocument/2006/relationships/font" Target="fonts/font5.fntdata"/><Relationship Id="rId2" Type="http://schemas.openxmlformats.org/officeDocument/2006/relationships/theme" Target="theme/theme1.xml"/><Relationship Id="rId19" Type="http://schemas.openxmlformats.org/officeDocument/2006/relationships/font" Target="fonts/font4.fntdata"/><Relationship Id="rId18" Type="http://schemas.openxmlformats.org/officeDocument/2006/relationships/font" Target="fonts/font3.fntdata"/><Relationship Id="rId17" Type="http://schemas.openxmlformats.org/officeDocument/2006/relationships/font" Target="fonts/font2.fntdata"/><Relationship Id="rId16" Type="http://schemas.openxmlformats.org/officeDocument/2006/relationships/font" Target="fonts/font1.fntdata"/><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B757623A-7D6B-4126-A35E-0C8237E20B1D}" type="doc">
      <dgm:prSet loTypeId="urn:microsoft.com/office/officeart/2005/8/layout/chevron2" loCatId="list" qsTypeId="urn:microsoft.com/office/officeart/2005/8/quickstyle/simple1" qsCatId="simple" csTypeId="urn:microsoft.com/office/officeart/2005/8/colors/accent1_5" csCatId="accent1" phldr="1"/>
      <dgm:spPr/>
      <dgm:t>
        <a:bodyPr/>
        <a:lstStyle/>
        <a:p>
          <a:endParaRPr lang="en-IN"/>
        </a:p>
      </dgm:t>
    </dgm:pt>
    <dgm:pt modelId="{046B9CE6-CCC5-4512-BD54-59D1655C64EA}">
      <dgm:prSet phldrT="[Text]" custT="1"/>
      <dgm:spPr>
        <a:solidFill>
          <a:schemeClr val="bg2">
            <a:lumMod val="40000"/>
            <a:lumOff val="60000"/>
            <a:alpha val="90000"/>
          </a:schemeClr>
        </a:solidFill>
      </dgm:spPr>
      <dgm:t>
        <a:bodyPr/>
        <a:lstStyle/>
        <a:p>
          <a:pPr algn="ctr"/>
          <a:r>
            <a:rPr lang="en-US" sz="1600" b="1" dirty="0">
              <a:solidFill>
                <a:schemeClr val="tx1"/>
              </a:solidFill>
              <a:latin typeface="Times New Roman" panose="02020603050405020304" pitchFamily="18" charset="0"/>
              <a:cs typeface="Times New Roman" panose="02020603050405020304" pitchFamily="18" charset="0"/>
            </a:rPr>
            <a:t>1</a:t>
          </a:r>
          <a:endParaRPr lang="en-IN" sz="1600" b="1" dirty="0">
            <a:solidFill>
              <a:schemeClr val="tx1"/>
            </a:solidFill>
            <a:latin typeface="Times New Roman" panose="02020603050405020304" pitchFamily="18" charset="0"/>
            <a:cs typeface="Times New Roman" panose="02020603050405020304" pitchFamily="18" charset="0"/>
          </a:endParaRPr>
        </a:p>
      </dgm:t>
    </dgm:pt>
    <dgm:pt modelId="{F36AEA5C-9224-45EB-B42C-EF7B22452A9A}" cxnId="{667DA480-FFD3-4580-8DE9-DD7BDB9F2BC7}" type="parTrans">
      <dgm:prSet/>
      <dgm:spPr/>
      <dgm:t>
        <a:bodyPr/>
        <a:lstStyle/>
        <a:p>
          <a:endParaRPr lang="en-IN"/>
        </a:p>
      </dgm:t>
    </dgm:pt>
    <dgm:pt modelId="{230D2B0A-A3AD-4798-9A0A-53B47F9DE135}" cxnId="{667DA480-FFD3-4580-8DE9-DD7BDB9F2BC7}" type="sibTrans">
      <dgm:prSet/>
      <dgm:spPr/>
      <dgm:t>
        <a:bodyPr/>
        <a:lstStyle/>
        <a:p>
          <a:endParaRPr lang="en-IN"/>
        </a:p>
      </dgm:t>
    </dgm:pt>
    <dgm:pt modelId="{50E855F7-DE59-44EE-ACEC-431FC5F496B2}">
      <dgm:prSet phldrT="[Text]" custT="1"/>
      <dgm:spPr>
        <a:solidFill>
          <a:schemeClr val="bg2">
            <a:lumMod val="75000"/>
            <a:alpha val="70000"/>
          </a:schemeClr>
        </a:solidFill>
        <a:ln>
          <a:solidFill>
            <a:schemeClr val="bg2">
              <a:lumMod val="75000"/>
              <a:alpha val="82000"/>
            </a:schemeClr>
          </a:solidFill>
        </a:ln>
      </dgm:spPr>
      <dgm:t>
        <a:bodyPr/>
        <a:lstStyle/>
        <a:p>
          <a:pPr algn="ctr"/>
          <a:r>
            <a:rPr lang="en-US" sz="1600" b="1" dirty="0">
              <a:solidFill>
                <a:schemeClr val="tx1"/>
              </a:solidFill>
              <a:latin typeface="Times New Roman" panose="02020603050405020304" pitchFamily="18" charset="0"/>
              <a:cs typeface="Times New Roman" panose="02020603050405020304" pitchFamily="18" charset="0"/>
            </a:rPr>
            <a:t>2</a:t>
          </a:r>
          <a:endParaRPr lang="en-IN" sz="1600" b="1" dirty="0">
            <a:solidFill>
              <a:schemeClr val="tx1"/>
            </a:solidFill>
            <a:latin typeface="Times New Roman" panose="02020603050405020304" pitchFamily="18" charset="0"/>
            <a:cs typeface="Times New Roman" panose="02020603050405020304" pitchFamily="18" charset="0"/>
          </a:endParaRPr>
        </a:p>
      </dgm:t>
    </dgm:pt>
    <dgm:pt modelId="{35F8A25B-6F28-419B-B76A-F0F57C4F494A}" cxnId="{6DCFA2B8-50A4-4A63-9974-BD73264715EC}" type="parTrans">
      <dgm:prSet/>
      <dgm:spPr/>
      <dgm:t>
        <a:bodyPr/>
        <a:lstStyle/>
        <a:p>
          <a:endParaRPr lang="en-IN"/>
        </a:p>
      </dgm:t>
    </dgm:pt>
    <dgm:pt modelId="{AC35D0DD-1CD9-47DA-AFC7-EC3A9972722B}" cxnId="{6DCFA2B8-50A4-4A63-9974-BD73264715EC}" type="sibTrans">
      <dgm:prSet/>
      <dgm:spPr/>
      <dgm:t>
        <a:bodyPr/>
        <a:lstStyle/>
        <a:p>
          <a:endParaRPr lang="en-IN"/>
        </a:p>
      </dgm:t>
    </dgm:pt>
    <dgm:pt modelId="{B18486B0-73CD-4A12-B6CF-543AB3C32BD7}">
      <dgm:prSet phldrT="[Text]" custT="1"/>
      <dgm:spPr>
        <a:noFill/>
      </dgm:spPr>
      <dgm:t>
        <a:bodyPr/>
        <a:lstStyle/>
        <a:p>
          <a:pPr algn="just">
            <a:buFont typeface="Wingdings" panose="05000000000000000000" pitchFamily="2" charset="2"/>
            <a:buNone/>
          </a:pPr>
          <a:r>
            <a:rPr lang="en-IN" sz="1600" dirty="0">
              <a:solidFill>
                <a:schemeClr val="tx1"/>
              </a:solidFill>
              <a:latin typeface="Times New Roman" panose="02020603050405020304" pitchFamily="18" charset="0"/>
              <a:cs typeface="Times New Roman" panose="02020603050405020304" pitchFamily="18" charset="0"/>
            </a:rPr>
            <a:t>Conducting comprehensive data collection through well-designed surveys and questionnaires to understand the specific mental health needs of the student population.</a:t>
          </a:r>
          <a:endParaRPr lang="en-IN" sz="1600" b="1" dirty="0">
            <a:solidFill>
              <a:schemeClr val="tx1"/>
            </a:solidFill>
            <a:latin typeface="Times New Roman" panose="02020603050405020304" pitchFamily="18" charset="0"/>
            <a:cs typeface="Times New Roman" panose="02020603050405020304" pitchFamily="18" charset="0"/>
          </a:endParaRPr>
        </a:p>
      </dgm:t>
    </dgm:pt>
    <dgm:pt modelId="{F5F661E1-06AD-449F-AA6E-4166AC2EA514}" cxnId="{FD536D5C-1CDA-4F3D-92DD-F9D911B4BC21}" type="parTrans">
      <dgm:prSet/>
      <dgm:spPr/>
      <dgm:t>
        <a:bodyPr/>
        <a:lstStyle/>
        <a:p>
          <a:endParaRPr lang="en-IN"/>
        </a:p>
      </dgm:t>
    </dgm:pt>
    <dgm:pt modelId="{96CA8F0D-579F-409E-BF69-833835A2596F}" cxnId="{FD536D5C-1CDA-4F3D-92DD-F9D911B4BC21}" type="sibTrans">
      <dgm:prSet/>
      <dgm:spPr/>
      <dgm:t>
        <a:bodyPr/>
        <a:lstStyle/>
        <a:p>
          <a:endParaRPr lang="en-IN"/>
        </a:p>
      </dgm:t>
    </dgm:pt>
    <dgm:pt modelId="{C8B821C0-715C-46C9-923C-4B8C3F944B07}">
      <dgm:prSet phldrT="[Text]" custT="1"/>
      <dgm:spPr>
        <a:solidFill>
          <a:schemeClr val="bg2">
            <a:lumMod val="60000"/>
            <a:lumOff val="40000"/>
            <a:alpha val="50000"/>
          </a:schemeClr>
        </a:solidFill>
      </dgm:spPr>
      <dgm:t>
        <a:bodyPr/>
        <a:lstStyle/>
        <a:p>
          <a:pPr algn="ctr"/>
          <a:r>
            <a:rPr lang="en-US" sz="1600" b="1" dirty="0">
              <a:solidFill>
                <a:schemeClr val="tx1"/>
              </a:solidFill>
              <a:latin typeface="Times New Roman" panose="02020603050405020304" pitchFamily="18" charset="0"/>
              <a:cs typeface="Times New Roman" panose="02020603050405020304" pitchFamily="18" charset="0"/>
            </a:rPr>
            <a:t>3</a:t>
          </a:r>
          <a:endParaRPr lang="en-IN" sz="1600" b="1" dirty="0">
            <a:solidFill>
              <a:schemeClr val="tx1"/>
            </a:solidFill>
            <a:latin typeface="Times New Roman" panose="02020603050405020304" pitchFamily="18" charset="0"/>
            <a:cs typeface="Times New Roman" panose="02020603050405020304" pitchFamily="18" charset="0"/>
          </a:endParaRPr>
        </a:p>
      </dgm:t>
    </dgm:pt>
    <dgm:pt modelId="{1915FB67-2A44-4DB4-86C5-219E7AAA9B4E}" cxnId="{0F1DDCCF-D516-4259-A401-A4C0D845C537}" type="parTrans">
      <dgm:prSet/>
      <dgm:spPr/>
      <dgm:t>
        <a:bodyPr/>
        <a:lstStyle/>
        <a:p>
          <a:endParaRPr lang="en-IN"/>
        </a:p>
      </dgm:t>
    </dgm:pt>
    <dgm:pt modelId="{2CE9CFEC-2888-4B6B-84C7-C351D7F35707}" cxnId="{0F1DDCCF-D516-4259-A401-A4C0D845C537}" type="sibTrans">
      <dgm:prSet/>
      <dgm:spPr/>
      <dgm:t>
        <a:bodyPr/>
        <a:lstStyle/>
        <a:p>
          <a:endParaRPr lang="en-IN"/>
        </a:p>
      </dgm:t>
    </dgm:pt>
    <dgm:pt modelId="{0536F7DA-EC3D-4EFB-9330-D393E5307D47}">
      <dgm:prSet phldrT="[Text]" custT="1"/>
      <dgm:spPr>
        <a:noFill/>
      </dgm:spPr>
      <dgm:t>
        <a:bodyPr/>
        <a:lstStyle/>
        <a:p>
          <a:pPr algn="just">
            <a:buFont typeface="Wingdings" panose="05000000000000000000" pitchFamily="2" charset="2"/>
            <a:buNone/>
          </a:pPr>
          <a:r>
            <a:rPr lang="en-IN" sz="1600" dirty="0">
              <a:solidFill>
                <a:schemeClr val="tx1"/>
              </a:solidFill>
              <a:latin typeface="Times New Roman" panose="02020603050405020304" pitchFamily="18" charset="0"/>
              <a:cs typeface="Times New Roman" panose="02020603050405020304" pitchFamily="18" charset="0"/>
            </a:rPr>
            <a:t>Utilizing advanced AI techniques such as machine learning and NLP to analyse student data and identify patterns related to mental health issues.</a:t>
          </a:r>
          <a:endParaRPr lang="en-IN" sz="1600" b="1" dirty="0">
            <a:solidFill>
              <a:schemeClr val="tx1"/>
            </a:solidFill>
            <a:latin typeface="Times New Roman" panose="02020603050405020304" pitchFamily="18" charset="0"/>
            <a:cs typeface="Times New Roman" panose="02020603050405020304" pitchFamily="18" charset="0"/>
          </a:endParaRPr>
        </a:p>
      </dgm:t>
    </dgm:pt>
    <dgm:pt modelId="{A6587739-BFF5-4C49-AD56-8152E2040750}" cxnId="{B8971053-779F-4C4D-A230-35170DCDC7C9}" type="parTrans">
      <dgm:prSet/>
      <dgm:spPr/>
      <dgm:t>
        <a:bodyPr/>
        <a:lstStyle/>
        <a:p>
          <a:endParaRPr lang="en-IN"/>
        </a:p>
      </dgm:t>
    </dgm:pt>
    <dgm:pt modelId="{55558D0C-B64A-4783-BBC0-D842F12B249E}" cxnId="{B8971053-779F-4C4D-A230-35170DCDC7C9}" type="sibTrans">
      <dgm:prSet/>
      <dgm:spPr/>
      <dgm:t>
        <a:bodyPr/>
        <a:lstStyle/>
        <a:p>
          <a:endParaRPr lang="en-IN"/>
        </a:p>
      </dgm:t>
    </dgm:pt>
    <dgm:pt modelId="{A016AEBC-67AA-4440-B758-C6BD6B0E3DA2}">
      <dgm:prSet phldrT="[Text]" custT="1"/>
      <dgm:spPr>
        <a:solidFill>
          <a:schemeClr val="bg2">
            <a:lumMod val="75000"/>
            <a:alpha val="90000"/>
          </a:schemeClr>
        </a:solidFill>
      </dgm:spPr>
      <dgm:t>
        <a:bodyPr/>
        <a:lstStyle/>
        <a:p>
          <a:pPr algn="ctr"/>
          <a:r>
            <a:rPr lang="en-US" sz="1600" b="1" dirty="0">
              <a:solidFill>
                <a:schemeClr val="tx1"/>
              </a:solidFill>
              <a:latin typeface="Times New Roman" panose="02020603050405020304" pitchFamily="18" charset="0"/>
              <a:cs typeface="Times New Roman" panose="02020603050405020304" pitchFamily="18" charset="0"/>
            </a:rPr>
            <a:t>4 </a:t>
          </a:r>
          <a:endParaRPr lang="en-IN" sz="1600" b="1" dirty="0">
            <a:solidFill>
              <a:schemeClr val="tx1"/>
            </a:solidFill>
            <a:latin typeface="Times New Roman" panose="02020603050405020304" pitchFamily="18" charset="0"/>
            <a:cs typeface="Times New Roman" panose="02020603050405020304" pitchFamily="18" charset="0"/>
          </a:endParaRPr>
        </a:p>
      </dgm:t>
    </dgm:pt>
    <dgm:pt modelId="{00AFFFCA-E647-46A4-B03D-5A12F72B4A5B}" cxnId="{6E0DCF98-42A2-4C64-BBE1-B11B98ABB126}" type="parTrans">
      <dgm:prSet/>
      <dgm:spPr/>
      <dgm:t>
        <a:bodyPr/>
        <a:lstStyle/>
        <a:p>
          <a:endParaRPr lang="en-IN"/>
        </a:p>
      </dgm:t>
    </dgm:pt>
    <dgm:pt modelId="{2E0AC9E1-D523-4C98-A3B3-8CB3E16AF9E3}" cxnId="{6E0DCF98-42A2-4C64-BBE1-B11B98ABB126}" type="sibTrans">
      <dgm:prSet/>
      <dgm:spPr/>
      <dgm:t>
        <a:bodyPr/>
        <a:lstStyle/>
        <a:p>
          <a:endParaRPr lang="en-IN"/>
        </a:p>
      </dgm:t>
    </dgm:pt>
    <dgm:pt modelId="{B3D64C02-2E90-4E39-8012-A2C016853DC6}">
      <dgm:prSet phldrT="[Text]" custT="1"/>
      <dgm:spPr>
        <a:solidFill>
          <a:schemeClr val="bg2">
            <a:lumMod val="40000"/>
            <a:lumOff val="60000"/>
            <a:alpha val="90000"/>
          </a:schemeClr>
        </a:solidFill>
      </dgm:spPr>
      <dgm:t>
        <a:bodyPr/>
        <a:lstStyle/>
        <a:p>
          <a:pPr algn="ctr"/>
          <a:r>
            <a:rPr lang="en-US" sz="1600" b="1" dirty="0">
              <a:solidFill>
                <a:schemeClr val="tx1"/>
              </a:solidFill>
              <a:latin typeface="Times New Roman" panose="02020603050405020304" pitchFamily="18" charset="0"/>
              <a:cs typeface="Times New Roman" panose="02020603050405020304" pitchFamily="18" charset="0"/>
            </a:rPr>
            <a:t>5</a:t>
          </a:r>
          <a:endParaRPr lang="en-IN" sz="1600" b="1" dirty="0">
            <a:solidFill>
              <a:schemeClr val="tx1"/>
            </a:solidFill>
            <a:latin typeface="Times New Roman" panose="02020603050405020304" pitchFamily="18" charset="0"/>
            <a:cs typeface="Times New Roman" panose="02020603050405020304" pitchFamily="18" charset="0"/>
          </a:endParaRPr>
        </a:p>
      </dgm:t>
    </dgm:pt>
    <dgm:pt modelId="{9715E791-B299-4B19-B193-A6A17B4AAAC4}" cxnId="{CFC80F45-FA5A-4240-A9DF-FE36AFA12934}" type="parTrans">
      <dgm:prSet/>
      <dgm:spPr/>
      <dgm:t>
        <a:bodyPr/>
        <a:lstStyle/>
        <a:p>
          <a:endParaRPr lang="en-IN"/>
        </a:p>
      </dgm:t>
    </dgm:pt>
    <dgm:pt modelId="{9FD49675-B294-4D94-A05A-D6B890D31E21}" cxnId="{CFC80F45-FA5A-4240-A9DF-FE36AFA12934}" type="sibTrans">
      <dgm:prSet/>
      <dgm:spPr/>
      <dgm:t>
        <a:bodyPr/>
        <a:lstStyle/>
        <a:p>
          <a:endParaRPr lang="en-IN"/>
        </a:p>
      </dgm:t>
    </dgm:pt>
    <dgm:pt modelId="{0BD10CEA-A06F-477A-9E19-44A95A0CB0BA}">
      <dgm:prSet custT="1"/>
      <dgm:spPr/>
      <dgm:t>
        <a:bodyPr/>
        <a:lstStyle/>
        <a:p>
          <a:pPr algn="just">
            <a:buFont typeface="Wingdings" panose="05000000000000000000" pitchFamily="2" charset="2"/>
            <a:buNone/>
          </a:pPr>
          <a:r>
            <a:rPr lang="en-IN" sz="1600" dirty="0">
              <a:solidFill>
                <a:schemeClr val="tx1"/>
              </a:solidFill>
              <a:latin typeface="Times New Roman" panose="02020603050405020304" pitchFamily="18" charset="0"/>
              <a:cs typeface="Times New Roman" panose="02020603050405020304" pitchFamily="18" charset="0"/>
            </a:rPr>
            <a:t>Implementation of a user-friendly AI-powered chatbot system to assess the mental health of USC students.</a:t>
          </a:r>
        </a:p>
      </dgm:t>
    </dgm:pt>
    <dgm:pt modelId="{3B0EB92C-7E3F-44A0-BBF4-8767059DFD20}" cxnId="{10F50D5B-B532-4DBC-92CE-43D87CCAC23F}" type="parTrans">
      <dgm:prSet/>
      <dgm:spPr/>
      <dgm:t>
        <a:bodyPr/>
        <a:lstStyle/>
        <a:p>
          <a:endParaRPr lang="en-IN"/>
        </a:p>
      </dgm:t>
    </dgm:pt>
    <dgm:pt modelId="{83DEDB30-2563-46CD-9FFB-86807A3E6993}" cxnId="{10F50D5B-B532-4DBC-92CE-43D87CCAC23F}" type="sibTrans">
      <dgm:prSet/>
      <dgm:spPr/>
      <dgm:t>
        <a:bodyPr/>
        <a:lstStyle/>
        <a:p>
          <a:endParaRPr lang="en-IN"/>
        </a:p>
      </dgm:t>
    </dgm:pt>
    <dgm:pt modelId="{97674318-220C-41F5-9E2D-679C444176F2}">
      <dgm:prSet custT="1"/>
      <dgm:spPr/>
      <dgm:t>
        <a:bodyPr/>
        <a:lstStyle/>
        <a:p>
          <a:pPr algn="just">
            <a:buFontTx/>
            <a:buNone/>
          </a:pPr>
          <a:r>
            <a:rPr lang="en-IN" sz="1600" dirty="0">
              <a:solidFill>
                <a:schemeClr val="tx1"/>
              </a:solidFill>
              <a:latin typeface="Times New Roman" panose="02020603050405020304" pitchFamily="18" charset="0"/>
              <a:cs typeface="Times New Roman" panose="02020603050405020304" pitchFamily="18" charset="0"/>
            </a:rPr>
            <a:t>Categorization of students based on their mental health needs and the urgency of support required. </a:t>
          </a:r>
        </a:p>
      </dgm:t>
    </dgm:pt>
    <dgm:pt modelId="{F3842AC7-85B2-4432-98A9-2F943F83DFA4}" cxnId="{87F5CD5B-2ED3-4352-82BE-3A09093B559E}" type="parTrans">
      <dgm:prSet/>
      <dgm:spPr/>
      <dgm:t>
        <a:bodyPr/>
        <a:lstStyle/>
        <a:p>
          <a:endParaRPr lang="en-IN"/>
        </a:p>
      </dgm:t>
    </dgm:pt>
    <dgm:pt modelId="{9D964EC5-6A26-4CF6-B99C-32A99DD22DA9}" cxnId="{87F5CD5B-2ED3-4352-82BE-3A09093B559E}" type="sibTrans">
      <dgm:prSet/>
      <dgm:spPr/>
      <dgm:t>
        <a:bodyPr/>
        <a:lstStyle/>
        <a:p>
          <a:endParaRPr lang="en-IN"/>
        </a:p>
      </dgm:t>
    </dgm:pt>
    <dgm:pt modelId="{7E86F6CC-DED6-40FA-AA7A-5441649BB154}">
      <dgm:prSet custT="1"/>
      <dgm:spPr/>
      <dgm:t>
        <a:bodyPr/>
        <a:lstStyle/>
        <a:p>
          <a:pPr algn="just">
            <a:buFont typeface="Wingdings" panose="05000000000000000000" pitchFamily="2" charset="2"/>
            <a:buNone/>
          </a:pPr>
          <a:r>
            <a:rPr lang="en-IN" sz="1600" dirty="0">
              <a:solidFill>
                <a:schemeClr val="tx1"/>
              </a:solidFill>
              <a:latin typeface="Times New Roman" panose="02020603050405020304" pitchFamily="18" charset="0"/>
              <a:cs typeface="Times New Roman" panose="02020603050405020304" pitchFamily="18" charset="0"/>
            </a:rPr>
            <a:t>Scheduling timely appointments with mental health professionals for students in need of counselling or assistance.</a:t>
          </a:r>
        </a:p>
      </dgm:t>
    </dgm:pt>
    <dgm:pt modelId="{00AA8057-3809-43C7-8394-1A6291227879}" cxnId="{68950300-D1F4-41EB-BA59-A2F3441DF223}" type="parTrans">
      <dgm:prSet/>
      <dgm:spPr/>
      <dgm:t>
        <a:bodyPr/>
        <a:lstStyle/>
        <a:p>
          <a:endParaRPr lang="en-IN"/>
        </a:p>
      </dgm:t>
    </dgm:pt>
    <dgm:pt modelId="{BD3DAB6F-E59A-49E4-B883-8FBA737DF189}" cxnId="{68950300-D1F4-41EB-BA59-A2F3441DF223}" type="sibTrans">
      <dgm:prSet/>
      <dgm:spPr/>
      <dgm:t>
        <a:bodyPr/>
        <a:lstStyle/>
        <a:p>
          <a:endParaRPr lang="en-IN"/>
        </a:p>
      </dgm:t>
    </dgm:pt>
    <dgm:pt modelId="{02240D0C-DC6E-4B6B-816F-C7180B6A844A}" type="pres">
      <dgm:prSet presAssocID="{B757623A-7D6B-4126-A35E-0C8237E20B1D}" presName="linearFlow" presStyleCnt="0">
        <dgm:presLayoutVars>
          <dgm:dir/>
          <dgm:animLvl val="lvl"/>
          <dgm:resizeHandles val="exact"/>
        </dgm:presLayoutVars>
      </dgm:prSet>
      <dgm:spPr/>
    </dgm:pt>
    <dgm:pt modelId="{1F81BC5F-3D46-4DD4-9568-3C1B25D981EF}" type="pres">
      <dgm:prSet presAssocID="{046B9CE6-CCC5-4512-BD54-59D1655C64EA}" presName="composite" presStyleCnt="0"/>
      <dgm:spPr/>
    </dgm:pt>
    <dgm:pt modelId="{A94FAD27-A815-4A8B-85C9-A003E5B53FE2}" type="pres">
      <dgm:prSet presAssocID="{046B9CE6-CCC5-4512-BD54-59D1655C64EA}" presName="parentText" presStyleLbl="alignNode1" presStyleIdx="0" presStyleCnt="5" custLinFactNeighborX="-3861" custLinFactNeighborY="-1351">
        <dgm:presLayoutVars>
          <dgm:chMax val="1"/>
          <dgm:bulletEnabled val="1"/>
        </dgm:presLayoutVars>
      </dgm:prSet>
      <dgm:spPr/>
    </dgm:pt>
    <dgm:pt modelId="{A84EC79C-AB40-4B84-B41A-5A4544F63559}" type="pres">
      <dgm:prSet presAssocID="{046B9CE6-CCC5-4512-BD54-59D1655C64EA}" presName="descendantText" presStyleLbl="alignAcc1" presStyleIdx="0" presStyleCnt="5">
        <dgm:presLayoutVars>
          <dgm:bulletEnabled val="1"/>
        </dgm:presLayoutVars>
      </dgm:prSet>
      <dgm:spPr/>
    </dgm:pt>
    <dgm:pt modelId="{F03B1259-2264-4FDB-A196-18C1C632AE86}" type="pres">
      <dgm:prSet presAssocID="{230D2B0A-A3AD-4798-9A0A-53B47F9DE135}" presName="sp" presStyleCnt="0"/>
      <dgm:spPr/>
    </dgm:pt>
    <dgm:pt modelId="{2CA9B609-D18E-4BA7-88F5-CABE5A097944}" type="pres">
      <dgm:prSet presAssocID="{50E855F7-DE59-44EE-ACEC-431FC5F496B2}" presName="composite" presStyleCnt="0"/>
      <dgm:spPr/>
    </dgm:pt>
    <dgm:pt modelId="{DE536559-E69D-4378-B44C-D3549DAFD3F5}" type="pres">
      <dgm:prSet presAssocID="{50E855F7-DE59-44EE-ACEC-431FC5F496B2}" presName="parentText" presStyleLbl="alignNode1" presStyleIdx="1" presStyleCnt="5">
        <dgm:presLayoutVars>
          <dgm:chMax val="1"/>
          <dgm:bulletEnabled val="1"/>
        </dgm:presLayoutVars>
      </dgm:prSet>
      <dgm:spPr/>
    </dgm:pt>
    <dgm:pt modelId="{0EF2A823-4EDD-4B39-A496-39E3A94C016D}" type="pres">
      <dgm:prSet presAssocID="{50E855F7-DE59-44EE-ACEC-431FC5F496B2}" presName="descendantText" presStyleLbl="alignAcc1" presStyleIdx="1" presStyleCnt="5">
        <dgm:presLayoutVars>
          <dgm:bulletEnabled val="1"/>
        </dgm:presLayoutVars>
      </dgm:prSet>
      <dgm:spPr/>
    </dgm:pt>
    <dgm:pt modelId="{8EBF05A2-2635-45AF-856B-B68CEF275574}" type="pres">
      <dgm:prSet presAssocID="{AC35D0DD-1CD9-47DA-AFC7-EC3A9972722B}" presName="sp" presStyleCnt="0"/>
      <dgm:spPr/>
    </dgm:pt>
    <dgm:pt modelId="{7D2D7079-E642-4C78-99C1-04C365D32EA0}" type="pres">
      <dgm:prSet presAssocID="{C8B821C0-715C-46C9-923C-4B8C3F944B07}" presName="composite" presStyleCnt="0"/>
      <dgm:spPr/>
    </dgm:pt>
    <dgm:pt modelId="{E5B1FA11-7DA1-4FFF-890E-D21EA784A632}" type="pres">
      <dgm:prSet presAssocID="{C8B821C0-715C-46C9-923C-4B8C3F944B07}" presName="parentText" presStyleLbl="alignNode1" presStyleIdx="2" presStyleCnt="5">
        <dgm:presLayoutVars>
          <dgm:chMax val="1"/>
          <dgm:bulletEnabled val="1"/>
        </dgm:presLayoutVars>
      </dgm:prSet>
      <dgm:spPr/>
    </dgm:pt>
    <dgm:pt modelId="{CC0F9529-0212-4C3B-B400-6A512B5A78F4}" type="pres">
      <dgm:prSet presAssocID="{C8B821C0-715C-46C9-923C-4B8C3F944B07}" presName="descendantText" presStyleLbl="alignAcc1" presStyleIdx="2" presStyleCnt="5">
        <dgm:presLayoutVars>
          <dgm:bulletEnabled val="1"/>
        </dgm:presLayoutVars>
      </dgm:prSet>
      <dgm:spPr/>
    </dgm:pt>
    <dgm:pt modelId="{167635F9-ADF0-4401-85EE-B3284869AAD6}" type="pres">
      <dgm:prSet presAssocID="{2CE9CFEC-2888-4B6B-84C7-C351D7F35707}" presName="sp" presStyleCnt="0"/>
      <dgm:spPr/>
    </dgm:pt>
    <dgm:pt modelId="{E33CEC14-C388-41CC-BE9D-7BD93C8949FC}" type="pres">
      <dgm:prSet presAssocID="{A016AEBC-67AA-4440-B758-C6BD6B0E3DA2}" presName="composite" presStyleCnt="0"/>
      <dgm:spPr/>
    </dgm:pt>
    <dgm:pt modelId="{F59CAA3F-39A9-4257-9B41-7E37514CBE7B}" type="pres">
      <dgm:prSet presAssocID="{A016AEBC-67AA-4440-B758-C6BD6B0E3DA2}" presName="parentText" presStyleLbl="alignNode1" presStyleIdx="3" presStyleCnt="5">
        <dgm:presLayoutVars>
          <dgm:chMax val="1"/>
          <dgm:bulletEnabled val="1"/>
        </dgm:presLayoutVars>
      </dgm:prSet>
      <dgm:spPr/>
    </dgm:pt>
    <dgm:pt modelId="{6352E08E-C3F1-4B5A-8B91-A398C1B07A51}" type="pres">
      <dgm:prSet presAssocID="{A016AEBC-67AA-4440-B758-C6BD6B0E3DA2}" presName="descendantText" presStyleLbl="alignAcc1" presStyleIdx="3" presStyleCnt="5">
        <dgm:presLayoutVars>
          <dgm:bulletEnabled val="1"/>
        </dgm:presLayoutVars>
      </dgm:prSet>
      <dgm:spPr/>
    </dgm:pt>
    <dgm:pt modelId="{35F59D12-E4FF-4482-B40F-76D2C9388774}" type="pres">
      <dgm:prSet presAssocID="{2E0AC9E1-D523-4C98-A3B3-8CB3E16AF9E3}" presName="sp" presStyleCnt="0"/>
      <dgm:spPr/>
    </dgm:pt>
    <dgm:pt modelId="{7C130753-98B9-4079-AD20-718C1EDC7DA5}" type="pres">
      <dgm:prSet presAssocID="{B3D64C02-2E90-4E39-8012-A2C016853DC6}" presName="composite" presStyleCnt="0"/>
      <dgm:spPr/>
    </dgm:pt>
    <dgm:pt modelId="{5C619A05-6650-49FF-8A54-F1EA6E06802A}" type="pres">
      <dgm:prSet presAssocID="{B3D64C02-2E90-4E39-8012-A2C016853DC6}" presName="parentText" presStyleLbl="alignNode1" presStyleIdx="4" presStyleCnt="5">
        <dgm:presLayoutVars>
          <dgm:chMax val="1"/>
          <dgm:bulletEnabled val="1"/>
        </dgm:presLayoutVars>
      </dgm:prSet>
      <dgm:spPr/>
    </dgm:pt>
    <dgm:pt modelId="{E792A6A3-EB91-4FC5-8D2A-4D443E4AA7CD}" type="pres">
      <dgm:prSet presAssocID="{B3D64C02-2E90-4E39-8012-A2C016853DC6}" presName="descendantText" presStyleLbl="alignAcc1" presStyleIdx="4" presStyleCnt="5">
        <dgm:presLayoutVars>
          <dgm:bulletEnabled val="1"/>
        </dgm:presLayoutVars>
      </dgm:prSet>
      <dgm:spPr/>
    </dgm:pt>
  </dgm:ptLst>
  <dgm:cxnLst>
    <dgm:cxn modelId="{68950300-D1F4-41EB-BA59-A2F3441DF223}" srcId="{B3D64C02-2E90-4E39-8012-A2C016853DC6}" destId="{7E86F6CC-DED6-40FA-AA7A-5441649BB154}" srcOrd="0" destOrd="0" parTransId="{00AA8057-3809-43C7-8394-1A6291227879}" sibTransId="{BD3DAB6F-E59A-49E4-B883-8FBA737DF189}"/>
    <dgm:cxn modelId="{8D1ABC09-3BEB-48A1-B6FF-3428F0CB923D}" type="presOf" srcId="{7E86F6CC-DED6-40FA-AA7A-5441649BB154}" destId="{E792A6A3-EB91-4FC5-8D2A-4D443E4AA7CD}" srcOrd="0" destOrd="0" presId="urn:microsoft.com/office/officeart/2005/8/layout/chevron2"/>
    <dgm:cxn modelId="{10F50D5B-B532-4DBC-92CE-43D87CCAC23F}" srcId="{046B9CE6-CCC5-4512-BD54-59D1655C64EA}" destId="{0BD10CEA-A06F-477A-9E19-44A95A0CB0BA}" srcOrd="0" destOrd="0" parTransId="{3B0EB92C-7E3F-44A0-BBF4-8767059DFD20}" sibTransId="{83DEDB30-2563-46CD-9FFB-86807A3E6993}"/>
    <dgm:cxn modelId="{87F5CD5B-2ED3-4352-82BE-3A09093B559E}" srcId="{A016AEBC-67AA-4440-B758-C6BD6B0E3DA2}" destId="{97674318-220C-41F5-9E2D-679C444176F2}" srcOrd="0" destOrd="0" parTransId="{F3842AC7-85B2-4432-98A9-2F943F83DFA4}" sibTransId="{9D964EC5-6A26-4CF6-B99C-32A99DD22DA9}"/>
    <dgm:cxn modelId="{FD536D5C-1CDA-4F3D-92DD-F9D911B4BC21}" srcId="{50E855F7-DE59-44EE-ACEC-431FC5F496B2}" destId="{B18486B0-73CD-4A12-B6CF-543AB3C32BD7}" srcOrd="0" destOrd="0" parTransId="{F5F661E1-06AD-449F-AA6E-4166AC2EA514}" sibTransId="{96CA8F0D-579F-409E-BF69-833835A2596F}"/>
    <dgm:cxn modelId="{2EEBB362-A54C-4C19-8710-4CE75A7DBA55}" type="presOf" srcId="{50E855F7-DE59-44EE-ACEC-431FC5F496B2}" destId="{DE536559-E69D-4378-B44C-D3549DAFD3F5}" srcOrd="0" destOrd="0" presId="urn:microsoft.com/office/officeart/2005/8/layout/chevron2"/>
    <dgm:cxn modelId="{B7698044-6F79-459B-B45E-4E21484450C0}" type="presOf" srcId="{B757623A-7D6B-4126-A35E-0C8237E20B1D}" destId="{02240D0C-DC6E-4B6B-816F-C7180B6A844A}" srcOrd="0" destOrd="0" presId="urn:microsoft.com/office/officeart/2005/8/layout/chevron2"/>
    <dgm:cxn modelId="{CFC80F45-FA5A-4240-A9DF-FE36AFA12934}" srcId="{B757623A-7D6B-4126-A35E-0C8237E20B1D}" destId="{B3D64C02-2E90-4E39-8012-A2C016853DC6}" srcOrd="4" destOrd="0" parTransId="{9715E791-B299-4B19-B193-A6A17B4AAAC4}" sibTransId="{9FD49675-B294-4D94-A05A-D6B890D31E21}"/>
    <dgm:cxn modelId="{DC288465-A5EB-47EE-922E-5C9EA0546B3B}" type="presOf" srcId="{0BD10CEA-A06F-477A-9E19-44A95A0CB0BA}" destId="{A84EC79C-AB40-4B84-B41A-5A4544F63559}" srcOrd="0" destOrd="0" presId="urn:microsoft.com/office/officeart/2005/8/layout/chevron2"/>
    <dgm:cxn modelId="{B8971053-779F-4C4D-A230-35170DCDC7C9}" srcId="{C8B821C0-715C-46C9-923C-4B8C3F944B07}" destId="{0536F7DA-EC3D-4EFB-9330-D393E5307D47}" srcOrd="0" destOrd="0" parTransId="{A6587739-BFF5-4C49-AD56-8152E2040750}" sibTransId="{55558D0C-B64A-4783-BBC0-D842F12B249E}"/>
    <dgm:cxn modelId="{FB51C473-6BB7-447D-B927-AB1F6A08CCB8}" type="presOf" srcId="{B3D64C02-2E90-4E39-8012-A2C016853DC6}" destId="{5C619A05-6650-49FF-8A54-F1EA6E06802A}" srcOrd="0" destOrd="0" presId="urn:microsoft.com/office/officeart/2005/8/layout/chevron2"/>
    <dgm:cxn modelId="{667DA480-FFD3-4580-8DE9-DD7BDB9F2BC7}" srcId="{B757623A-7D6B-4126-A35E-0C8237E20B1D}" destId="{046B9CE6-CCC5-4512-BD54-59D1655C64EA}" srcOrd="0" destOrd="0" parTransId="{F36AEA5C-9224-45EB-B42C-EF7B22452A9A}" sibTransId="{230D2B0A-A3AD-4798-9A0A-53B47F9DE135}"/>
    <dgm:cxn modelId="{1547AA89-86CD-4064-87E1-047D4FF94F3E}" type="presOf" srcId="{97674318-220C-41F5-9E2D-679C444176F2}" destId="{6352E08E-C3F1-4B5A-8B91-A398C1B07A51}" srcOrd="0" destOrd="0" presId="urn:microsoft.com/office/officeart/2005/8/layout/chevron2"/>
    <dgm:cxn modelId="{CB289F8E-D49A-476D-9A9D-A837118F528F}" type="presOf" srcId="{0536F7DA-EC3D-4EFB-9330-D393E5307D47}" destId="{CC0F9529-0212-4C3B-B400-6A512B5A78F4}" srcOrd="0" destOrd="0" presId="urn:microsoft.com/office/officeart/2005/8/layout/chevron2"/>
    <dgm:cxn modelId="{9AC0E495-BA96-40AE-AF4E-946DCE5123A6}" type="presOf" srcId="{B18486B0-73CD-4A12-B6CF-543AB3C32BD7}" destId="{0EF2A823-4EDD-4B39-A496-39E3A94C016D}" srcOrd="0" destOrd="0" presId="urn:microsoft.com/office/officeart/2005/8/layout/chevron2"/>
    <dgm:cxn modelId="{6E0DCF98-42A2-4C64-BBE1-B11B98ABB126}" srcId="{B757623A-7D6B-4126-A35E-0C8237E20B1D}" destId="{A016AEBC-67AA-4440-B758-C6BD6B0E3DA2}" srcOrd="3" destOrd="0" parTransId="{00AFFFCA-E647-46A4-B03D-5A12F72B4A5B}" sibTransId="{2E0AC9E1-D523-4C98-A3B3-8CB3E16AF9E3}"/>
    <dgm:cxn modelId="{46647FB5-2856-4891-B1B1-040115D86230}" type="presOf" srcId="{A016AEBC-67AA-4440-B758-C6BD6B0E3DA2}" destId="{F59CAA3F-39A9-4257-9B41-7E37514CBE7B}" srcOrd="0" destOrd="0" presId="urn:microsoft.com/office/officeart/2005/8/layout/chevron2"/>
    <dgm:cxn modelId="{6DCFA2B8-50A4-4A63-9974-BD73264715EC}" srcId="{B757623A-7D6B-4126-A35E-0C8237E20B1D}" destId="{50E855F7-DE59-44EE-ACEC-431FC5F496B2}" srcOrd="1" destOrd="0" parTransId="{35F8A25B-6F28-419B-B76A-F0F57C4F494A}" sibTransId="{AC35D0DD-1CD9-47DA-AFC7-EC3A9972722B}"/>
    <dgm:cxn modelId="{EDEA48CD-C2E2-46F9-9DD6-41F5A275E6DA}" type="presOf" srcId="{046B9CE6-CCC5-4512-BD54-59D1655C64EA}" destId="{A94FAD27-A815-4A8B-85C9-A003E5B53FE2}" srcOrd="0" destOrd="0" presId="urn:microsoft.com/office/officeart/2005/8/layout/chevron2"/>
    <dgm:cxn modelId="{0F1DDCCF-D516-4259-A401-A4C0D845C537}" srcId="{B757623A-7D6B-4126-A35E-0C8237E20B1D}" destId="{C8B821C0-715C-46C9-923C-4B8C3F944B07}" srcOrd="2" destOrd="0" parTransId="{1915FB67-2A44-4DB4-86C5-219E7AAA9B4E}" sibTransId="{2CE9CFEC-2888-4B6B-84C7-C351D7F35707}"/>
    <dgm:cxn modelId="{CE3369FA-6E9B-48BB-BCAC-BB0870CF358C}" type="presOf" srcId="{C8B821C0-715C-46C9-923C-4B8C3F944B07}" destId="{E5B1FA11-7DA1-4FFF-890E-D21EA784A632}" srcOrd="0" destOrd="0" presId="urn:microsoft.com/office/officeart/2005/8/layout/chevron2"/>
    <dgm:cxn modelId="{A106C0EF-E143-4FC7-AEA9-165F098A2071}" type="presParOf" srcId="{02240D0C-DC6E-4B6B-816F-C7180B6A844A}" destId="{1F81BC5F-3D46-4DD4-9568-3C1B25D981EF}" srcOrd="0" destOrd="0" presId="urn:microsoft.com/office/officeart/2005/8/layout/chevron2"/>
    <dgm:cxn modelId="{20E5DC82-A7F0-4232-A150-EB9A3A74510C}" type="presParOf" srcId="{1F81BC5F-3D46-4DD4-9568-3C1B25D981EF}" destId="{A94FAD27-A815-4A8B-85C9-A003E5B53FE2}" srcOrd="0" destOrd="0" presId="urn:microsoft.com/office/officeart/2005/8/layout/chevron2"/>
    <dgm:cxn modelId="{8EDF5DA4-0803-4C4D-AD98-B73338D4CC0F}" type="presParOf" srcId="{1F81BC5F-3D46-4DD4-9568-3C1B25D981EF}" destId="{A84EC79C-AB40-4B84-B41A-5A4544F63559}" srcOrd="1" destOrd="0" presId="urn:microsoft.com/office/officeart/2005/8/layout/chevron2"/>
    <dgm:cxn modelId="{A14424C3-31D6-499E-B3C1-0BC08D70D523}" type="presParOf" srcId="{02240D0C-DC6E-4B6B-816F-C7180B6A844A}" destId="{F03B1259-2264-4FDB-A196-18C1C632AE86}" srcOrd="1" destOrd="0" presId="urn:microsoft.com/office/officeart/2005/8/layout/chevron2"/>
    <dgm:cxn modelId="{545EDD9D-BB76-4AEB-992C-73FF1221627A}" type="presParOf" srcId="{02240D0C-DC6E-4B6B-816F-C7180B6A844A}" destId="{2CA9B609-D18E-4BA7-88F5-CABE5A097944}" srcOrd="2" destOrd="0" presId="urn:microsoft.com/office/officeart/2005/8/layout/chevron2"/>
    <dgm:cxn modelId="{F2D5CA87-8068-4936-98BC-086196486E96}" type="presParOf" srcId="{2CA9B609-D18E-4BA7-88F5-CABE5A097944}" destId="{DE536559-E69D-4378-B44C-D3549DAFD3F5}" srcOrd="0" destOrd="0" presId="urn:microsoft.com/office/officeart/2005/8/layout/chevron2"/>
    <dgm:cxn modelId="{F16111BD-C5E4-4DD0-9B15-9A9DDD424C5B}" type="presParOf" srcId="{2CA9B609-D18E-4BA7-88F5-CABE5A097944}" destId="{0EF2A823-4EDD-4B39-A496-39E3A94C016D}" srcOrd="1" destOrd="0" presId="urn:microsoft.com/office/officeart/2005/8/layout/chevron2"/>
    <dgm:cxn modelId="{6E1DF2DE-DE57-44AA-8CBC-370445B520B1}" type="presParOf" srcId="{02240D0C-DC6E-4B6B-816F-C7180B6A844A}" destId="{8EBF05A2-2635-45AF-856B-B68CEF275574}" srcOrd="3" destOrd="0" presId="urn:microsoft.com/office/officeart/2005/8/layout/chevron2"/>
    <dgm:cxn modelId="{C027BA02-120F-4C04-893F-A9E9014D15B6}" type="presParOf" srcId="{02240D0C-DC6E-4B6B-816F-C7180B6A844A}" destId="{7D2D7079-E642-4C78-99C1-04C365D32EA0}" srcOrd="4" destOrd="0" presId="urn:microsoft.com/office/officeart/2005/8/layout/chevron2"/>
    <dgm:cxn modelId="{2D44CF07-6CFC-40BB-92AA-F9C3AE8AC412}" type="presParOf" srcId="{7D2D7079-E642-4C78-99C1-04C365D32EA0}" destId="{E5B1FA11-7DA1-4FFF-890E-D21EA784A632}" srcOrd="0" destOrd="0" presId="urn:microsoft.com/office/officeart/2005/8/layout/chevron2"/>
    <dgm:cxn modelId="{9DCE92EF-943F-4459-A448-17EF2E9B776D}" type="presParOf" srcId="{7D2D7079-E642-4C78-99C1-04C365D32EA0}" destId="{CC0F9529-0212-4C3B-B400-6A512B5A78F4}" srcOrd="1" destOrd="0" presId="urn:microsoft.com/office/officeart/2005/8/layout/chevron2"/>
    <dgm:cxn modelId="{74A360EC-A6C9-43A0-BC67-AAF8E9F170AB}" type="presParOf" srcId="{02240D0C-DC6E-4B6B-816F-C7180B6A844A}" destId="{167635F9-ADF0-4401-85EE-B3284869AAD6}" srcOrd="5" destOrd="0" presId="urn:microsoft.com/office/officeart/2005/8/layout/chevron2"/>
    <dgm:cxn modelId="{8ED438BA-5260-4C3D-BB88-A6370E383569}" type="presParOf" srcId="{02240D0C-DC6E-4B6B-816F-C7180B6A844A}" destId="{E33CEC14-C388-41CC-BE9D-7BD93C8949FC}" srcOrd="6" destOrd="0" presId="urn:microsoft.com/office/officeart/2005/8/layout/chevron2"/>
    <dgm:cxn modelId="{210DCCF7-1EF3-4F2C-A7E2-4EA944194FB0}" type="presParOf" srcId="{E33CEC14-C388-41CC-BE9D-7BD93C8949FC}" destId="{F59CAA3F-39A9-4257-9B41-7E37514CBE7B}" srcOrd="0" destOrd="0" presId="urn:microsoft.com/office/officeart/2005/8/layout/chevron2"/>
    <dgm:cxn modelId="{6E4E0CA9-A068-4BC2-9624-8934F064A082}" type="presParOf" srcId="{E33CEC14-C388-41CC-BE9D-7BD93C8949FC}" destId="{6352E08E-C3F1-4B5A-8B91-A398C1B07A51}" srcOrd="1" destOrd="0" presId="urn:microsoft.com/office/officeart/2005/8/layout/chevron2"/>
    <dgm:cxn modelId="{65E3F8E6-0A23-47EF-8E43-8901CBFF76DB}" type="presParOf" srcId="{02240D0C-DC6E-4B6B-816F-C7180B6A844A}" destId="{35F59D12-E4FF-4482-B40F-76D2C9388774}" srcOrd="7" destOrd="0" presId="urn:microsoft.com/office/officeart/2005/8/layout/chevron2"/>
    <dgm:cxn modelId="{F7FA443A-1335-4CF5-A9B2-E6DC42184110}" type="presParOf" srcId="{02240D0C-DC6E-4B6B-816F-C7180B6A844A}" destId="{7C130753-98B9-4079-AD20-718C1EDC7DA5}" srcOrd="8" destOrd="0" presId="urn:microsoft.com/office/officeart/2005/8/layout/chevron2"/>
    <dgm:cxn modelId="{BDA8D94C-E629-4C37-92E5-CFA622ABB940}" type="presParOf" srcId="{7C130753-98B9-4079-AD20-718C1EDC7DA5}" destId="{5C619A05-6650-49FF-8A54-F1EA6E06802A}" srcOrd="0" destOrd="0" presId="urn:microsoft.com/office/officeart/2005/8/layout/chevron2"/>
    <dgm:cxn modelId="{A084AB1B-8423-4F53-8377-B6D0E28BEAAC}" type="presParOf" srcId="{7C130753-98B9-4079-AD20-718C1EDC7DA5}" destId="{E792A6A3-EB91-4FC5-8D2A-4D443E4AA7CD}" srcOrd="1" destOrd="0" presId="urn:microsoft.com/office/officeart/2005/8/layout/chevron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126730" cy="3749040"/>
        <a:chOff x="0" y="0"/>
        <a:chExt cx="8126730" cy="3749040"/>
      </a:xfrm>
    </dsp:grpSpPr>
    <dsp:sp modelId="{A94FAD27-A815-4A8B-85C9-A003E5B53FE2}">
      <dsp:nvSpPr>
        <dsp:cNvPr id="3" name="Chevron 2"/>
        <dsp:cNvSpPr/>
      </dsp:nvSpPr>
      <dsp:spPr bwMode="white">
        <a:xfrm rot="5400000">
          <a:off x="-126987" y="126987"/>
          <a:ext cx="846578" cy="592605"/>
        </a:xfrm>
        <a:prstGeom prst="chevron">
          <a:avLst/>
        </a:prstGeom>
        <a:solidFill>
          <a:schemeClr val="bg2">
            <a:lumMod val="40000"/>
            <a:lumOff val="60000"/>
            <a:alpha val="90000"/>
          </a:schemeClr>
        </a:solidFill>
      </dsp:spPr>
      <dsp:style>
        <a:lnRef idx="2">
          <a:schemeClr val="accent1">
            <a:alpha val="90000"/>
            <a:hueOff val="0"/>
            <a:satOff val="0"/>
            <a:lumOff val="0"/>
            <a:alpha val="90196"/>
          </a:schemeClr>
        </a:lnRef>
        <a:fillRef idx="1">
          <a:schemeClr val="accent1">
            <a:alpha val="90000"/>
            <a:hueOff val="0"/>
            <a:satOff val="0"/>
            <a:lumOff val="0"/>
            <a:alpha val="90196"/>
          </a:schemeClr>
        </a:fillRef>
        <a:effectRef idx="0">
          <a:scrgbClr r="0" g="0" b="0"/>
        </a:effectRef>
        <a:fontRef idx="minor">
          <a:schemeClr val="lt1"/>
        </a:fontRef>
      </dsp:style>
      <dsp:txBody>
        <a:bodyPr rot="-5400000" lIns="10160" tIns="10160" rIns="10160" bIns="101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ctr">
            <a:lnSpc>
              <a:spcPct val="100000"/>
            </a:lnSpc>
            <a:spcBef>
              <a:spcPct val="0"/>
            </a:spcBef>
            <a:spcAft>
              <a:spcPct val="35000"/>
            </a:spcAft>
          </a:pPr>
          <a:r>
            <a:rPr lang="en-US" sz="1600" b="1" dirty="0">
              <a:solidFill>
                <a:schemeClr val="tx1"/>
              </a:solidFill>
              <a:latin typeface="Times New Roman" panose="02020603050405020304" pitchFamily="18" charset="0"/>
              <a:cs typeface="Times New Roman" panose="02020603050405020304" pitchFamily="18" charset="0"/>
            </a:rPr>
            <a:t>1</a:t>
          </a:r>
          <a:endParaRPr lang="en-IN" sz="1600" b="1" dirty="0">
            <a:solidFill>
              <a:schemeClr val="tx1"/>
            </a:solidFill>
            <a:latin typeface="Times New Roman" panose="02020603050405020304" pitchFamily="18" charset="0"/>
            <a:cs typeface="Times New Roman" panose="02020603050405020304" pitchFamily="18" charset="0"/>
          </a:endParaRPr>
        </a:p>
      </dsp:txBody>
      <dsp:txXfrm rot="5400000">
        <a:off x="-126987" y="126987"/>
        <a:ext cx="846578" cy="592605"/>
      </dsp:txXfrm>
    </dsp:sp>
    <dsp:sp modelId="{A84EC79C-AB40-4B84-B41A-5A4544F63559}">
      <dsp:nvSpPr>
        <dsp:cNvPr id="4" name="Round Same Side Corner Rectangle 3"/>
        <dsp:cNvSpPr/>
      </dsp:nvSpPr>
      <dsp:spPr bwMode="white">
        <a:xfrm rot="5400000">
          <a:off x="4084529" y="-3491925"/>
          <a:ext cx="550276" cy="7534125"/>
        </a:xfrm>
        <a:prstGeom prst="round2SameRect">
          <a:avLst/>
        </a:prstGeom>
      </dsp:spPr>
      <dsp:style>
        <a:lnRef idx="2">
          <a:schemeClr val="accent1">
            <a:alpha val="90000"/>
            <a:hueOff val="0"/>
            <a:satOff val="0"/>
            <a:lumOff val="0"/>
            <a:alpha val="90196"/>
          </a:schemeClr>
        </a:lnRef>
        <a:fillRef idx="1">
          <a:schemeClr val="lt1">
            <a:alpha val="90000"/>
          </a:schemeClr>
        </a:fillRef>
        <a:effectRef idx="0">
          <a:scrgbClr r="0" g="0" b="0"/>
        </a:effectRef>
        <a:fontRef idx="minor"/>
      </dsp:style>
      <dsp:txBody>
        <a:bodyPr rot="-5400000" lIns="113792" tIns="10160" rIns="10160" bIns="10160"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171450" lvl="1" indent="-171450" algn="just">
            <a:lnSpc>
              <a:spcPct val="100000"/>
            </a:lnSpc>
            <a:spcBef>
              <a:spcPct val="0"/>
            </a:spcBef>
            <a:spcAft>
              <a:spcPct val="15000"/>
            </a:spcAft>
            <a:buFont typeface="Wingdings" panose="05000000000000000000" pitchFamily="2" charset="2"/>
            <a:buChar char="•"/>
          </a:pPr>
          <a:r>
            <a:rPr lang="en-IN" sz="1600" dirty="0">
              <a:solidFill>
                <a:schemeClr val="tx1"/>
              </a:solidFill>
              <a:latin typeface="Times New Roman" panose="02020603050405020304" pitchFamily="18" charset="0"/>
              <a:cs typeface="Times New Roman" panose="02020603050405020304" pitchFamily="18" charset="0"/>
            </a:rPr>
            <a:t>Implementation of a user-friendly AI-powered chatbot system to assess the mental health of USC students.</a:t>
          </a:r>
          <a:endParaRPr>
            <a:solidFill>
              <a:schemeClr val="dk1"/>
            </a:solidFill>
          </a:endParaRPr>
        </a:p>
      </dsp:txBody>
      <dsp:txXfrm rot="5400000">
        <a:off x="4084529" y="-3491925"/>
        <a:ext cx="550276" cy="7534125"/>
      </dsp:txXfrm>
    </dsp:sp>
    <dsp:sp modelId="{DE536559-E69D-4378-B44C-D3549DAFD3F5}">
      <dsp:nvSpPr>
        <dsp:cNvPr id="5" name="Chevron 4"/>
        <dsp:cNvSpPr/>
      </dsp:nvSpPr>
      <dsp:spPr bwMode="white">
        <a:xfrm rot="5400000">
          <a:off x="-126987" y="852602"/>
          <a:ext cx="846578" cy="592605"/>
        </a:xfrm>
        <a:prstGeom prst="chevron">
          <a:avLst/>
        </a:prstGeom>
        <a:solidFill>
          <a:schemeClr val="bg2">
            <a:lumMod val="75000"/>
            <a:alpha val="70000"/>
          </a:schemeClr>
        </a:solidFill>
        <a:ln>
          <a:solidFill>
            <a:schemeClr val="bg2">
              <a:lumMod val="75000"/>
              <a:alpha val="82000"/>
            </a:schemeClr>
          </a:solidFill>
        </a:ln>
      </dsp:spPr>
      <dsp:style>
        <a:lnRef idx="2">
          <a:schemeClr val="accent1">
            <a:alpha val="90000"/>
            <a:hueOff val="0"/>
            <a:satOff val="0"/>
            <a:lumOff val="0"/>
            <a:alpha val="80196"/>
          </a:schemeClr>
        </a:lnRef>
        <a:fillRef idx="1">
          <a:schemeClr val="accent1">
            <a:alpha val="90000"/>
            <a:hueOff val="0"/>
            <a:satOff val="0"/>
            <a:lumOff val="0"/>
            <a:alpha val="80196"/>
          </a:schemeClr>
        </a:fillRef>
        <a:effectRef idx="0">
          <a:scrgbClr r="0" g="0" b="0"/>
        </a:effectRef>
        <a:fontRef idx="minor">
          <a:schemeClr val="lt1"/>
        </a:fontRef>
      </dsp:style>
      <dsp:txBody>
        <a:bodyPr rot="-5400000" lIns="10160" tIns="10160" rIns="10160" bIns="101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ctr">
            <a:lnSpc>
              <a:spcPct val="100000"/>
            </a:lnSpc>
            <a:spcBef>
              <a:spcPct val="0"/>
            </a:spcBef>
            <a:spcAft>
              <a:spcPct val="35000"/>
            </a:spcAft>
          </a:pPr>
          <a:r>
            <a:rPr lang="en-US" sz="1600" b="1" dirty="0">
              <a:solidFill>
                <a:schemeClr val="tx1"/>
              </a:solidFill>
              <a:latin typeface="Times New Roman" panose="02020603050405020304" pitchFamily="18" charset="0"/>
              <a:cs typeface="Times New Roman" panose="02020603050405020304" pitchFamily="18" charset="0"/>
            </a:rPr>
            <a:t>2</a:t>
          </a:r>
          <a:endParaRPr lang="en-IN" sz="1600" b="1" dirty="0">
            <a:solidFill>
              <a:schemeClr val="tx1"/>
            </a:solidFill>
            <a:latin typeface="Times New Roman" panose="02020603050405020304" pitchFamily="18" charset="0"/>
            <a:cs typeface="Times New Roman" panose="02020603050405020304" pitchFamily="18" charset="0"/>
          </a:endParaRPr>
        </a:p>
      </dsp:txBody>
      <dsp:txXfrm rot="5400000">
        <a:off x="-126987" y="852602"/>
        <a:ext cx="846578" cy="592605"/>
      </dsp:txXfrm>
    </dsp:sp>
    <dsp:sp modelId="{0EF2A823-4EDD-4B39-A496-39E3A94C016D}">
      <dsp:nvSpPr>
        <dsp:cNvPr id="6" name="Round Same Side Corner Rectangle 5"/>
        <dsp:cNvSpPr/>
      </dsp:nvSpPr>
      <dsp:spPr bwMode="white">
        <a:xfrm rot="5400000">
          <a:off x="4084529" y="-2766309"/>
          <a:ext cx="550276" cy="7534125"/>
        </a:xfrm>
        <a:prstGeom prst="round2SameRect">
          <a:avLst/>
        </a:prstGeom>
        <a:noFill/>
      </dsp:spPr>
      <dsp:style>
        <a:lnRef idx="2">
          <a:schemeClr val="accent1">
            <a:alpha val="90000"/>
            <a:hueOff val="0"/>
            <a:satOff val="0"/>
            <a:lumOff val="0"/>
            <a:alpha val="80196"/>
          </a:schemeClr>
        </a:lnRef>
        <a:fillRef idx="1">
          <a:schemeClr val="lt1">
            <a:alpha val="90000"/>
          </a:schemeClr>
        </a:fillRef>
        <a:effectRef idx="0">
          <a:scrgbClr r="0" g="0" b="0"/>
        </a:effectRef>
        <a:fontRef idx="minor"/>
      </dsp:style>
      <dsp:txBody>
        <a:bodyPr rot="-5400000" lIns="113792" tIns="10160" rIns="10160" bIns="10160"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171450" lvl="1" indent="-171450" algn="just">
            <a:lnSpc>
              <a:spcPct val="100000"/>
            </a:lnSpc>
            <a:spcBef>
              <a:spcPct val="0"/>
            </a:spcBef>
            <a:spcAft>
              <a:spcPct val="15000"/>
            </a:spcAft>
            <a:buFont typeface="Wingdings" panose="05000000000000000000" pitchFamily="2" charset="2"/>
            <a:buChar char="•"/>
          </a:pPr>
          <a:r>
            <a:rPr lang="en-IN" sz="1600" dirty="0">
              <a:solidFill>
                <a:schemeClr val="tx1"/>
              </a:solidFill>
              <a:latin typeface="Times New Roman" panose="02020603050405020304" pitchFamily="18" charset="0"/>
              <a:cs typeface="Times New Roman" panose="02020603050405020304" pitchFamily="18" charset="0"/>
            </a:rPr>
            <a:t>Conducting comprehensive data collection through well-designed surveys and questionnaires to understand the specific mental health needs of the student population.</a:t>
          </a:r>
          <a:endParaRPr lang="en-IN" sz="1600" b="1" dirty="0">
            <a:solidFill>
              <a:schemeClr val="tx1"/>
            </a:solidFill>
            <a:latin typeface="Times New Roman" panose="02020603050405020304" pitchFamily="18" charset="0"/>
            <a:cs typeface="Times New Roman" panose="02020603050405020304" pitchFamily="18" charset="0"/>
          </a:endParaRPr>
        </a:p>
      </dsp:txBody>
      <dsp:txXfrm rot="5400000">
        <a:off x="4084529" y="-2766309"/>
        <a:ext cx="550276" cy="7534125"/>
      </dsp:txXfrm>
    </dsp:sp>
    <dsp:sp modelId="{E5B1FA11-7DA1-4FFF-890E-D21EA784A632}">
      <dsp:nvSpPr>
        <dsp:cNvPr id="7" name="Chevron 6"/>
        <dsp:cNvSpPr/>
      </dsp:nvSpPr>
      <dsp:spPr bwMode="white">
        <a:xfrm rot="5400000">
          <a:off x="-126987" y="1578218"/>
          <a:ext cx="846578" cy="592605"/>
        </a:xfrm>
        <a:prstGeom prst="chevron">
          <a:avLst/>
        </a:prstGeom>
        <a:solidFill>
          <a:schemeClr val="bg2">
            <a:lumMod val="60000"/>
            <a:lumOff val="40000"/>
            <a:alpha val="50000"/>
          </a:schemeClr>
        </a:solidFill>
      </dsp:spPr>
      <dsp:style>
        <a:lnRef idx="2">
          <a:schemeClr val="accent1">
            <a:alpha val="90000"/>
            <a:hueOff val="0"/>
            <a:satOff val="0"/>
            <a:lumOff val="0"/>
            <a:alpha val="70196"/>
          </a:schemeClr>
        </a:lnRef>
        <a:fillRef idx="1">
          <a:schemeClr val="accent1">
            <a:alpha val="90000"/>
            <a:hueOff val="0"/>
            <a:satOff val="0"/>
            <a:lumOff val="0"/>
            <a:alpha val="70196"/>
          </a:schemeClr>
        </a:fillRef>
        <a:effectRef idx="0">
          <a:scrgbClr r="0" g="0" b="0"/>
        </a:effectRef>
        <a:fontRef idx="minor">
          <a:schemeClr val="lt1"/>
        </a:fontRef>
      </dsp:style>
      <dsp:txBody>
        <a:bodyPr rot="-5400000" lIns="10160" tIns="10160" rIns="10160" bIns="101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ctr">
            <a:lnSpc>
              <a:spcPct val="100000"/>
            </a:lnSpc>
            <a:spcBef>
              <a:spcPct val="0"/>
            </a:spcBef>
            <a:spcAft>
              <a:spcPct val="35000"/>
            </a:spcAft>
          </a:pPr>
          <a:r>
            <a:rPr lang="en-US" sz="1600" b="1" dirty="0">
              <a:solidFill>
                <a:schemeClr val="tx1"/>
              </a:solidFill>
              <a:latin typeface="Times New Roman" panose="02020603050405020304" pitchFamily="18" charset="0"/>
              <a:cs typeface="Times New Roman" panose="02020603050405020304" pitchFamily="18" charset="0"/>
            </a:rPr>
            <a:t>3</a:t>
          </a:r>
          <a:endParaRPr lang="en-IN" sz="1600" b="1" dirty="0">
            <a:solidFill>
              <a:schemeClr val="tx1"/>
            </a:solidFill>
            <a:latin typeface="Times New Roman" panose="02020603050405020304" pitchFamily="18" charset="0"/>
            <a:cs typeface="Times New Roman" panose="02020603050405020304" pitchFamily="18" charset="0"/>
          </a:endParaRPr>
        </a:p>
      </dsp:txBody>
      <dsp:txXfrm rot="5400000">
        <a:off x="-126987" y="1578218"/>
        <a:ext cx="846578" cy="592605"/>
      </dsp:txXfrm>
    </dsp:sp>
    <dsp:sp modelId="{CC0F9529-0212-4C3B-B400-6A512B5A78F4}">
      <dsp:nvSpPr>
        <dsp:cNvPr id="8" name="Round Same Side Corner Rectangle 7"/>
        <dsp:cNvSpPr/>
      </dsp:nvSpPr>
      <dsp:spPr bwMode="white">
        <a:xfrm rot="5400000">
          <a:off x="4084529" y="-2040694"/>
          <a:ext cx="550276" cy="7534125"/>
        </a:xfrm>
        <a:prstGeom prst="round2SameRect">
          <a:avLst/>
        </a:prstGeom>
        <a:noFill/>
      </dsp:spPr>
      <dsp:style>
        <a:lnRef idx="2">
          <a:schemeClr val="accent1">
            <a:alpha val="90000"/>
            <a:hueOff val="0"/>
            <a:satOff val="0"/>
            <a:lumOff val="0"/>
            <a:alpha val="70196"/>
          </a:schemeClr>
        </a:lnRef>
        <a:fillRef idx="1">
          <a:schemeClr val="lt1">
            <a:alpha val="90000"/>
          </a:schemeClr>
        </a:fillRef>
        <a:effectRef idx="0">
          <a:scrgbClr r="0" g="0" b="0"/>
        </a:effectRef>
        <a:fontRef idx="minor"/>
      </dsp:style>
      <dsp:txBody>
        <a:bodyPr rot="-5400000" lIns="113792" tIns="10160" rIns="10160" bIns="10160"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171450" lvl="1" indent="-171450" algn="just">
            <a:lnSpc>
              <a:spcPct val="100000"/>
            </a:lnSpc>
            <a:spcBef>
              <a:spcPct val="0"/>
            </a:spcBef>
            <a:spcAft>
              <a:spcPct val="15000"/>
            </a:spcAft>
            <a:buFont typeface="Wingdings" panose="05000000000000000000" pitchFamily="2" charset="2"/>
            <a:buChar char="•"/>
          </a:pPr>
          <a:r>
            <a:rPr lang="en-IN" sz="1600" dirty="0">
              <a:solidFill>
                <a:schemeClr val="tx1"/>
              </a:solidFill>
              <a:latin typeface="Times New Roman" panose="02020603050405020304" pitchFamily="18" charset="0"/>
              <a:cs typeface="Times New Roman" panose="02020603050405020304" pitchFamily="18" charset="0"/>
            </a:rPr>
            <a:t>Utilizing advanced AI techniques such as machine learning and NLP to analyse student data and identify patterns related to mental health issues.</a:t>
          </a:r>
          <a:endParaRPr lang="en-IN" sz="1600" b="1" dirty="0">
            <a:solidFill>
              <a:schemeClr val="tx1"/>
            </a:solidFill>
            <a:latin typeface="Times New Roman" panose="02020603050405020304" pitchFamily="18" charset="0"/>
            <a:cs typeface="Times New Roman" panose="02020603050405020304" pitchFamily="18" charset="0"/>
          </a:endParaRPr>
        </a:p>
      </dsp:txBody>
      <dsp:txXfrm rot="5400000">
        <a:off x="4084529" y="-2040694"/>
        <a:ext cx="550276" cy="7534125"/>
      </dsp:txXfrm>
    </dsp:sp>
    <dsp:sp modelId="{F59CAA3F-39A9-4257-9B41-7E37514CBE7B}">
      <dsp:nvSpPr>
        <dsp:cNvPr id="9" name="Chevron 8"/>
        <dsp:cNvSpPr/>
      </dsp:nvSpPr>
      <dsp:spPr bwMode="white">
        <a:xfrm rot="5400000">
          <a:off x="-126987" y="2303833"/>
          <a:ext cx="846578" cy="592605"/>
        </a:xfrm>
        <a:prstGeom prst="chevron">
          <a:avLst/>
        </a:prstGeom>
        <a:solidFill>
          <a:schemeClr val="bg2">
            <a:lumMod val="75000"/>
            <a:alpha val="90000"/>
          </a:schemeClr>
        </a:solidFill>
      </dsp:spPr>
      <dsp:style>
        <a:lnRef idx="2">
          <a:schemeClr val="accent1">
            <a:alpha val="90000"/>
            <a:hueOff val="0"/>
            <a:satOff val="0"/>
            <a:lumOff val="0"/>
            <a:alpha val="60196"/>
          </a:schemeClr>
        </a:lnRef>
        <a:fillRef idx="1">
          <a:schemeClr val="accent1">
            <a:alpha val="90000"/>
            <a:hueOff val="0"/>
            <a:satOff val="0"/>
            <a:lumOff val="0"/>
            <a:alpha val="60196"/>
          </a:schemeClr>
        </a:fillRef>
        <a:effectRef idx="0">
          <a:scrgbClr r="0" g="0" b="0"/>
        </a:effectRef>
        <a:fontRef idx="minor">
          <a:schemeClr val="lt1"/>
        </a:fontRef>
      </dsp:style>
      <dsp:txBody>
        <a:bodyPr rot="-5400000" lIns="10160" tIns="10160" rIns="10160" bIns="101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ctr">
            <a:lnSpc>
              <a:spcPct val="100000"/>
            </a:lnSpc>
            <a:spcBef>
              <a:spcPct val="0"/>
            </a:spcBef>
            <a:spcAft>
              <a:spcPct val="35000"/>
            </a:spcAft>
          </a:pPr>
          <a:r>
            <a:rPr lang="en-US" sz="1600" b="1" dirty="0">
              <a:solidFill>
                <a:schemeClr val="tx1"/>
              </a:solidFill>
              <a:latin typeface="Times New Roman" panose="02020603050405020304" pitchFamily="18" charset="0"/>
              <a:cs typeface="Times New Roman" panose="02020603050405020304" pitchFamily="18" charset="0"/>
            </a:rPr>
            <a:t>4 </a:t>
          </a:r>
          <a:endParaRPr lang="en-IN" sz="1600" b="1" dirty="0">
            <a:solidFill>
              <a:schemeClr val="tx1"/>
            </a:solidFill>
            <a:latin typeface="Times New Roman" panose="02020603050405020304" pitchFamily="18" charset="0"/>
            <a:cs typeface="Times New Roman" panose="02020603050405020304" pitchFamily="18" charset="0"/>
          </a:endParaRPr>
        </a:p>
      </dsp:txBody>
      <dsp:txXfrm rot="5400000">
        <a:off x="-126987" y="2303833"/>
        <a:ext cx="846578" cy="592605"/>
      </dsp:txXfrm>
    </dsp:sp>
    <dsp:sp modelId="{6352E08E-C3F1-4B5A-8B91-A398C1B07A51}">
      <dsp:nvSpPr>
        <dsp:cNvPr id="10" name="Round Same Side Corner Rectangle 9"/>
        <dsp:cNvSpPr/>
      </dsp:nvSpPr>
      <dsp:spPr bwMode="white">
        <a:xfrm rot="5400000">
          <a:off x="4084529" y="-1315078"/>
          <a:ext cx="550276" cy="7534125"/>
        </a:xfrm>
        <a:prstGeom prst="round2SameRect">
          <a:avLst/>
        </a:prstGeom>
      </dsp:spPr>
      <dsp:style>
        <a:lnRef idx="2">
          <a:schemeClr val="accent1">
            <a:alpha val="90000"/>
            <a:hueOff val="0"/>
            <a:satOff val="0"/>
            <a:lumOff val="0"/>
            <a:alpha val="60196"/>
          </a:schemeClr>
        </a:lnRef>
        <a:fillRef idx="1">
          <a:schemeClr val="lt1">
            <a:alpha val="90000"/>
          </a:schemeClr>
        </a:fillRef>
        <a:effectRef idx="0">
          <a:scrgbClr r="0" g="0" b="0"/>
        </a:effectRef>
        <a:fontRef idx="minor"/>
      </dsp:style>
      <dsp:txBody>
        <a:bodyPr rot="-5400000" lIns="113792" tIns="10160" rIns="10160" bIns="10160"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171450" lvl="1" indent="-171450" algn="just">
            <a:lnSpc>
              <a:spcPct val="100000"/>
            </a:lnSpc>
            <a:spcBef>
              <a:spcPct val="0"/>
            </a:spcBef>
            <a:spcAft>
              <a:spcPct val="15000"/>
            </a:spcAft>
            <a:buFontTx/>
            <a:buChar char="•"/>
          </a:pPr>
          <a:r>
            <a:rPr lang="en-IN" sz="1600" dirty="0">
              <a:solidFill>
                <a:schemeClr val="tx1"/>
              </a:solidFill>
              <a:latin typeface="Times New Roman" panose="02020603050405020304" pitchFamily="18" charset="0"/>
              <a:cs typeface="Times New Roman" panose="02020603050405020304" pitchFamily="18" charset="0"/>
            </a:rPr>
            <a:t>Categorization of students based on their mental health needs and the urgency of support required. </a:t>
          </a:r>
          <a:endParaRPr>
            <a:solidFill>
              <a:schemeClr val="dk1"/>
            </a:solidFill>
          </a:endParaRPr>
        </a:p>
      </dsp:txBody>
      <dsp:txXfrm rot="5400000">
        <a:off x="4084529" y="-1315078"/>
        <a:ext cx="550276" cy="7534125"/>
      </dsp:txXfrm>
    </dsp:sp>
    <dsp:sp modelId="{5C619A05-6650-49FF-8A54-F1EA6E06802A}">
      <dsp:nvSpPr>
        <dsp:cNvPr id="11" name="Chevron 10"/>
        <dsp:cNvSpPr/>
      </dsp:nvSpPr>
      <dsp:spPr bwMode="white">
        <a:xfrm rot="5400000">
          <a:off x="-126987" y="3029448"/>
          <a:ext cx="846578" cy="592605"/>
        </a:xfrm>
        <a:prstGeom prst="chevron">
          <a:avLst/>
        </a:prstGeom>
        <a:solidFill>
          <a:schemeClr val="bg2">
            <a:lumMod val="40000"/>
            <a:lumOff val="60000"/>
            <a:alpha val="90000"/>
          </a:schemeClr>
        </a:solidFill>
      </dsp:spPr>
      <dsp:style>
        <a:lnRef idx="2">
          <a:schemeClr val="accent1">
            <a:alpha val="90000"/>
            <a:hueOff val="0"/>
            <a:satOff val="0"/>
            <a:lumOff val="0"/>
            <a:alpha val="50196"/>
          </a:schemeClr>
        </a:lnRef>
        <a:fillRef idx="1">
          <a:schemeClr val="accent1">
            <a:alpha val="90000"/>
            <a:hueOff val="0"/>
            <a:satOff val="0"/>
            <a:lumOff val="0"/>
            <a:alpha val="50196"/>
          </a:schemeClr>
        </a:fillRef>
        <a:effectRef idx="0">
          <a:scrgbClr r="0" g="0" b="0"/>
        </a:effectRef>
        <a:fontRef idx="minor">
          <a:schemeClr val="lt1"/>
        </a:fontRef>
      </dsp:style>
      <dsp:txBody>
        <a:bodyPr rot="-5400000" lIns="10160" tIns="10160" rIns="10160" bIns="101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ctr">
            <a:lnSpc>
              <a:spcPct val="100000"/>
            </a:lnSpc>
            <a:spcBef>
              <a:spcPct val="0"/>
            </a:spcBef>
            <a:spcAft>
              <a:spcPct val="35000"/>
            </a:spcAft>
          </a:pPr>
          <a:r>
            <a:rPr lang="en-US" sz="1600" b="1" dirty="0">
              <a:solidFill>
                <a:schemeClr val="tx1"/>
              </a:solidFill>
              <a:latin typeface="Times New Roman" panose="02020603050405020304" pitchFamily="18" charset="0"/>
              <a:cs typeface="Times New Roman" panose="02020603050405020304" pitchFamily="18" charset="0"/>
            </a:rPr>
            <a:t>5</a:t>
          </a:r>
          <a:endParaRPr lang="en-IN" sz="1600" b="1" dirty="0">
            <a:solidFill>
              <a:schemeClr val="tx1"/>
            </a:solidFill>
            <a:latin typeface="Times New Roman" panose="02020603050405020304" pitchFamily="18" charset="0"/>
            <a:cs typeface="Times New Roman" panose="02020603050405020304" pitchFamily="18" charset="0"/>
          </a:endParaRPr>
        </a:p>
      </dsp:txBody>
      <dsp:txXfrm rot="5400000">
        <a:off x="-126987" y="3029448"/>
        <a:ext cx="846578" cy="592605"/>
      </dsp:txXfrm>
    </dsp:sp>
    <dsp:sp modelId="{E792A6A3-EB91-4FC5-8D2A-4D443E4AA7CD}">
      <dsp:nvSpPr>
        <dsp:cNvPr id="12" name="Round Same Side Corner Rectangle 11"/>
        <dsp:cNvSpPr/>
      </dsp:nvSpPr>
      <dsp:spPr bwMode="white">
        <a:xfrm rot="5400000">
          <a:off x="4084529" y="-589463"/>
          <a:ext cx="550276" cy="7534125"/>
        </a:xfrm>
        <a:prstGeom prst="round2SameRect">
          <a:avLst/>
        </a:prstGeom>
      </dsp:spPr>
      <dsp:style>
        <a:lnRef idx="2">
          <a:schemeClr val="accent1">
            <a:alpha val="90000"/>
            <a:hueOff val="0"/>
            <a:satOff val="0"/>
            <a:lumOff val="0"/>
            <a:alpha val="50196"/>
          </a:schemeClr>
        </a:lnRef>
        <a:fillRef idx="1">
          <a:schemeClr val="lt1">
            <a:alpha val="90000"/>
          </a:schemeClr>
        </a:fillRef>
        <a:effectRef idx="0">
          <a:scrgbClr r="0" g="0" b="0"/>
        </a:effectRef>
        <a:fontRef idx="minor"/>
      </dsp:style>
      <dsp:txBody>
        <a:bodyPr rot="-5400000" lIns="113792" tIns="10160" rIns="10160" bIns="10160"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171450" lvl="1" indent="-171450" algn="just">
            <a:lnSpc>
              <a:spcPct val="100000"/>
            </a:lnSpc>
            <a:spcBef>
              <a:spcPct val="0"/>
            </a:spcBef>
            <a:spcAft>
              <a:spcPct val="15000"/>
            </a:spcAft>
            <a:buFont typeface="Wingdings" panose="05000000000000000000" pitchFamily="2" charset="2"/>
            <a:buChar char="•"/>
          </a:pPr>
          <a:r>
            <a:rPr lang="en-IN" sz="1600" dirty="0">
              <a:solidFill>
                <a:schemeClr val="tx1"/>
              </a:solidFill>
              <a:latin typeface="Times New Roman" panose="02020603050405020304" pitchFamily="18" charset="0"/>
              <a:cs typeface="Times New Roman" panose="02020603050405020304" pitchFamily="18" charset="0"/>
            </a:rPr>
            <a:t>Scheduling timely appointments with mental health professionals for students in need of counselling or assistance.</a:t>
          </a:r>
          <a:endParaRPr>
            <a:solidFill>
              <a:schemeClr val="dk1"/>
            </a:solidFill>
          </a:endParaRPr>
        </a:p>
      </dsp:txBody>
      <dsp:txXfrm rot="5400000">
        <a:off x="4084529" y="-589463"/>
        <a:ext cx="550276" cy="7534125"/>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type="chevron" r:blip="" rot="90">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type="round2SameRect" r:blip="" rot="90">
                <dgm:adjLst/>
              </dgm:shape>
            </dgm:if>
            <dgm:else name="Name6">
              <dgm:alg type="tx">
                <dgm:param type="stBulletLvl" val="1"/>
                <dgm:param type="txAnchorVertCh" val="mid"/>
              </dgm:alg>
              <dgm:shape xmlns:r="http://schemas.openxmlformats.org/officeDocument/2006/relationships" type="round2SameRect" r:blip="" rot="-90">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63"/>
        <p:cNvGrpSpPr/>
        <p:nvPr/>
      </p:nvGrpSpPr>
      <p:grpSpPr>
        <a:xfrm>
          <a:off x="0" y="0"/>
          <a:ext cx="0" cy="0"/>
          <a:chOff x="0" y="0"/>
          <a:chExt cx="0" cy="0"/>
        </a:xfrm>
      </p:grpSpPr>
      <p:sp>
        <p:nvSpPr>
          <p:cNvPr id="564" name="Google Shape;564;gfb426853b0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fb426853b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80"/>
        <p:cNvGrpSpPr/>
        <p:nvPr/>
      </p:nvGrpSpPr>
      <p:grpSpPr>
        <a:xfrm>
          <a:off x="0" y="0"/>
          <a:ext cx="0" cy="0"/>
          <a:chOff x="0" y="0"/>
          <a:chExt cx="0" cy="0"/>
        </a:xfrm>
      </p:grpSpPr>
      <p:sp>
        <p:nvSpPr>
          <p:cNvPr id="681" name="Google Shape;681;g137fdd20d96_0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2" name="Google Shape;682;g137fdd20d96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61"/>
        <p:cNvGrpSpPr/>
        <p:nvPr/>
      </p:nvGrpSpPr>
      <p:grpSpPr>
        <a:xfrm>
          <a:off x="0" y="0"/>
          <a:ext cx="0" cy="0"/>
          <a:chOff x="0" y="0"/>
          <a:chExt cx="0" cy="0"/>
        </a:xfrm>
      </p:grpSpPr>
      <p:sp>
        <p:nvSpPr>
          <p:cNvPr id="1962" name="Google Shape;1962;g1380bf0f2b8_0_9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3" name="Google Shape;1963;g1380bf0f2b8_0_9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15"/>
        <p:cNvGrpSpPr/>
        <p:nvPr/>
      </p:nvGrpSpPr>
      <p:grpSpPr>
        <a:xfrm>
          <a:off x="0" y="0"/>
          <a:ext cx="0" cy="0"/>
          <a:chOff x="0" y="0"/>
          <a:chExt cx="0" cy="0"/>
        </a:xfrm>
      </p:grpSpPr>
      <p:sp>
        <p:nvSpPr>
          <p:cNvPr id="1716" name="Google Shape;1716;gfb168689d4_0_5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7" name="Google Shape;1717;gfb168689d4_0_5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2.png"/><Relationship Id="rId7" Type="http://schemas.openxmlformats.org/officeDocument/2006/relationships/image" Target="../media/image3.png"/><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9" Type="http://schemas.openxmlformats.org/officeDocument/2006/relationships/image" Target="../media/image13.png"/><Relationship Id="rId8" Type="http://schemas.openxmlformats.org/officeDocument/2006/relationships/image" Target="../media/image2.png"/><Relationship Id="rId7" Type="http://schemas.openxmlformats.org/officeDocument/2006/relationships/image" Target="../media/image12.png"/><Relationship Id="rId6" Type="http://schemas.openxmlformats.org/officeDocument/2006/relationships/image" Target="../media/image11.png"/><Relationship Id="rId5" Type="http://schemas.openxmlformats.org/officeDocument/2006/relationships/image" Target="../media/image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6" Type="http://schemas.openxmlformats.org/officeDocument/2006/relationships/image" Target="../media/image15.png"/><Relationship Id="rId5" Type="http://schemas.openxmlformats.org/officeDocument/2006/relationships/image" Target="../media/image2.png"/><Relationship Id="rId4" Type="http://schemas.openxmlformats.org/officeDocument/2006/relationships/image" Target="../media/image3.png"/><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image" Target="../media/image16.png"/><Relationship Id="rId8" Type="http://schemas.openxmlformats.org/officeDocument/2006/relationships/image" Target="../media/image6.png"/><Relationship Id="rId7" Type="http://schemas.openxmlformats.org/officeDocument/2006/relationships/image" Target="../media/image2.png"/><Relationship Id="rId6" Type="http://schemas.openxmlformats.org/officeDocument/2006/relationships/image" Target="../media/image3.png"/><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mt="31000"/>
          </a:blip>
          <a:srcRect t="34167"/>
          <a:stretch>
            <a:fillRect/>
          </a:stretch>
        </p:blipFill>
        <p:spPr>
          <a:xfrm>
            <a:off x="-72425" y="1771649"/>
            <a:ext cx="6918400" cy="3413775"/>
          </a:xfrm>
          <a:prstGeom prst="rect">
            <a:avLst/>
          </a:prstGeom>
          <a:noFill/>
          <a:ln>
            <a:noFill/>
          </a:ln>
        </p:spPr>
      </p:pic>
      <p:pic>
        <p:nvPicPr>
          <p:cNvPr id="10" name="Google Shape;10;p2"/>
          <p:cNvPicPr preferRelativeResize="0"/>
          <p:nvPr/>
        </p:nvPicPr>
        <p:blipFill rotWithShape="1">
          <a:blip r:embed="rId2">
            <a:alphaModFix amt="31000"/>
          </a:blip>
          <a:srcRect b="71614"/>
          <a:stretch>
            <a:fillRect/>
          </a:stretch>
        </p:blipFill>
        <p:spPr>
          <a:xfrm>
            <a:off x="2285950" y="-49902"/>
            <a:ext cx="6918400" cy="1471927"/>
          </a:xfrm>
          <a:prstGeom prst="rect">
            <a:avLst/>
          </a:prstGeom>
          <a:noFill/>
          <a:ln>
            <a:noFill/>
          </a:ln>
        </p:spPr>
      </p:pic>
      <p:pic>
        <p:nvPicPr>
          <p:cNvPr id="11" name="Google Shape;11;p2"/>
          <p:cNvPicPr preferRelativeResize="0"/>
          <p:nvPr/>
        </p:nvPicPr>
        <p:blipFill rotWithShape="1">
          <a:blip r:embed="rId3">
            <a:alphaModFix amt="75000"/>
          </a:blip>
          <a:srcRect/>
          <a:stretch>
            <a:fillRect/>
          </a:stretch>
        </p:blipFill>
        <p:spPr>
          <a:xfrm rot="8953326">
            <a:off x="-487738" y="-262179"/>
            <a:ext cx="1290974" cy="1290969"/>
          </a:xfrm>
          <a:prstGeom prst="rect">
            <a:avLst/>
          </a:prstGeom>
          <a:noFill/>
          <a:ln>
            <a:noFill/>
          </a:ln>
        </p:spPr>
      </p:pic>
      <p:pic>
        <p:nvPicPr>
          <p:cNvPr id="12" name="Google Shape;12;p2"/>
          <p:cNvPicPr preferRelativeResize="0"/>
          <p:nvPr/>
        </p:nvPicPr>
        <p:blipFill rotWithShape="1">
          <a:blip r:embed="rId4">
            <a:alphaModFix amt="69000"/>
          </a:blip>
          <a:srcRect/>
          <a:stretch>
            <a:fillRect/>
          </a:stretch>
        </p:blipFill>
        <p:spPr>
          <a:xfrm rot="-487124">
            <a:off x="3826789" y="4430947"/>
            <a:ext cx="1301204" cy="1301204"/>
          </a:xfrm>
          <a:prstGeom prst="rect">
            <a:avLst/>
          </a:prstGeom>
          <a:noFill/>
          <a:ln>
            <a:noFill/>
          </a:ln>
        </p:spPr>
      </p:pic>
      <p:pic>
        <p:nvPicPr>
          <p:cNvPr id="13" name="Google Shape;13;p2"/>
          <p:cNvPicPr preferRelativeResize="0"/>
          <p:nvPr/>
        </p:nvPicPr>
        <p:blipFill rotWithShape="1">
          <a:blip r:embed="rId5">
            <a:alphaModFix amt="66000"/>
          </a:blip>
          <a:srcRect/>
          <a:stretch>
            <a:fillRect/>
          </a:stretch>
        </p:blipFill>
        <p:spPr>
          <a:xfrm rot="-487112">
            <a:off x="3690080" y="429499"/>
            <a:ext cx="633792" cy="633797"/>
          </a:xfrm>
          <a:prstGeom prst="rect">
            <a:avLst/>
          </a:prstGeom>
          <a:noFill/>
          <a:ln>
            <a:noFill/>
          </a:ln>
        </p:spPr>
      </p:pic>
      <p:pic>
        <p:nvPicPr>
          <p:cNvPr id="14" name="Google Shape;14;p2"/>
          <p:cNvPicPr preferRelativeResize="0"/>
          <p:nvPr/>
        </p:nvPicPr>
        <p:blipFill rotWithShape="1">
          <a:blip r:embed="rId4">
            <a:alphaModFix amt="69000"/>
          </a:blip>
          <a:srcRect/>
          <a:stretch>
            <a:fillRect/>
          </a:stretch>
        </p:blipFill>
        <p:spPr>
          <a:xfrm rot="-487123">
            <a:off x="8440039" y="4295079"/>
            <a:ext cx="971953" cy="971953"/>
          </a:xfrm>
          <a:prstGeom prst="rect">
            <a:avLst/>
          </a:prstGeom>
          <a:noFill/>
          <a:ln>
            <a:noFill/>
          </a:ln>
        </p:spPr>
      </p:pic>
      <p:sp>
        <p:nvSpPr>
          <p:cNvPr id="15" name="Google Shape;15;p2"/>
          <p:cNvSpPr txBox="1">
            <a:spLocks noGrp="1"/>
          </p:cNvSpPr>
          <p:nvPr>
            <p:ph type="ctrTitle"/>
          </p:nvPr>
        </p:nvSpPr>
        <p:spPr>
          <a:xfrm>
            <a:off x="713100" y="993875"/>
            <a:ext cx="4651200" cy="2387700"/>
          </a:xfrm>
          <a:prstGeom prst="rect">
            <a:avLst/>
          </a:prstGeom>
        </p:spPr>
        <p:txBody>
          <a:bodyPr spcFirstLastPara="1" wrap="square" lIns="91425" tIns="91425" rIns="91425" bIns="91425" anchor="ctr" anchorCtr="0">
            <a:noAutofit/>
          </a:bodyPr>
          <a:lstStyle>
            <a:lvl1pPr lvl="0" algn="l">
              <a:lnSpc>
                <a:spcPct val="80000"/>
              </a:lnSpc>
              <a:spcBef>
                <a:spcPts val="0"/>
              </a:spcBef>
              <a:spcAft>
                <a:spcPts val="0"/>
              </a:spcAft>
              <a:buSzPts val="5200"/>
              <a:buNone/>
              <a:defRPr sz="53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6" name="Google Shape;16;p2"/>
          <p:cNvSpPr txBox="1">
            <a:spLocks noGrp="1"/>
          </p:cNvSpPr>
          <p:nvPr>
            <p:ph type="subTitle" idx="1"/>
          </p:nvPr>
        </p:nvSpPr>
        <p:spPr>
          <a:xfrm>
            <a:off x="713100" y="3673825"/>
            <a:ext cx="4651200" cy="4758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matchingName="Blank">
  <p:cSld name="BLANK">
    <p:bg>
      <p:bgPr>
        <a:noFill/>
        <a:effectLst/>
      </p:bgPr>
    </p:bg>
    <p:spTree>
      <p:nvGrpSpPr>
        <p:cNvPr id="1" name="Shape 90"/>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ext 6">
  <p:cSld name="CUSTOM_17_1_1_1">
    <p:spTree>
      <p:nvGrpSpPr>
        <p:cNvPr id="1" name="Shape 199"/>
        <p:cNvGrpSpPr/>
        <p:nvPr/>
      </p:nvGrpSpPr>
      <p:grpSpPr>
        <a:xfrm>
          <a:off x="0" y="0"/>
          <a:ext cx="0" cy="0"/>
          <a:chOff x="0" y="0"/>
          <a:chExt cx="0" cy="0"/>
        </a:xfrm>
      </p:grpSpPr>
      <p:pic>
        <p:nvPicPr>
          <p:cNvPr id="200" name="Google Shape;200;p23"/>
          <p:cNvPicPr preferRelativeResize="0"/>
          <p:nvPr/>
        </p:nvPicPr>
        <p:blipFill rotWithShape="1">
          <a:blip r:embed="rId2">
            <a:alphaModFix amt="31000"/>
          </a:blip>
          <a:srcRect t="34167"/>
          <a:stretch>
            <a:fillRect/>
          </a:stretch>
        </p:blipFill>
        <p:spPr>
          <a:xfrm flipH="1">
            <a:off x="2480642" y="2515299"/>
            <a:ext cx="6918400" cy="3413775"/>
          </a:xfrm>
          <a:prstGeom prst="rect">
            <a:avLst/>
          </a:prstGeom>
          <a:noFill/>
          <a:ln>
            <a:noFill/>
          </a:ln>
        </p:spPr>
      </p:pic>
      <p:pic>
        <p:nvPicPr>
          <p:cNvPr id="201" name="Google Shape;201;p23"/>
          <p:cNvPicPr preferRelativeResize="0"/>
          <p:nvPr/>
        </p:nvPicPr>
        <p:blipFill rotWithShape="1">
          <a:blip r:embed="rId3">
            <a:alphaModFix amt="38000"/>
          </a:blip>
          <a:srcRect t="37942"/>
          <a:stretch>
            <a:fillRect/>
          </a:stretch>
        </p:blipFill>
        <p:spPr>
          <a:xfrm rot="10800000">
            <a:off x="-267582" y="-785575"/>
            <a:ext cx="9871124" cy="4591304"/>
          </a:xfrm>
          <a:prstGeom prst="rect">
            <a:avLst/>
          </a:prstGeom>
          <a:noFill/>
          <a:ln>
            <a:noFill/>
          </a:ln>
        </p:spPr>
      </p:pic>
      <p:pic>
        <p:nvPicPr>
          <p:cNvPr id="202" name="Google Shape;202;p23"/>
          <p:cNvPicPr preferRelativeResize="0"/>
          <p:nvPr/>
        </p:nvPicPr>
        <p:blipFill rotWithShape="1">
          <a:blip r:embed="rId4">
            <a:alphaModFix amt="60000"/>
          </a:blip>
          <a:srcRect/>
          <a:stretch>
            <a:fillRect/>
          </a:stretch>
        </p:blipFill>
        <p:spPr>
          <a:xfrm rot="-487117">
            <a:off x="466373" y="2460094"/>
            <a:ext cx="223202" cy="223203"/>
          </a:xfrm>
          <a:prstGeom prst="rect">
            <a:avLst/>
          </a:prstGeom>
          <a:noFill/>
          <a:ln>
            <a:noFill/>
          </a:ln>
        </p:spPr>
      </p:pic>
      <p:pic>
        <p:nvPicPr>
          <p:cNvPr id="203" name="Google Shape;203;p23"/>
          <p:cNvPicPr preferRelativeResize="0"/>
          <p:nvPr/>
        </p:nvPicPr>
        <p:blipFill>
          <a:blip r:embed="rId5"/>
          <a:stretch>
            <a:fillRect/>
          </a:stretch>
        </p:blipFill>
        <p:spPr>
          <a:xfrm>
            <a:off x="7462673" y="3964745"/>
            <a:ext cx="2522550" cy="2035950"/>
          </a:xfrm>
          <a:prstGeom prst="rect">
            <a:avLst/>
          </a:prstGeom>
          <a:noFill/>
          <a:ln>
            <a:noFill/>
          </a:ln>
        </p:spPr>
      </p:pic>
      <p:pic>
        <p:nvPicPr>
          <p:cNvPr id="204" name="Google Shape;204;p23"/>
          <p:cNvPicPr preferRelativeResize="0"/>
          <p:nvPr/>
        </p:nvPicPr>
        <p:blipFill>
          <a:blip r:embed="rId6"/>
          <a:stretch>
            <a:fillRect/>
          </a:stretch>
        </p:blipFill>
        <p:spPr>
          <a:xfrm flipH="1">
            <a:off x="-1166200" y="-896538"/>
            <a:ext cx="2812550" cy="2270000"/>
          </a:xfrm>
          <a:prstGeom prst="rect">
            <a:avLst/>
          </a:prstGeom>
          <a:noFill/>
          <a:ln>
            <a:noFill/>
          </a:ln>
        </p:spPr>
      </p:pic>
      <p:pic>
        <p:nvPicPr>
          <p:cNvPr id="205" name="Google Shape;205;p23"/>
          <p:cNvPicPr preferRelativeResize="0"/>
          <p:nvPr/>
        </p:nvPicPr>
        <p:blipFill rotWithShape="1">
          <a:blip r:embed="rId7">
            <a:alphaModFix amt="69000"/>
          </a:blip>
          <a:srcRect/>
          <a:stretch>
            <a:fillRect/>
          </a:stretch>
        </p:blipFill>
        <p:spPr>
          <a:xfrm rot="1625203" flipH="1">
            <a:off x="7527383" y="11447"/>
            <a:ext cx="1055868" cy="1055889"/>
          </a:xfrm>
          <a:prstGeom prst="rect">
            <a:avLst/>
          </a:prstGeom>
          <a:noFill/>
          <a:ln>
            <a:noFill/>
          </a:ln>
        </p:spPr>
      </p:pic>
      <p:pic>
        <p:nvPicPr>
          <p:cNvPr id="206" name="Google Shape;206;p23"/>
          <p:cNvPicPr preferRelativeResize="0"/>
          <p:nvPr/>
        </p:nvPicPr>
        <p:blipFill rotWithShape="1">
          <a:blip r:embed="rId8">
            <a:alphaModFix amt="75000"/>
          </a:blip>
          <a:srcRect/>
          <a:stretch>
            <a:fillRect/>
          </a:stretch>
        </p:blipFill>
        <p:spPr>
          <a:xfrm rot="-10312853" flipH="1">
            <a:off x="434822" y="4475724"/>
            <a:ext cx="720961" cy="720978"/>
          </a:xfrm>
          <a:prstGeom prst="rect">
            <a:avLst/>
          </a:prstGeom>
          <a:noFill/>
          <a:ln>
            <a:noFill/>
          </a:ln>
        </p:spPr>
      </p:pic>
      <p:sp>
        <p:nvSpPr>
          <p:cNvPr id="207" name="Google Shape;207;p23"/>
          <p:cNvSpPr txBox="1">
            <a:spLocks noGrp="1"/>
          </p:cNvSpPr>
          <p:nvPr>
            <p:ph type="title"/>
          </p:nvPr>
        </p:nvSpPr>
        <p:spPr>
          <a:xfrm>
            <a:off x="5434200" y="1360813"/>
            <a:ext cx="1910700" cy="1117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08" name="Google Shape;208;p23"/>
          <p:cNvSpPr txBox="1">
            <a:spLocks noGrp="1"/>
          </p:cNvSpPr>
          <p:nvPr>
            <p:ph type="subTitle" idx="1"/>
          </p:nvPr>
        </p:nvSpPr>
        <p:spPr>
          <a:xfrm>
            <a:off x="5434200" y="2478588"/>
            <a:ext cx="2996700" cy="1304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1">
  <p:cSld name="CUSTOM_13">
    <p:spTree>
      <p:nvGrpSpPr>
        <p:cNvPr id="1" name="Shape 219"/>
        <p:cNvGrpSpPr/>
        <p:nvPr/>
      </p:nvGrpSpPr>
      <p:grpSpPr>
        <a:xfrm>
          <a:off x="0" y="0"/>
          <a:ext cx="0" cy="0"/>
          <a:chOff x="0" y="0"/>
          <a:chExt cx="0" cy="0"/>
        </a:xfrm>
      </p:grpSpPr>
      <p:pic>
        <p:nvPicPr>
          <p:cNvPr id="220" name="Google Shape;220;p25"/>
          <p:cNvPicPr preferRelativeResize="0"/>
          <p:nvPr/>
        </p:nvPicPr>
        <p:blipFill rotWithShape="1">
          <a:blip r:embed="rId2">
            <a:alphaModFix amt="38000"/>
          </a:blip>
          <a:srcRect t="37942"/>
          <a:stretch>
            <a:fillRect/>
          </a:stretch>
        </p:blipFill>
        <p:spPr>
          <a:xfrm rot="10800000" flipH="1">
            <a:off x="-363550" y="0"/>
            <a:ext cx="9871124" cy="4591304"/>
          </a:xfrm>
          <a:prstGeom prst="rect">
            <a:avLst/>
          </a:prstGeom>
          <a:noFill/>
          <a:ln>
            <a:noFill/>
          </a:ln>
        </p:spPr>
      </p:pic>
      <p:pic>
        <p:nvPicPr>
          <p:cNvPr id="221" name="Google Shape;221;p25"/>
          <p:cNvPicPr preferRelativeResize="0"/>
          <p:nvPr/>
        </p:nvPicPr>
        <p:blipFill>
          <a:blip r:embed="rId3"/>
          <a:stretch>
            <a:fillRect/>
          </a:stretch>
        </p:blipFill>
        <p:spPr>
          <a:xfrm flipH="1">
            <a:off x="6903875" y="-693050"/>
            <a:ext cx="3054025" cy="2464900"/>
          </a:xfrm>
          <a:prstGeom prst="rect">
            <a:avLst/>
          </a:prstGeom>
          <a:noFill/>
          <a:ln>
            <a:noFill/>
          </a:ln>
        </p:spPr>
      </p:pic>
      <p:pic>
        <p:nvPicPr>
          <p:cNvPr id="222" name="Google Shape;222;p25"/>
          <p:cNvPicPr preferRelativeResize="0"/>
          <p:nvPr/>
        </p:nvPicPr>
        <p:blipFill rotWithShape="1">
          <a:blip r:embed="rId4"/>
          <a:srcRect l="15266" t="3832" r="9641" b="5125"/>
          <a:stretch>
            <a:fillRect/>
          </a:stretch>
        </p:blipFill>
        <p:spPr>
          <a:xfrm flipH="1">
            <a:off x="7911086" y="1391108"/>
            <a:ext cx="1039625" cy="1017300"/>
          </a:xfrm>
          <a:prstGeom prst="rect">
            <a:avLst/>
          </a:prstGeom>
          <a:noFill/>
          <a:ln>
            <a:noFill/>
          </a:ln>
        </p:spPr>
      </p:pic>
      <p:pic>
        <p:nvPicPr>
          <p:cNvPr id="223" name="Google Shape;223;p25"/>
          <p:cNvPicPr preferRelativeResize="0"/>
          <p:nvPr/>
        </p:nvPicPr>
        <p:blipFill rotWithShape="1">
          <a:blip r:embed="rId5">
            <a:alphaModFix amt="31000"/>
          </a:blip>
          <a:srcRect t="34167"/>
          <a:stretch>
            <a:fillRect/>
          </a:stretch>
        </p:blipFill>
        <p:spPr>
          <a:xfrm>
            <a:off x="-159050" y="2152649"/>
            <a:ext cx="6918400" cy="3413775"/>
          </a:xfrm>
          <a:prstGeom prst="rect">
            <a:avLst/>
          </a:prstGeom>
          <a:noFill/>
          <a:ln>
            <a:noFill/>
          </a:ln>
        </p:spPr>
      </p:pic>
      <p:pic>
        <p:nvPicPr>
          <p:cNvPr id="224" name="Google Shape;224;p25"/>
          <p:cNvPicPr preferRelativeResize="0"/>
          <p:nvPr/>
        </p:nvPicPr>
        <p:blipFill>
          <a:blip r:embed="rId6">
            <a:alphaModFix amt="83000"/>
          </a:blip>
          <a:stretch>
            <a:fillRect/>
          </a:stretch>
        </p:blipFill>
        <p:spPr>
          <a:xfrm flipH="1">
            <a:off x="-1294302" y="3453625"/>
            <a:ext cx="3059725" cy="2469550"/>
          </a:xfrm>
          <a:prstGeom prst="rect">
            <a:avLst/>
          </a:prstGeom>
          <a:noFill/>
          <a:ln>
            <a:noFill/>
          </a:ln>
        </p:spPr>
      </p:pic>
      <p:pic>
        <p:nvPicPr>
          <p:cNvPr id="225" name="Google Shape;225;p25"/>
          <p:cNvPicPr preferRelativeResize="0"/>
          <p:nvPr/>
        </p:nvPicPr>
        <p:blipFill rotWithShape="1">
          <a:blip r:embed="rId7">
            <a:alphaModFix amt="79000"/>
          </a:blip>
          <a:srcRect l="15266" t="3832" r="9641" b="5125"/>
          <a:stretch>
            <a:fillRect/>
          </a:stretch>
        </p:blipFill>
        <p:spPr>
          <a:xfrm flipH="1">
            <a:off x="943574" y="4001308"/>
            <a:ext cx="1039625" cy="1017300"/>
          </a:xfrm>
          <a:prstGeom prst="rect">
            <a:avLst/>
          </a:prstGeom>
          <a:noFill/>
          <a:ln>
            <a:noFill/>
          </a:ln>
        </p:spPr>
      </p:pic>
      <p:pic>
        <p:nvPicPr>
          <p:cNvPr id="226" name="Google Shape;226;p25"/>
          <p:cNvPicPr preferRelativeResize="0"/>
          <p:nvPr/>
        </p:nvPicPr>
        <p:blipFill rotWithShape="1">
          <a:blip r:embed="rId8">
            <a:alphaModFix amt="75000"/>
          </a:blip>
          <a:srcRect/>
          <a:stretch>
            <a:fillRect/>
          </a:stretch>
        </p:blipFill>
        <p:spPr>
          <a:xfrm rot="-487125">
            <a:off x="135862" y="1028769"/>
            <a:ext cx="877613" cy="877598"/>
          </a:xfrm>
          <a:prstGeom prst="rect">
            <a:avLst/>
          </a:prstGeom>
          <a:noFill/>
          <a:ln>
            <a:noFill/>
          </a:ln>
        </p:spPr>
      </p:pic>
      <p:pic>
        <p:nvPicPr>
          <p:cNvPr id="227" name="Google Shape;227;p25"/>
          <p:cNvPicPr preferRelativeResize="0"/>
          <p:nvPr/>
        </p:nvPicPr>
        <p:blipFill rotWithShape="1">
          <a:blip r:embed="rId9">
            <a:alphaModFix amt="75000"/>
          </a:blip>
          <a:srcRect/>
          <a:stretch>
            <a:fillRect/>
          </a:stretch>
        </p:blipFill>
        <p:spPr>
          <a:xfrm rot="-2529436">
            <a:off x="8115612" y="3871094"/>
            <a:ext cx="877614" cy="877598"/>
          </a:xfrm>
          <a:prstGeom prst="rect">
            <a:avLst/>
          </a:prstGeom>
          <a:noFill/>
          <a:ln>
            <a:noFill/>
          </a:ln>
        </p:spPr>
      </p:pic>
      <p:sp>
        <p:nvSpPr>
          <p:cNvPr id="228" name="Google Shape;228;p25"/>
          <p:cNvSpPr txBox="1">
            <a:spLocks noGrp="1"/>
          </p:cNvSpPr>
          <p:nvPr>
            <p:ph type="title"/>
          </p:nvPr>
        </p:nvSpPr>
        <p:spPr>
          <a:xfrm>
            <a:off x="2246400" y="1566600"/>
            <a:ext cx="46512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229" name="Google Shape;229;p25"/>
          <p:cNvSpPr txBox="1">
            <a:spLocks noGrp="1"/>
          </p:cNvSpPr>
          <p:nvPr>
            <p:ph type="subTitle" idx="1"/>
          </p:nvPr>
        </p:nvSpPr>
        <p:spPr>
          <a:xfrm>
            <a:off x="2246400" y="2408400"/>
            <a:ext cx="4651200" cy="116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3">
  <p:cSld name="CUSTOM_11_1_1">
    <p:spTree>
      <p:nvGrpSpPr>
        <p:cNvPr id="1" name="Shape 505"/>
        <p:cNvGrpSpPr/>
        <p:nvPr/>
      </p:nvGrpSpPr>
      <p:grpSpPr>
        <a:xfrm>
          <a:off x="0" y="0"/>
          <a:ext cx="0" cy="0"/>
          <a:chOff x="0" y="0"/>
          <a:chExt cx="0" cy="0"/>
        </a:xfrm>
      </p:grpSpPr>
      <p:pic>
        <p:nvPicPr>
          <p:cNvPr id="506" name="Google Shape;506;p48"/>
          <p:cNvPicPr preferRelativeResize="0"/>
          <p:nvPr/>
        </p:nvPicPr>
        <p:blipFill rotWithShape="1">
          <a:blip r:embed="rId2">
            <a:alphaModFix amt="31000"/>
          </a:blip>
          <a:srcRect t="34167"/>
          <a:stretch>
            <a:fillRect/>
          </a:stretch>
        </p:blipFill>
        <p:spPr>
          <a:xfrm>
            <a:off x="-72425" y="1771649"/>
            <a:ext cx="6918400" cy="3413775"/>
          </a:xfrm>
          <a:prstGeom prst="rect">
            <a:avLst/>
          </a:prstGeom>
          <a:noFill/>
          <a:ln>
            <a:noFill/>
          </a:ln>
        </p:spPr>
      </p:pic>
      <p:pic>
        <p:nvPicPr>
          <p:cNvPr id="507" name="Google Shape;507;p48"/>
          <p:cNvPicPr preferRelativeResize="0"/>
          <p:nvPr/>
        </p:nvPicPr>
        <p:blipFill rotWithShape="1">
          <a:blip r:embed="rId2">
            <a:alphaModFix amt="31000"/>
          </a:blip>
          <a:srcRect b="71614"/>
          <a:stretch>
            <a:fillRect/>
          </a:stretch>
        </p:blipFill>
        <p:spPr>
          <a:xfrm>
            <a:off x="2285950" y="-49902"/>
            <a:ext cx="6918400" cy="1471927"/>
          </a:xfrm>
          <a:prstGeom prst="rect">
            <a:avLst/>
          </a:prstGeom>
          <a:noFill/>
          <a:ln>
            <a:noFill/>
          </a:ln>
        </p:spPr>
      </p:pic>
      <p:pic>
        <p:nvPicPr>
          <p:cNvPr id="508" name="Google Shape;508;p48"/>
          <p:cNvPicPr preferRelativeResize="0"/>
          <p:nvPr/>
        </p:nvPicPr>
        <p:blipFill rotWithShape="1">
          <a:blip r:embed="rId3">
            <a:alphaModFix amt="87000"/>
          </a:blip>
          <a:srcRect/>
          <a:stretch>
            <a:fillRect/>
          </a:stretch>
        </p:blipFill>
        <p:spPr>
          <a:xfrm rot="1020443" flipH="1">
            <a:off x="-596584" y="-717775"/>
            <a:ext cx="2175543" cy="2175578"/>
          </a:xfrm>
          <a:prstGeom prst="rect">
            <a:avLst/>
          </a:prstGeom>
          <a:noFill/>
          <a:ln>
            <a:noFill/>
          </a:ln>
        </p:spPr>
      </p:pic>
      <p:pic>
        <p:nvPicPr>
          <p:cNvPr id="509" name="Google Shape;509;p48"/>
          <p:cNvPicPr preferRelativeResize="0"/>
          <p:nvPr/>
        </p:nvPicPr>
        <p:blipFill rotWithShape="1">
          <a:blip r:embed="rId4">
            <a:alphaModFix amt="69000"/>
          </a:blip>
          <a:srcRect/>
          <a:stretch>
            <a:fillRect/>
          </a:stretch>
        </p:blipFill>
        <p:spPr>
          <a:xfrm rot="1625203" flipH="1">
            <a:off x="-153492" y="4076147"/>
            <a:ext cx="1055868" cy="1055889"/>
          </a:xfrm>
          <a:prstGeom prst="rect">
            <a:avLst/>
          </a:prstGeom>
          <a:noFill/>
          <a:ln>
            <a:noFill/>
          </a:ln>
        </p:spPr>
      </p:pic>
      <p:pic>
        <p:nvPicPr>
          <p:cNvPr id="510" name="Google Shape;510;p48"/>
          <p:cNvPicPr preferRelativeResize="0"/>
          <p:nvPr/>
        </p:nvPicPr>
        <p:blipFill rotWithShape="1">
          <a:blip r:embed="rId5">
            <a:alphaModFix amt="75000"/>
          </a:blip>
          <a:srcRect/>
          <a:stretch>
            <a:fillRect/>
          </a:stretch>
        </p:blipFill>
        <p:spPr>
          <a:xfrm rot="-10312853" flipH="1">
            <a:off x="8701772" y="178911"/>
            <a:ext cx="720961" cy="720978"/>
          </a:xfrm>
          <a:prstGeom prst="rect">
            <a:avLst/>
          </a:prstGeom>
          <a:noFill/>
          <a:ln>
            <a:noFill/>
          </a:ln>
        </p:spPr>
      </p:pic>
      <p:sp>
        <p:nvSpPr>
          <p:cNvPr id="511" name="Google Shape;511;p48"/>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pic>
        <p:nvPicPr>
          <p:cNvPr id="512" name="Google Shape;512;p48"/>
          <p:cNvPicPr preferRelativeResize="0"/>
          <p:nvPr/>
        </p:nvPicPr>
        <p:blipFill>
          <a:blip r:embed="rId6">
            <a:alphaModFix amt="82000"/>
          </a:blip>
          <a:stretch>
            <a:fillRect/>
          </a:stretch>
        </p:blipFill>
        <p:spPr>
          <a:xfrm rot="6867997">
            <a:off x="7933560" y="3898018"/>
            <a:ext cx="1783030" cy="178304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540"/>
        <p:cNvGrpSpPr/>
        <p:nvPr/>
      </p:nvGrpSpPr>
      <p:grpSpPr>
        <a:xfrm>
          <a:off x="0" y="0"/>
          <a:ext cx="0" cy="0"/>
          <a:chOff x="0" y="0"/>
          <a:chExt cx="0" cy="0"/>
        </a:xfrm>
      </p:grpSpPr>
      <p:pic>
        <p:nvPicPr>
          <p:cNvPr id="541" name="Google Shape;541;p52"/>
          <p:cNvPicPr preferRelativeResize="0"/>
          <p:nvPr/>
        </p:nvPicPr>
        <p:blipFill rotWithShape="1">
          <a:blip r:embed="rId2">
            <a:alphaModFix amt="31000"/>
          </a:blip>
          <a:srcRect t="34167"/>
          <a:stretch>
            <a:fillRect/>
          </a:stretch>
        </p:blipFill>
        <p:spPr>
          <a:xfrm>
            <a:off x="-159050" y="2152649"/>
            <a:ext cx="6918400" cy="3413775"/>
          </a:xfrm>
          <a:prstGeom prst="rect">
            <a:avLst/>
          </a:prstGeom>
          <a:noFill/>
          <a:ln>
            <a:noFill/>
          </a:ln>
        </p:spPr>
      </p:pic>
      <p:pic>
        <p:nvPicPr>
          <p:cNvPr id="542" name="Google Shape;542;p52"/>
          <p:cNvPicPr preferRelativeResize="0"/>
          <p:nvPr/>
        </p:nvPicPr>
        <p:blipFill rotWithShape="1">
          <a:blip r:embed="rId3">
            <a:alphaModFix amt="38000"/>
          </a:blip>
          <a:srcRect t="37942"/>
          <a:stretch>
            <a:fillRect/>
          </a:stretch>
        </p:blipFill>
        <p:spPr>
          <a:xfrm rot="10800000" flipH="1">
            <a:off x="-363550" y="0"/>
            <a:ext cx="9871124" cy="4591304"/>
          </a:xfrm>
          <a:prstGeom prst="rect">
            <a:avLst/>
          </a:prstGeom>
          <a:noFill/>
          <a:ln>
            <a:noFill/>
          </a:ln>
        </p:spPr>
      </p:pic>
      <p:pic>
        <p:nvPicPr>
          <p:cNvPr id="543" name="Google Shape;543;p52"/>
          <p:cNvPicPr preferRelativeResize="0"/>
          <p:nvPr/>
        </p:nvPicPr>
        <p:blipFill rotWithShape="1">
          <a:blip r:embed="rId4">
            <a:alphaModFix amt="87000"/>
          </a:blip>
          <a:srcRect/>
          <a:stretch>
            <a:fillRect/>
          </a:stretch>
        </p:blipFill>
        <p:spPr>
          <a:xfrm rot="-117636" flipH="1">
            <a:off x="-836824" y="-782924"/>
            <a:ext cx="3037322" cy="3037340"/>
          </a:xfrm>
          <a:prstGeom prst="rect">
            <a:avLst/>
          </a:prstGeom>
          <a:noFill/>
          <a:ln>
            <a:noFill/>
          </a:ln>
        </p:spPr>
      </p:pic>
      <p:pic>
        <p:nvPicPr>
          <p:cNvPr id="544" name="Google Shape;544;p52"/>
          <p:cNvPicPr preferRelativeResize="0"/>
          <p:nvPr/>
        </p:nvPicPr>
        <p:blipFill>
          <a:blip r:embed="rId5">
            <a:alphaModFix amt="82000"/>
          </a:blip>
          <a:stretch>
            <a:fillRect/>
          </a:stretch>
        </p:blipFill>
        <p:spPr>
          <a:xfrm rot="4516150" flipH="1">
            <a:off x="6777356" y="2981482"/>
            <a:ext cx="3250139" cy="3250139"/>
          </a:xfrm>
          <a:prstGeom prst="rect">
            <a:avLst/>
          </a:prstGeom>
          <a:noFill/>
          <a:ln>
            <a:noFill/>
          </a:ln>
        </p:spPr>
      </p:pic>
      <p:pic>
        <p:nvPicPr>
          <p:cNvPr id="545" name="Google Shape;545;p52"/>
          <p:cNvPicPr preferRelativeResize="0"/>
          <p:nvPr/>
        </p:nvPicPr>
        <p:blipFill rotWithShape="1">
          <a:blip r:embed="rId6">
            <a:alphaModFix amt="69000"/>
          </a:blip>
          <a:srcRect/>
          <a:stretch>
            <a:fillRect/>
          </a:stretch>
        </p:blipFill>
        <p:spPr>
          <a:xfrm rot="487122" flipH="1">
            <a:off x="2317517" y="-374933"/>
            <a:ext cx="1005191" cy="1005192"/>
          </a:xfrm>
          <a:prstGeom prst="rect">
            <a:avLst/>
          </a:prstGeom>
          <a:noFill/>
          <a:ln>
            <a:noFill/>
          </a:ln>
        </p:spPr>
      </p:pic>
      <p:pic>
        <p:nvPicPr>
          <p:cNvPr id="546" name="Google Shape;546;p52"/>
          <p:cNvPicPr preferRelativeResize="0"/>
          <p:nvPr/>
        </p:nvPicPr>
        <p:blipFill rotWithShape="1">
          <a:blip r:embed="rId7">
            <a:alphaModFix amt="75000"/>
          </a:blip>
          <a:srcRect/>
          <a:stretch>
            <a:fillRect/>
          </a:stretch>
        </p:blipFill>
        <p:spPr>
          <a:xfrm rot="487143" flipH="1">
            <a:off x="6242368" y="4449328"/>
            <a:ext cx="907356" cy="907372"/>
          </a:xfrm>
          <a:prstGeom prst="rect">
            <a:avLst/>
          </a:prstGeom>
          <a:noFill/>
          <a:ln>
            <a:noFill/>
          </a:ln>
        </p:spPr>
      </p:pic>
      <p:pic>
        <p:nvPicPr>
          <p:cNvPr id="547" name="Google Shape;547;p52"/>
          <p:cNvPicPr preferRelativeResize="0"/>
          <p:nvPr/>
        </p:nvPicPr>
        <p:blipFill rotWithShape="1">
          <a:blip r:embed="rId8">
            <a:alphaModFix amt="60000"/>
          </a:blip>
          <a:srcRect/>
          <a:stretch>
            <a:fillRect/>
          </a:stretch>
        </p:blipFill>
        <p:spPr>
          <a:xfrm rot="-487117">
            <a:off x="6773980" y="840644"/>
            <a:ext cx="223202" cy="223203"/>
          </a:xfrm>
          <a:prstGeom prst="rect">
            <a:avLst/>
          </a:prstGeom>
          <a:noFill/>
          <a:ln>
            <a:noFill/>
          </a:ln>
        </p:spPr>
      </p:pic>
      <p:pic>
        <p:nvPicPr>
          <p:cNvPr id="548" name="Google Shape;548;p52"/>
          <p:cNvPicPr preferRelativeResize="0"/>
          <p:nvPr/>
        </p:nvPicPr>
        <p:blipFill rotWithShape="1">
          <a:blip r:embed="rId9">
            <a:alphaModFix amt="60000"/>
          </a:blip>
          <a:srcRect/>
          <a:stretch>
            <a:fillRect/>
          </a:stretch>
        </p:blipFill>
        <p:spPr>
          <a:xfrm rot="-487117">
            <a:off x="1573330" y="3945794"/>
            <a:ext cx="223202" cy="223203"/>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549"/>
        <p:cNvGrpSpPr/>
        <p:nvPr/>
      </p:nvGrpSpPr>
      <p:grpSpPr>
        <a:xfrm>
          <a:off x="0" y="0"/>
          <a:ext cx="0" cy="0"/>
          <a:chOff x="0" y="0"/>
          <a:chExt cx="0" cy="0"/>
        </a:xfrm>
      </p:grpSpPr>
      <p:pic>
        <p:nvPicPr>
          <p:cNvPr id="550" name="Google Shape;550;p53"/>
          <p:cNvPicPr preferRelativeResize="0"/>
          <p:nvPr/>
        </p:nvPicPr>
        <p:blipFill rotWithShape="1">
          <a:blip r:embed="rId2">
            <a:alphaModFix amt="31000"/>
          </a:blip>
          <a:srcRect b="71614"/>
          <a:stretch>
            <a:fillRect/>
          </a:stretch>
        </p:blipFill>
        <p:spPr>
          <a:xfrm flipH="1">
            <a:off x="0" y="-30753"/>
            <a:ext cx="6918400" cy="1471927"/>
          </a:xfrm>
          <a:prstGeom prst="rect">
            <a:avLst/>
          </a:prstGeom>
          <a:noFill/>
          <a:ln>
            <a:noFill/>
          </a:ln>
        </p:spPr>
      </p:pic>
      <p:pic>
        <p:nvPicPr>
          <p:cNvPr id="551" name="Google Shape;551;p53"/>
          <p:cNvPicPr preferRelativeResize="0"/>
          <p:nvPr/>
        </p:nvPicPr>
        <p:blipFill rotWithShape="1">
          <a:blip r:embed="rId3">
            <a:alphaModFix amt="87000"/>
          </a:blip>
          <a:srcRect/>
          <a:stretch>
            <a:fillRect/>
          </a:stretch>
        </p:blipFill>
        <p:spPr>
          <a:xfrm rot="117638">
            <a:off x="8017972" y="-667433"/>
            <a:ext cx="2073707" cy="2073742"/>
          </a:xfrm>
          <a:prstGeom prst="rect">
            <a:avLst/>
          </a:prstGeom>
          <a:noFill/>
          <a:ln>
            <a:noFill/>
          </a:ln>
        </p:spPr>
      </p:pic>
      <p:pic>
        <p:nvPicPr>
          <p:cNvPr id="552" name="Google Shape;552;p53"/>
          <p:cNvPicPr preferRelativeResize="0"/>
          <p:nvPr/>
        </p:nvPicPr>
        <p:blipFill rotWithShape="1">
          <a:blip r:embed="rId4">
            <a:alphaModFix amt="69000"/>
          </a:blip>
          <a:srcRect/>
          <a:stretch>
            <a:fillRect/>
          </a:stretch>
        </p:blipFill>
        <p:spPr>
          <a:xfrm rot="-487136">
            <a:off x="-676155" y="4045929"/>
            <a:ext cx="1494185" cy="1494229"/>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445025"/>
            <a:ext cx="7717800" cy="572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2"/>
              </a:buClr>
              <a:buSzPts val="3500"/>
              <a:buFont typeface="DM Serif Text"/>
              <a:buNone/>
              <a:defRPr sz="3500" b="1">
                <a:solidFill>
                  <a:schemeClr val="dk2"/>
                </a:solidFill>
                <a:latin typeface="DM Serif Text"/>
                <a:ea typeface="DM Serif Text"/>
                <a:cs typeface="DM Serif Text"/>
                <a:sym typeface="DM Serif Text"/>
              </a:defRPr>
            </a:lvl1pPr>
            <a:lvl2pPr lvl="1" rtl="0">
              <a:spcBef>
                <a:spcPts val="0"/>
              </a:spcBef>
              <a:spcAft>
                <a:spcPts val="0"/>
              </a:spcAft>
              <a:buClr>
                <a:schemeClr val="dk1"/>
              </a:buClr>
              <a:buSzPts val="3500"/>
              <a:buFont typeface="Averia Libre" panose="02000603000000000004"/>
              <a:buNone/>
              <a:defRPr sz="3500" b="1">
                <a:solidFill>
                  <a:schemeClr val="dk1"/>
                </a:solidFill>
                <a:latin typeface="Averia Libre" panose="02000603000000000004"/>
                <a:ea typeface="Averia Libre" panose="02000603000000000004"/>
                <a:cs typeface="Averia Libre" panose="02000603000000000004"/>
                <a:sym typeface="Averia Libre" panose="02000603000000000004"/>
              </a:defRPr>
            </a:lvl2pPr>
            <a:lvl3pPr lvl="2" rtl="0">
              <a:spcBef>
                <a:spcPts val="0"/>
              </a:spcBef>
              <a:spcAft>
                <a:spcPts val="0"/>
              </a:spcAft>
              <a:buClr>
                <a:schemeClr val="dk1"/>
              </a:buClr>
              <a:buSzPts val="3500"/>
              <a:buFont typeface="Averia Libre" panose="02000603000000000004"/>
              <a:buNone/>
              <a:defRPr sz="3500" b="1">
                <a:solidFill>
                  <a:schemeClr val="dk1"/>
                </a:solidFill>
                <a:latin typeface="Averia Libre" panose="02000603000000000004"/>
                <a:ea typeface="Averia Libre" panose="02000603000000000004"/>
                <a:cs typeface="Averia Libre" panose="02000603000000000004"/>
                <a:sym typeface="Averia Libre" panose="02000603000000000004"/>
              </a:defRPr>
            </a:lvl3pPr>
            <a:lvl4pPr lvl="3" rtl="0">
              <a:spcBef>
                <a:spcPts val="0"/>
              </a:spcBef>
              <a:spcAft>
                <a:spcPts val="0"/>
              </a:spcAft>
              <a:buClr>
                <a:schemeClr val="dk1"/>
              </a:buClr>
              <a:buSzPts val="3500"/>
              <a:buFont typeface="Averia Libre" panose="02000603000000000004"/>
              <a:buNone/>
              <a:defRPr sz="3500" b="1">
                <a:solidFill>
                  <a:schemeClr val="dk1"/>
                </a:solidFill>
                <a:latin typeface="Averia Libre" panose="02000603000000000004"/>
                <a:ea typeface="Averia Libre" panose="02000603000000000004"/>
                <a:cs typeface="Averia Libre" panose="02000603000000000004"/>
                <a:sym typeface="Averia Libre" panose="02000603000000000004"/>
              </a:defRPr>
            </a:lvl4pPr>
            <a:lvl5pPr lvl="4" rtl="0">
              <a:spcBef>
                <a:spcPts val="0"/>
              </a:spcBef>
              <a:spcAft>
                <a:spcPts val="0"/>
              </a:spcAft>
              <a:buClr>
                <a:schemeClr val="dk1"/>
              </a:buClr>
              <a:buSzPts val="3500"/>
              <a:buFont typeface="Averia Libre" panose="02000603000000000004"/>
              <a:buNone/>
              <a:defRPr sz="3500" b="1">
                <a:solidFill>
                  <a:schemeClr val="dk1"/>
                </a:solidFill>
                <a:latin typeface="Averia Libre" panose="02000603000000000004"/>
                <a:ea typeface="Averia Libre" panose="02000603000000000004"/>
                <a:cs typeface="Averia Libre" panose="02000603000000000004"/>
                <a:sym typeface="Averia Libre" panose="02000603000000000004"/>
              </a:defRPr>
            </a:lvl5pPr>
            <a:lvl6pPr lvl="5" rtl="0">
              <a:spcBef>
                <a:spcPts val="0"/>
              </a:spcBef>
              <a:spcAft>
                <a:spcPts val="0"/>
              </a:spcAft>
              <a:buClr>
                <a:schemeClr val="dk1"/>
              </a:buClr>
              <a:buSzPts val="3500"/>
              <a:buFont typeface="Averia Libre" panose="02000603000000000004"/>
              <a:buNone/>
              <a:defRPr sz="3500" b="1">
                <a:solidFill>
                  <a:schemeClr val="dk1"/>
                </a:solidFill>
                <a:latin typeface="Averia Libre" panose="02000603000000000004"/>
                <a:ea typeface="Averia Libre" panose="02000603000000000004"/>
                <a:cs typeface="Averia Libre" panose="02000603000000000004"/>
                <a:sym typeface="Averia Libre" panose="02000603000000000004"/>
              </a:defRPr>
            </a:lvl6pPr>
            <a:lvl7pPr lvl="6" rtl="0">
              <a:spcBef>
                <a:spcPts val="0"/>
              </a:spcBef>
              <a:spcAft>
                <a:spcPts val="0"/>
              </a:spcAft>
              <a:buClr>
                <a:schemeClr val="dk1"/>
              </a:buClr>
              <a:buSzPts val="3500"/>
              <a:buFont typeface="Averia Libre" panose="02000603000000000004"/>
              <a:buNone/>
              <a:defRPr sz="3500" b="1">
                <a:solidFill>
                  <a:schemeClr val="dk1"/>
                </a:solidFill>
                <a:latin typeface="Averia Libre" panose="02000603000000000004"/>
                <a:ea typeface="Averia Libre" panose="02000603000000000004"/>
                <a:cs typeface="Averia Libre" panose="02000603000000000004"/>
                <a:sym typeface="Averia Libre" panose="02000603000000000004"/>
              </a:defRPr>
            </a:lvl7pPr>
            <a:lvl8pPr lvl="7" rtl="0">
              <a:spcBef>
                <a:spcPts val="0"/>
              </a:spcBef>
              <a:spcAft>
                <a:spcPts val="0"/>
              </a:spcAft>
              <a:buClr>
                <a:schemeClr val="dk1"/>
              </a:buClr>
              <a:buSzPts val="3500"/>
              <a:buFont typeface="Averia Libre" panose="02000603000000000004"/>
              <a:buNone/>
              <a:defRPr sz="3500" b="1">
                <a:solidFill>
                  <a:schemeClr val="dk1"/>
                </a:solidFill>
                <a:latin typeface="Averia Libre" panose="02000603000000000004"/>
                <a:ea typeface="Averia Libre" panose="02000603000000000004"/>
                <a:cs typeface="Averia Libre" panose="02000603000000000004"/>
                <a:sym typeface="Averia Libre" panose="02000603000000000004"/>
              </a:defRPr>
            </a:lvl8pPr>
            <a:lvl9pPr lvl="8" rtl="0">
              <a:spcBef>
                <a:spcPts val="0"/>
              </a:spcBef>
              <a:spcAft>
                <a:spcPts val="0"/>
              </a:spcAft>
              <a:buClr>
                <a:schemeClr val="dk1"/>
              </a:buClr>
              <a:buSzPts val="3500"/>
              <a:buFont typeface="Averia Libre" panose="02000603000000000004"/>
              <a:buNone/>
              <a:defRPr sz="3500" b="1">
                <a:solidFill>
                  <a:schemeClr val="dk1"/>
                </a:solidFill>
                <a:latin typeface="Averia Libre" panose="02000603000000000004"/>
                <a:ea typeface="Averia Libre" panose="02000603000000000004"/>
                <a:cs typeface="Averia Libre" panose="02000603000000000004"/>
                <a:sym typeface="Averia Libre" panose="02000603000000000004"/>
              </a:defRPr>
            </a:lvl9pPr>
          </a:lstStyle>
          <a:p/>
        </p:txBody>
      </p:sp>
      <p:sp>
        <p:nvSpPr>
          <p:cNvPr id="7" name="Google Shape;7;p1"/>
          <p:cNvSpPr txBox="1">
            <a:spLocks noGrp="1"/>
          </p:cNvSpPr>
          <p:nvPr>
            <p:ph type="body" idx="1"/>
          </p:nvPr>
        </p:nvSpPr>
        <p:spPr>
          <a:xfrm>
            <a:off x="713100" y="1152475"/>
            <a:ext cx="7717800" cy="3416400"/>
          </a:xfrm>
          <a:prstGeom prst="rect">
            <a:avLst/>
          </a:prstGeom>
          <a:noFill/>
          <a:ln>
            <a:noFill/>
          </a:ln>
        </p:spPr>
        <p:txBody>
          <a:bodyPr spcFirstLastPara="1" wrap="square" lIns="91425" tIns="91425" rIns="91425" bIns="91425" anchor="ctr" anchorCtr="0">
            <a:noAutofit/>
          </a:bodyPr>
          <a:lstStyle>
            <a:lvl1pPr marL="457200" lvl="0" indent="-317500">
              <a:lnSpc>
                <a:spcPct val="115000"/>
              </a:lnSpc>
              <a:spcBef>
                <a:spcPts val="0"/>
              </a:spcBef>
              <a:spcAft>
                <a:spcPts val="0"/>
              </a:spcAft>
              <a:buClr>
                <a:schemeClr val="dk1"/>
              </a:buClr>
              <a:buSzPts val="1400"/>
              <a:buFont typeface="Cambay" panose="00000500000000000000"/>
              <a:buChar char="●"/>
              <a:defRPr>
                <a:solidFill>
                  <a:schemeClr val="dk1"/>
                </a:solidFill>
                <a:latin typeface="Cambay" panose="00000500000000000000"/>
                <a:ea typeface="Cambay" panose="00000500000000000000"/>
                <a:cs typeface="Cambay" panose="00000500000000000000"/>
                <a:sym typeface="Cambay" panose="00000500000000000000"/>
              </a:defRPr>
            </a:lvl1pPr>
            <a:lvl2pPr marL="914400" lvl="1" indent="-317500">
              <a:lnSpc>
                <a:spcPct val="115000"/>
              </a:lnSpc>
              <a:spcBef>
                <a:spcPts val="1600"/>
              </a:spcBef>
              <a:spcAft>
                <a:spcPts val="0"/>
              </a:spcAft>
              <a:buClr>
                <a:schemeClr val="dk1"/>
              </a:buClr>
              <a:buSzPts val="1400"/>
              <a:buFont typeface="Cambay" panose="00000500000000000000"/>
              <a:buChar char="○"/>
              <a:defRPr>
                <a:solidFill>
                  <a:schemeClr val="dk1"/>
                </a:solidFill>
                <a:latin typeface="Cambay" panose="00000500000000000000"/>
                <a:ea typeface="Cambay" panose="00000500000000000000"/>
                <a:cs typeface="Cambay" panose="00000500000000000000"/>
                <a:sym typeface="Cambay" panose="00000500000000000000"/>
              </a:defRPr>
            </a:lvl2pPr>
            <a:lvl3pPr marL="1371600" lvl="2" indent="-317500">
              <a:lnSpc>
                <a:spcPct val="115000"/>
              </a:lnSpc>
              <a:spcBef>
                <a:spcPts val="1600"/>
              </a:spcBef>
              <a:spcAft>
                <a:spcPts val="0"/>
              </a:spcAft>
              <a:buClr>
                <a:schemeClr val="dk1"/>
              </a:buClr>
              <a:buSzPts val="1400"/>
              <a:buFont typeface="Cambay" panose="00000500000000000000"/>
              <a:buChar char="■"/>
              <a:defRPr>
                <a:solidFill>
                  <a:schemeClr val="dk1"/>
                </a:solidFill>
                <a:latin typeface="Cambay" panose="00000500000000000000"/>
                <a:ea typeface="Cambay" panose="00000500000000000000"/>
                <a:cs typeface="Cambay" panose="00000500000000000000"/>
                <a:sym typeface="Cambay" panose="00000500000000000000"/>
              </a:defRPr>
            </a:lvl3pPr>
            <a:lvl4pPr marL="1828800" lvl="3" indent="-317500">
              <a:lnSpc>
                <a:spcPct val="115000"/>
              </a:lnSpc>
              <a:spcBef>
                <a:spcPts val="1600"/>
              </a:spcBef>
              <a:spcAft>
                <a:spcPts val="0"/>
              </a:spcAft>
              <a:buClr>
                <a:schemeClr val="dk1"/>
              </a:buClr>
              <a:buSzPts val="1400"/>
              <a:buFont typeface="Cambay" panose="00000500000000000000"/>
              <a:buChar char="●"/>
              <a:defRPr>
                <a:solidFill>
                  <a:schemeClr val="dk1"/>
                </a:solidFill>
                <a:latin typeface="Cambay" panose="00000500000000000000"/>
                <a:ea typeface="Cambay" panose="00000500000000000000"/>
                <a:cs typeface="Cambay" panose="00000500000000000000"/>
                <a:sym typeface="Cambay" panose="00000500000000000000"/>
              </a:defRPr>
            </a:lvl4pPr>
            <a:lvl5pPr marL="2286000" lvl="4" indent="-317500">
              <a:lnSpc>
                <a:spcPct val="115000"/>
              </a:lnSpc>
              <a:spcBef>
                <a:spcPts val="1600"/>
              </a:spcBef>
              <a:spcAft>
                <a:spcPts val="0"/>
              </a:spcAft>
              <a:buClr>
                <a:schemeClr val="dk1"/>
              </a:buClr>
              <a:buSzPts val="1400"/>
              <a:buFont typeface="Cambay" panose="00000500000000000000"/>
              <a:buChar char="○"/>
              <a:defRPr>
                <a:solidFill>
                  <a:schemeClr val="dk1"/>
                </a:solidFill>
                <a:latin typeface="Cambay" panose="00000500000000000000"/>
                <a:ea typeface="Cambay" panose="00000500000000000000"/>
                <a:cs typeface="Cambay" panose="00000500000000000000"/>
                <a:sym typeface="Cambay" panose="00000500000000000000"/>
              </a:defRPr>
            </a:lvl5pPr>
            <a:lvl6pPr marL="2743200" lvl="5" indent="-317500">
              <a:lnSpc>
                <a:spcPct val="115000"/>
              </a:lnSpc>
              <a:spcBef>
                <a:spcPts val="1600"/>
              </a:spcBef>
              <a:spcAft>
                <a:spcPts val="0"/>
              </a:spcAft>
              <a:buClr>
                <a:schemeClr val="dk1"/>
              </a:buClr>
              <a:buSzPts val="1400"/>
              <a:buFont typeface="Cambay" panose="00000500000000000000"/>
              <a:buChar char="■"/>
              <a:defRPr>
                <a:solidFill>
                  <a:schemeClr val="dk1"/>
                </a:solidFill>
                <a:latin typeface="Cambay" panose="00000500000000000000"/>
                <a:ea typeface="Cambay" panose="00000500000000000000"/>
                <a:cs typeface="Cambay" panose="00000500000000000000"/>
                <a:sym typeface="Cambay" panose="00000500000000000000"/>
              </a:defRPr>
            </a:lvl6pPr>
            <a:lvl7pPr marL="3200400" lvl="6" indent="-317500">
              <a:lnSpc>
                <a:spcPct val="115000"/>
              </a:lnSpc>
              <a:spcBef>
                <a:spcPts val="1600"/>
              </a:spcBef>
              <a:spcAft>
                <a:spcPts val="0"/>
              </a:spcAft>
              <a:buClr>
                <a:schemeClr val="dk1"/>
              </a:buClr>
              <a:buSzPts val="1400"/>
              <a:buFont typeface="Cambay" panose="00000500000000000000"/>
              <a:buChar char="●"/>
              <a:defRPr>
                <a:solidFill>
                  <a:schemeClr val="dk1"/>
                </a:solidFill>
                <a:latin typeface="Cambay" panose="00000500000000000000"/>
                <a:ea typeface="Cambay" panose="00000500000000000000"/>
                <a:cs typeface="Cambay" panose="00000500000000000000"/>
                <a:sym typeface="Cambay" panose="00000500000000000000"/>
              </a:defRPr>
            </a:lvl7pPr>
            <a:lvl8pPr marL="3657600" lvl="7" indent="-317500">
              <a:lnSpc>
                <a:spcPct val="115000"/>
              </a:lnSpc>
              <a:spcBef>
                <a:spcPts val="1600"/>
              </a:spcBef>
              <a:spcAft>
                <a:spcPts val="0"/>
              </a:spcAft>
              <a:buClr>
                <a:schemeClr val="dk1"/>
              </a:buClr>
              <a:buSzPts val="1400"/>
              <a:buFont typeface="Cambay" panose="00000500000000000000"/>
              <a:buChar char="○"/>
              <a:defRPr>
                <a:solidFill>
                  <a:schemeClr val="dk1"/>
                </a:solidFill>
                <a:latin typeface="Cambay" panose="00000500000000000000"/>
                <a:ea typeface="Cambay" panose="00000500000000000000"/>
                <a:cs typeface="Cambay" panose="00000500000000000000"/>
                <a:sym typeface="Cambay" panose="00000500000000000000"/>
              </a:defRPr>
            </a:lvl8pPr>
            <a:lvl9pPr marL="4114800" lvl="8" indent="-317500">
              <a:lnSpc>
                <a:spcPct val="115000"/>
              </a:lnSpc>
              <a:spcBef>
                <a:spcPts val="1600"/>
              </a:spcBef>
              <a:spcAft>
                <a:spcPts val="1600"/>
              </a:spcAft>
              <a:buClr>
                <a:schemeClr val="dk1"/>
              </a:buClr>
              <a:buSzPts val="1400"/>
              <a:buFont typeface="Cambay" panose="00000500000000000000"/>
              <a:buChar char="■"/>
              <a:defRPr>
                <a:solidFill>
                  <a:schemeClr val="dk1"/>
                </a:solidFill>
                <a:latin typeface="Cambay" panose="00000500000000000000"/>
                <a:ea typeface="Cambay" panose="00000500000000000000"/>
                <a:cs typeface="Cambay" panose="00000500000000000000"/>
                <a:sym typeface="Cambay" panose="00000500000000000000"/>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image" Target="../media/image2.png"/><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image" Target="../media/image14.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4.xml"/><Relationship Id="rId2" Type="http://schemas.openxmlformats.org/officeDocument/2006/relationships/image" Target="../media/image16.png"/><Relationship Id="rId1"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image" Target="../media/image17.png"/></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5.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image" Target="../media/image18.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2.png"/><Relationship Id="rId1"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4.jpeg"/><Relationship Id="rId1" Type="http://schemas.openxmlformats.org/officeDocument/2006/relationships/image" Target="../media/image23.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6.png"/><Relationship Id="rId1" Type="http://schemas.openxmlformats.org/officeDocument/2006/relationships/image" Target="../media/image2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pic>
        <p:nvPicPr>
          <p:cNvPr id="567" name="Google Shape;567;p59"/>
          <p:cNvPicPr preferRelativeResize="0"/>
          <p:nvPr/>
        </p:nvPicPr>
        <p:blipFill rotWithShape="1">
          <a:blip r:embed="rId1">
            <a:alphaModFix amt="87000"/>
          </a:blip>
          <a:srcRect/>
          <a:stretch>
            <a:fillRect/>
          </a:stretch>
        </p:blipFill>
        <p:spPr>
          <a:xfrm rot="117636">
            <a:off x="5518082" y="871043"/>
            <a:ext cx="2469035" cy="2469050"/>
          </a:xfrm>
          <a:prstGeom prst="rect">
            <a:avLst/>
          </a:prstGeom>
          <a:noFill/>
          <a:ln>
            <a:noFill/>
          </a:ln>
        </p:spPr>
      </p:pic>
      <p:grpSp>
        <p:nvGrpSpPr>
          <p:cNvPr id="568" name="Google Shape;568;p59"/>
          <p:cNvGrpSpPr/>
          <p:nvPr/>
        </p:nvGrpSpPr>
        <p:grpSpPr>
          <a:xfrm flipH="1">
            <a:off x="5765142" y="1332626"/>
            <a:ext cx="3046765" cy="5044129"/>
            <a:chOff x="1559750" y="1367850"/>
            <a:chExt cx="2473425" cy="4094925"/>
          </a:xfrm>
        </p:grpSpPr>
        <p:sp>
          <p:nvSpPr>
            <p:cNvPr id="569" name="Google Shape;569;p59"/>
            <p:cNvSpPr/>
            <p:nvPr/>
          </p:nvSpPr>
          <p:spPr>
            <a:xfrm>
              <a:off x="2808975" y="2514075"/>
              <a:ext cx="384850" cy="560525"/>
            </a:xfrm>
            <a:custGeom>
              <a:avLst/>
              <a:gdLst/>
              <a:ahLst/>
              <a:cxnLst/>
              <a:rect l="l" t="t" r="r" b="b"/>
              <a:pathLst>
                <a:path w="15394" h="22421" extrusionOk="0">
                  <a:moveTo>
                    <a:pt x="11012" y="0"/>
                  </a:moveTo>
                  <a:cubicBezTo>
                    <a:pt x="10777" y="0"/>
                    <a:pt x="10544" y="16"/>
                    <a:pt x="10315" y="45"/>
                  </a:cubicBezTo>
                  <a:cubicBezTo>
                    <a:pt x="9327" y="187"/>
                    <a:pt x="8418" y="547"/>
                    <a:pt x="7556" y="986"/>
                  </a:cubicBezTo>
                  <a:cubicBezTo>
                    <a:pt x="6694" y="1440"/>
                    <a:pt x="5879" y="1973"/>
                    <a:pt x="5142" y="2600"/>
                  </a:cubicBezTo>
                  <a:lnTo>
                    <a:pt x="5189" y="2632"/>
                  </a:lnTo>
                  <a:cubicBezTo>
                    <a:pt x="5565" y="2350"/>
                    <a:pt x="5973" y="2083"/>
                    <a:pt x="6380" y="1848"/>
                  </a:cubicBezTo>
                  <a:cubicBezTo>
                    <a:pt x="6788" y="1597"/>
                    <a:pt x="7211" y="1362"/>
                    <a:pt x="7634" y="1174"/>
                  </a:cubicBezTo>
                  <a:cubicBezTo>
                    <a:pt x="8496" y="767"/>
                    <a:pt x="9421" y="469"/>
                    <a:pt x="10346" y="375"/>
                  </a:cubicBezTo>
                  <a:cubicBezTo>
                    <a:pt x="10522" y="357"/>
                    <a:pt x="10699" y="348"/>
                    <a:pt x="10874" y="348"/>
                  </a:cubicBezTo>
                  <a:cubicBezTo>
                    <a:pt x="11167" y="348"/>
                    <a:pt x="11457" y="373"/>
                    <a:pt x="11741" y="422"/>
                  </a:cubicBezTo>
                  <a:cubicBezTo>
                    <a:pt x="12180" y="516"/>
                    <a:pt x="12619" y="688"/>
                    <a:pt x="12995" y="923"/>
                  </a:cubicBezTo>
                  <a:cubicBezTo>
                    <a:pt x="13773" y="1405"/>
                    <a:pt x="14334" y="2165"/>
                    <a:pt x="14741" y="2989"/>
                  </a:cubicBezTo>
                  <a:lnTo>
                    <a:pt x="14741" y="2989"/>
                  </a:lnTo>
                  <a:cubicBezTo>
                    <a:pt x="14816" y="3707"/>
                    <a:pt x="14860" y="4438"/>
                    <a:pt x="14860" y="5155"/>
                  </a:cubicBezTo>
                  <a:cubicBezTo>
                    <a:pt x="14860" y="5908"/>
                    <a:pt x="14829" y="6660"/>
                    <a:pt x="14766" y="7397"/>
                  </a:cubicBezTo>
                  <a:cubicBezTo>
                    <a:pt x="14641" y="8886"/>
                    <a:pt x="14359" y="10359"/>
                    <a:pt x="13904" y="11754"/>
                  </a:cubicBezTo>
                  <a:cubicBezTo>
                    <a:pt x="13434" y="13165"/>
                    <a:pt x="12776" y="14513"/>
                    <a:pt x="11882" y="15688"/>
                  </a:cubicBezTo>
                  <a:cubicBezTo>
                    <a:pt x="10989" y="16864"/>
                    <a:pt x="9876" y="17852"/>
                    <a:pt x="8590" y="18588"/>
                  </a:cubicBezTo>
                  <a:lnTo>
                    <a:pt x="8575" y="18604"/>
                  </a:lnTo>
                  <a:lnTo>
                    <a:pt x="8559" y="18620"/>
                  </a:lnTo>
                  <a:cubicBezTo>
                    <a:pt x="7854" y="19200"/>
                    <a:pt x="7101" y="19764"/>
                    <a:pt x="6318" y="20281"/>
                  </a:cubicBezTo>
                  <a:cubicBezTo>
                    <a:pt x="5550" y="20783"/>
                    <a:pt x="4750" y="21269"/>
                    <a:pt x="3904" y="21629"/>
                  </a:cubicBezTo>
                  <a:cubicBezTo>
                    <a:pt x="3481" y="21817"/>
                    <a:pt x="3057" y="21974"/>
                    <a:pt x="2603" y="22068"/>
                  </a:cubicBezTo>
                  <a:cubicBezTo>
                    <a:pt x="2391" y="22113"/>
                    <a:pt x="2175" y="22140"/>
                    <a:pt x="1961" y="22140"/>
                  </a:cubicBezTo>
                  <a:cubicBezTo>
                    <a:pt x="1732" y="22140"/>
                    <a:pt x="1505" y="22109"/>
                    <a:pt x="1286" y="22037"/>
                  </a:cubicBezTo>
                  <a:cubicBezTo>
                    <a:pt x="1082" y="21974"/>
                    <a:pt x="894" y="21848"/>
                    <a:pt x="753" y="21692"/>
                  </a:cubicBezTo>
                  <a:cubicBezTo>
                    <a:pt x="597" y="21535"/>
                    <a:pt x="471" y="21347"/>
                    <a:pt x="377" y="21143"/>
                  </a:cubicBezTo>
                  <a:cubicBezTo>
                    <a:pt x="205" y="20736"/>
                    <a:pt x="142" y="20265"/>
                    <a:pt x="111" y="19795"/>
                  </a:cubicBezTo>
                  <a:lnTo>
                    <a:pt x="1" y="19811"/>
                  </a:lnTo>
                  <a:cubicBezTo>
                    <a:pt x="1" y="20281"/>
                    <a:pt x="32" y="20751"/>
                    <a:pt x="205" y="21221"/>
                  </a:cubicBezTo>
                  <a:cubicBezTo>
                    <a:pt x="299" y="21441"/>
                    <a:pt x="424" y="21660"/>
                    <a:pt x="581" y="21848"/>
                  </a:cubicBezTo>
                  <a:cubicBezTo>
                    <a:pt x="753" y="22037"/>
                    <a:pt x="973" y="22178"/>
                    <a:pt x="1208" y="22272"/>
                  </a:cubicBezTo>
                  <a:cubicBezTo>
                    <a:pt x="1479" y="22380"/>
                    <a:pt x="1766" y="22421"/>
                    <a:pt x="2050" y="22421"/>
                  </a:cubicBezTo>
                  <a:cubicBezTo>
                    <a:pt x="2259" y="22421"/>
                    <a:pt x="2467" y="22399"/>
                    <a:pt x="2666" y="22366"/>
                  </a:cubicBezTo>
                  <a:cubicBezTo>
                    <a:pt x="3136" y="22287"/>
                    <a:pt x="3606" y="22146"/>
                    <a:pt x="4045" y="21974"/>
                  </a:cubicBezTo>
                  <a:cubicBezTo>
                    <a:pt x="4923" y="21613"/>
                    <a:pt x="5769" y="21143"/>
                    <a:pt x="6568" y="20642"/>
                  </a:cubicBezTo>
                  <a:cubicBezTo>
                    <a:pt x="7368" y="20140"/>
                    <a:pt x="8136" y="19591"/>
                    <a:pt x="8873" y="18996"/>
                  </a:cubicBezTo>
                  <a:lnTo>
                    <a:pt x="8873" y="18996"/>
                  </a:lnTo>
                  <a:lnTo>
                    <a:pt x="8841" y="19027"/>
                  </a:lnTo>
                  <a:cubicBezTo>
                    <a:pt x="10189" y="18275"/>
                    <a:pt x="11381" y="17240"/>
                    <a:pt x="12321" y="16018"/>
                  </a:cubicBezTo>
                  <a:cubicBezTo>
                    <a:pt x="13261" y="14795"/>
                    <a:pt x="13951" y="13400"/>
                    <a:pt x="14437" y="11942"/>
                  </a:cubicBezTo>
                  <a:cubicBezTo>
                    <a:pt x="14907" y="10485"/>
                    <a:pt x="15189" y="8964"/>
                    <a:pt x="15315" y="7444"/>
                  </a:cubicBezTo>
                  <a:cubicBezTo>
                    <a:pt x="15377" y="6676"/>
                    <a:pt x="15393" y="5923"/>
                    <a:pt x="15377" y="5155"/>
                  </a:cubicBezTo>
                  <a:cubicBezTo>
                    <a:pt x="15362" y="4387"/>
                    <a:pt x="15315" y="3635"/>
                    <a:pt x="15205" y="2867"/>
                  </a:cubicBezTo>
                  <a:lnTo>
                    <a:pt x="15189" y="2836"/>
                  </a:lnTo>
                  <a:lnTo>
                    <a:pt x="15174" y="2788"/>
                  </a:lnTo>
                  <a:cubicBezTo>
                    <a:pt x="14954" y="2350"/>
                    <a:pt x="14688" y="1926"/>
                    <a:pt x="14359" y="1550"/>
                  </a:cubicBezTo>
                  <a:cubicBezTo>
                    <a:pt x="14029" y="1174"/>
                    <a:pt x="13653" y="829"/>
                    <a:pt x="13214" y="578"/>
                  </a:cubicBezTo>
                  <a:cubicBezTo>
                    <a:pt x="12776" y="312"/>
                    <a:pt x="12290" y="140"/>
                    <a:pt x="11804" y="61"/>
                  </a:cubicBezTo>
                  <a:cubicBezTo>
                    <a:pt x="11539" y="20"/>
                    <a:pt x="11274" y="0"/>
                    <a:pt x="11012"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0" name="Google Shape;570;p59"/>
            <p:cNvSpPr/>
            <p:nvPr/>
          </p:nvSpPr>
          <p:spPr>
            <a:xfrm>
              <a:off x="2969650" y="2536750"/>
              <a:ext cx="174000" cy="266875"/>
            </a:xfrm>
            <a:custGeom>
              <a:avLst/>
              <a:gdLst/>
              <a:ahLst/>
              <a:cxnLst/>
              <a:rect l="l" t="t" r="r" b="b"/>
              <a:pathLst>
                <a:path w="6960" h="10675" extrusionOk="0">
                  <a:moveTo>
                    <a:pt x="4029" y="1"/>
                  </a:moveTo>
                  <a:cubicBezTo>
                    <a:pt x="3966" y="1"/>
                    <a:pt x="3903" y="16"/>
                    <a:pt x="3809" y="16"/>
                  </a:cubicBezTo>
                  <a:lnTo>
                    <a:pt x="3794" y="16"/>
                  </a:lnTo>
                  <a:lnTo>
                    <a:pt x="3794" y="32"/>
                  </a:lnTo>
                  <a:cubicBezTo>
                    <a:pt x="3135" y="189"/>
                    <a:pt x="2493" y="424"/>
                    <a:pt x="1897" y="769"/>
                  </a:cubicBezTo>
                  <a:cubicBezTo>
                    <a:pt x="1317" y="1129"/>
                    <a:pt x="800" y="1615"/>
                    <a:pt x="455" y="2226"/>
                  </a:cubicBezTo>
                  <a:cubicBezTo>
                    <a:pt x="126" y="2838"/>
                    <a:pt x="0" y="3543"/>
                    <a:pt x="47" y="4217"/>
                  </a:cubicBezTo>
                  <a:cubicBezTo>
                    <a:pt x="63" y="4546"/>
                    <a:pt x="126" y="4875"/>
                    <a:pt x="204" y="5204"/>
                  </a:cubicBezTo>
                  <a:cubicBezTo>
                    <a:pt x="298" y="5518"/>
                    <a:pt x="408" y="5831"/>
                    <a:pt x="565" y="6129"/>
                  </a:cubicBezTo>
                  <a:lnTo>
                    <a:pt x="612" y="6098"/>
                  </a:lnTo>
                  <a:cubicBezTo>
                    <a:pt x="392" y="5487"/>
                    <a:pt x="283" y="4844"/>
                    <a:pt x="298" y="4201"/>
                  </a:cubicBezTo>
                  <a:cubicBezTo>
                    <a:pt x="314" y="3574"/>
                    <a:pt x="471" y="2947"/>
                    <a:pt x="800" y="2430"/>
                  </a:cubicBezTo>
                  <a:cubicBezTo>
                    <a:pt x="1113" y="1897"/>
                    <a:pt x="1599" y="1490"/>
                    <a:pt x="2148" y="1192"/>
                  </a:cubicBezTo>
                  <a:cubicBezTo>
                    <a:pt x="2696" y="894"/>
                    <a:pt x="3292" y="690"/>
                    <a:pt x="3919" y="549"/>
                  </a:cubicBezTo>
                  <a:lnTo>
                    <a:pt x="3919" y="549"/>
                  </a:lnTo>
                  <a:lnTo>
                    <a:pt x="3888" y="565"/>
                  </a:lnTo>
                  <a:cubicBezTo>
                    <a:pt x="3935" y="549"/>
                    <a:pt x="3997" y="549"/>
                    <a:pt x="4044" y="549"/>
                  </a:cubicBezTo>
                  <a:lnTo>
                    <a:pt x="4217" y="549"/>
                  </a:lnTo>
                  <a:cubicBezTo>
                    <a:pt x="4327" y="565"/>
                    <a:pt x="4452" y="581"/>
                    <a:pt x="4562" y="596"/>
                  </a:cubicBezTo>
                  <a:cubicBezTo>
                    <a:pt x="4781" y="643"/>
                    <a:pt x="4985" y="722"/>
                    <a:pt x="5173" y="847"/>
                  </a:cubicBezTo>
                  <a:cubicBezTo>
                    <a:pt x="5565" y="1066"/>
                    <a:pt x="5863" y="1427"/>
                    <a:pt x="6051" y="1850"/>
                  </a:cubicBezTo>
                  <a:cubicBezTo>
                    <a:pt x="6239" y="2289"/>
                    <a:pt x="6333" y="2759"/>
                    <a:pt x="6380" y="3245"/>
                  </a:cubicBezTo>
                  <a:cubicBezTo>
                    <a:pt x="6427" y="3731"/>
                    <a:pt x="6411" y="4233"/>
                    <a:pt x="6380" y="4719"/>
                  </a:cubicBezTo>
                  <a:cubicBezTo>
                    <a:pt x="6301" y="5722"/>
                    <a:pt x="6113" y="6709"/>
                    <a:pt x="5878" y="7697"/>
                  </a:cubicBezTo>
                  <a:cubicBezTo>
                    <a:pt x="5659" y="8684"/>
                    <a:pt x="5377" y="9656"/>
                    <a:pt x="5079" y="10643"/>
                  </a:cubicBezTo>
                  <a:lnTo>
                    <a:pt x="5189" y="10675"/>
                  </a:lnTo>
                  <a:cubicBezTo>
                    <a:pt x="5596" y="9734"/>
                    <a:pt x="5957" y="8778"/>
                    <a:pt x="6254" y="7791"/>
                  </a:cubicBezTo>
                  <a:cubicBezTo>
                    <a:pt x="6552" y="6819"/>
                    <a:pt x="6787" y="5800"/>
                    <a:pt x="6897" y="4766"/>
                  </a:cubicBezTo>
                  <a:cubicBezTo>
                    <a:pt x="6944" y="4248"/>
                    <a:pt x="6960" y="3731"/>
                    <a:pt x="6928" y="3198"/>
                  </a:cubicBezTo>
                  <a:cubicBezTo>
                    <a:pt x="6881" y="2665"/>
                    <a:pt x="6787" y="2132"/>
                    <a:pt x="6552" y="1631"/>
                  </a:cubicBezTo>
                  <a:cubicBezTo>
                    <a:pt x="6443" y="1380"/>
                    <a:pt x="6301" y="1129"/>
                    <a:pt x="6113" y="910"/>
                  </a:cubicBezTo>
                  <a:cubicBezTo>
                    <a:pt x="5941" y="690"/>
                    <a:pt x="5706" y="502"/>
                    <a:pt x="5471" y="361"/>
                  </a:cubicBezTo>
                  <a:cubicBezTo>
                    <a:pt x="5220" y="220"/>
                    <a:pt x="4938" y="110"/>
                    <a:pt x="4671" y="63"/>
                  </a:cubicBezTo>
                  <a:cubicBezTo>
                    <a:pt x="4530" y="32"/>
                    <a:pt x="4389" y="16"/>
                    <a:pt x="4248"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1" name="Google Shape;571;p59"/>
            <p:cNvSpPr/>
            <p:nvPr/>
          </p:nvSpPr>
          <p:spPr>
            <a:xfrm>
              <a:off x="2856800" y="2774225"/>
              <a:ext cx="135200" cy="117075"/>
            </a:xfrm>
            <a:custGeom>
              <a:avLst/>
              <a:gdLst/>
              <a:ahLst/>
              <a:cxnLst/>
              <a:rect l="l" t="t" r="r" b="b"/>
              <a:pathLst>
                <a:path w="5408" h="4683" extrusionOk="0">
                  <a:moveTo>
                    <a:pt x="1317" y="0"/>
                  </a:moveTo>
                  <a:lnTo>
                    <a:pt x="1207" y="47"/>
                  </a:lnTo>
                  <a:cubicBezTo>
                    <a:pt x="1254" y="204"/>
                    <a:pt x="1286" y="376"/>
                    <a:pt x="1301" y="533"/>
                  </a:cubicBezTo>
                  <a:cubicBezTo>
                    <a:pt x="1333" y="690"/>
                    <a:pt x="1333" y="862"/>
                    <a:pt x="1317" y="1019"/>
                  </a:cubicBezTo>
                  <a:cubicBezTo>
                    <a:pt x="1317" y="1176"/>
                    <a:pt x="1270" y="1333"/>
                    <a:pt x="1207" y="1442"/>
                  </a:cubicBezTo>
                  <a:cubicBezTo>
                    <a:pt x="1129" y="1568"/>
                    <a:pt x="1035" y="1662"/>
                    <a:pt x="909" y="1724"/>
                  </a:cubicBezTo>
                  <a:lnTo>
                    <a:pt x="862" y="1740"/>
                  </a:lnTo>
                  <a:lnTo>
                    <a:pt x="831" y="1787"/>
                  </a:lnTo>
                  <a:cubicBezTo>
                    <a:pt x="643" y="2101"/>
                    <a:pt x="455" y="2414"/>
                    <a:pt x="298" y="2759"/>
                  </a:cubicBezTo>
                  <a:cubicBezTo>
                    <a:pt x="235" y="2931"/>
                    <a:pt x="157" y="3104"/>
                    <a:pt x="110" y="3292"/>
                  </a:cubicBezTo>
                  <a:cubicBezTo>
                    <a:pt x="47" y="3480"/>
                    <a:pt x="0" y="3668"/>
                    <a:pt x="0" y="3887"/>
                  </a:cubicBezTo>
                  <a:cubicBezTo>
                    <a:pt x="0" y="3997"/>
                    <a:pt x="16" y="4107"/>
                    <a:pt x="47" y="4217"/>
                  </a:cubicBezTo>
                  <a:cubicBezTo>
                    <a:pt x="94" y="4342"/>
                    <a:pt x="173" y="4467"/>
                    <a:pt x="298" y="4546"/>
                  </a:cubicBezTo>
                  <a:cubicBezTo>
                    <a:pt x="408" y="4624"/>
                    <a:pt x="517" y="4655"/>
                    <a:pt x="643" y="4671"/>
                  </a:cubicBezTo>
                  <a:cubicBezTo>
                    <a:pt x="698" y="4679"/>
                    <a:pt x="753" y="4683"/>
                    <a:pt x="805" y="4683"/>
                  </a:cubicBezTo>
                  <a:cubicBezTo>
                    <a:pt x="858" y="4683"/>
                    <a:pt x="909" y="4679"/>
                    <a:pt x="956" y="4671"/>
                  </a:cubicBezTo>
                  <a:cubicBezTo>
                    <a:pt x="1364" y="4624"/>
                    <a:pt x="1709" y="4483"/>
                    <a:pt x="2054" y="4326"/>
                  </a:cubicBezTo>
                  <a:lnTo>
                    <a:pt x="2101" y="4311"/>
                  </a:lnTo>
                  <a:lnTo>
                    <a:pt x="2116" y="4279"/>
                  </a:lnTo>
                  <a:cubicBezTo>
                    <a:pt x="2351" y="4044"/>
                    <a:pt x="2586" y="3809"/>
                    <a:pt x="2837" y="3590"/>
                  </a:cubicBezTo>
                  <a:cubicBezTo>
                    <a:pt x="3088" y="3355"/>
                    <a:pt x="3339" y="3151"/>
                    <a:pt x="3605" y="2947"/>
                  </a:cubicBezTo>
                  <a:cubicBezTo>
                    <a:pt x="3872" y="2759"/>
                    <a:pt x="4154" y="2571"/>
                    <a:pt x="4452" y="2445"/>
                  </a:cubicBezTo>
                  <a:cubicBezTo>
                    <a:pt x="4608" y="2398"/>
                    <a:pt x="4750" y="2351"/>
                    <a:pt x="4906" y="2336"/>
                  </a:cubicBezTo>
                  <a:cubicBezTo>
                    <a:pt x="5063" y="2336"/>
                    <a:pt x="5220" y="2367"/>
                    <a:pt x="5361" y="2477"/>
                  </a:cubicBezTo>
                  <a:lnTo>
                    <a:pt x="5408" y="2398"/>
                  </a:lnTo>
                  <a:cubicBezTo>
                    <a:pt x="5282" y="2273"/>
                    <a:pt x="5094" y="2195"/>
                    <a:pt x="4922" y="2179"/>
                  </a:cubicBezTo>
                  <a:cubicBezTo>
                    <a:pt x="4889" y="2176"/>
                    <a:pt x="4855" y="2175"/>
                    <a:pt x="4822" y="2175"/>
                  </a:cubicBezTo>
                  <a:cubicBezTo>
                    <a:pt x="4668" y="2175"/>
                    <a:pt x="4518" y="2203"/>
                    <a:pt x="4389" y="2242"/>
                  </a:cubicBezTo>
                  <a:cubicBezTo>
                    <a:pt x="4044" y="2351"/>
                    <a:pt x="3731" y="2508"/>
                    <a:pt x="3433" y="2696"/>
                  </a:cubicBezTo>
                  <a:cubicBezTo>
                    <a:pt x="3135" y="2884"/>
                    <a:pt x="2853" y="3088"/>
                    <a:pt x="2586" y="3307"/>
                  </a:cubicBezTo>
                  <a:cubicBezTo>
                    <a:pt x="2344" y="3520"/>
                    <a:pt x="2086" y="3732"/>
                    <a:pt x="1842" y="3973"/>
                  </a:cubicBezTo>
                  <a:lnTo>
                    <a:pt x="1842" y="3973"/>
                  </a:lnTo>
                  <a:cubicBezTo>
                    <a:pt x="1531" y="4105"/>
                    <a:pt x="1220" y="4218"/>
                    <a:pt x="909" y="4248"/>
                  </a:cubicBezTo>
                  <a:cubicBezTo>
                    <a:pt x="870" y="4252"/>
                    <a:pt x="832" y="4254"/>
                    <a:pt x="795" y="4254"/>
                  </a:cubicBezTo>
                  <a:cubicBezTo>
                    <a:pt x="686" y="4254"/>
                    <a:pt x="592" y="4236"/>
                    <a:pt x="533" y="4201"/>
                  </a:cubicBezTo>
                  <a:cubicBezTo>
                    <a:pt x="502" y="4170"/>
                    <a:pt x="470" y="4138"/>
                    <a:pt x="455" y="4076"/>
                  </a:cubicBezTo>
                  <a:cubicBezTo>
                    <a:pt x="423" y="4029"/>
                    <a:pt x="423" y="3966"/>
                    <a:pt x="423" y="3887"/>
                  </a:cubicBezTo>
                  <a:cubicBezTo>
                    <a:pt x="423" y="3574"/>
                    <a:pt x="533" y="3229"/>
                    <a:pt x="659" y="2916"/>
                  </a:cubicBezTo>
                  <a:cubicBezTo>
                    <a:pt x="795" y="2597"/>
                    <a:pt x="946" y="2278"/>
                    <a:pt x="1112" y="1988"/>
                  </a:cubicBezTo>
                  <a:lnTo>
                    <a:pt x="1112" y="1988"/>
                  </a:lnTo>
                  <a:cubicBezTo>
                    <a:pt x="1270" y="1892"/>
                    <a:pt x="1390" y="1750"/>
                    <a:pt x="1474" y="1583"/>
                  </a:cubicBezTo>
                  <a:cubicBezTo>
                    <a:pt x="1552" y="1395"/>
                    <a:pt x="1583" y="1207"/>
                    <a:pt x="1568" y="1019"/>
                  </a:cubicBezTo>
                  <a:cubicBezTo>
                    <a:pt x="1568" y="847"/>
                    <a:pt x="1536" y="659"/>
                    <a:pt x="1505" y="502"/>
                  </a:cubicBezTo>
                  <a:cubicBezTo>
                    <a:pt x="1458" y="329"/>
                    <a:pt x="1395" y="157"/>
                    <a:pt x="1317"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2" name="Google Shape;572;p59"/>
            <p:cNvSpPr/>
            <p:nvPr/>
          </p:nvSpPr>
          <p:spPr>
            <a:xfrm>
              <a:off x="2691425" y="4396900"/>
              <a:ext cx="375025" cy="650500"/>
            </a:xfrm>
            <a:custGeom>
              <a:avLst/>
              <a:gdLst/>
              <a:ahLst/>
              <a:cxnLst/>
              <a:rect l="l" t="t" r="r" b="b"/>
              <a:pathLst>
                <a:path w="15001" h="26020" extrusionOk="0">
                  <a:moveTo>
                    <a:pt x="14970" y="1"/>
                  </a:moveTo>
                  <a:cubicBezTo>
                    <a:pt x="12807" y="1443"/>
                    <a:pt x="10863" y="3167"/>
                    <a:pt x="9076" y="5063"/>
                  </a:cubicBezTo>
                  <a:cubicBezTo>
                    <a:pt x="8183" y="6004"/>
                    <a:pt x="7336" y="6991"/>
                    <a:pt x="6537" y="8010"/>
                  </a:cubicBezTo>
                  <a:cubicBezTo>
                    <a:pt x="5753" y="9045"/>
                    <a:pt x="5016" y="10126"/>
                    <a:pt x="4327" y="11223"/>
                  </a:cubicBezTo>
                  <a:cubicBezTo>
                    <a:pt x="3668" y="12336"/>
                    <a:pt x="3041" y="13496"/>
                    <a:pt x="2509" y="14672"/>
                  </a:cubicBezTo>
                  <a:cubicBezTo>
                    <a:pt x="1976" y="15863"/>
                    <a:pt x="1505" y="17086"/>
                    <a:pt x="1129" y="18324"/>
                  </a:cubicBezTo>
                  <a:cubicBezTo>
                    <a:pt x="753" y="19578"/>
                    <a:pt x="471" y="20847"/>
                    <a:pt x="283" y="22133"/>
                  </a:cubicBezTo>
                  <a:cubicBezTo>
                    <a:pt x="95" y="23418"/>
                    <a:pt x="1" y="24719"/>
                    <a:pt x="16" y="26020"/>
                  </a:cubicBezTo>
                  <a:lnTo>
                    <a:pt x="126" y="26020"/>
                  </a:lnTo>
                  <a:cubicBezTo>
                    <a:pt x="142" y="25691"/>
                    <a:pt x="173" y="25377"/>
                    <a:pt x="204" y="25048"/>
                  </a:cubicBezTo>
                  <a:cubicBezTo>
                    <a:pt x="236" y="24735"/>
                    <a:pt x="267" y="24421"/>
                    <a:pt x="314" y="24092"/>
                  </a:cubicBezTo>
                  <a:cubicBezTo>
                    <a:pt x="393" y="23449"/>
                    <a:pt x="487" y="22822"/>
                    <a:pt x="612" y="22195"/>
                  </a:cubicBezTo>
                  <a:cubicBezTo>
                    <a:pt x="863" y="20926"/>
                    <a:pt x="1176" y="19688"/>
                    <a:pt x="1584" y="18481"/>
                  </a:cubicBezTo>
                  <a:cubicBezTo>
                    <a:pt x="1991" y="17258"/>
                    <a:pt x="2462" y="16067"/>
                    <a:pt x="3010" y="14907"/>
                  </a:cubicBezTo>
                  <a:cubicBezTo>
                    <a:pt x="3543" y="13747"/>
                    <a:pt x="4154" y="12618"/>
                    <a:pt x="4813" y="11521"/>
                  </a:cubicBezTo>
                  <a:cubicBezTo>
                    <a:pt x="5487" y="10424"/>
                    <a:pt x="6208" y="9374"/>
                    <a:pt x="6976" y="8339"/>
                  </a:cubicBezTo>
                  <a:cubicBezTo>
                    <a:pt x="7728" y="7305"/>
                    <a:pt x="8559" y="6317"/>
                    <a:pt x="9405" y="5361"/>
                  </a:cubicBezTo>
                  <a:cubicBezTo>
                    <a:pt x="10267" y="4405"/>
                    <a:pt x="11145" y="3480"/>
                    <a:pt x="12086" y="2587"/>
                  </a:cubicBezTo>
                  <a:cubicBezTo>
                    <a:pt x="13010" y="1693"/>
                    <a:pt x="13982" y="847"/>
                    <a:pt x="15001" y="48"/>
                  </a:cubicBezTo>
                  <a:lnTo>
                    <a:pt x="14970"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3" name="Google Shape;573;p59"/>
            <p:cNvSpPr/>
            <p:nvPr/>
          </p:nvSpPr>
          <p:spPr>
            <a:xfrm>
              <a:off x="2261950" y="4485850"/>
              <a:ext cx="541975" cy="976925"/>
            </a:xfrm>
            <a:custGeom>
              <a:avLst/>
              <a:gdLst/>
              <a:ahLst/>
              <a:cxnLst/>
              <a:rect l="l" t="t" r="r" b="b"/>
              <a:pathLst>
                <a:path w="21679" h="39077" extrusionOk="0">
                  <a:moveTo>
                    <a:pt x="21615" y="1"/>
                  </a:moveTo>
                  <a:cubicBezTo>
                    <a:pt x="20894" y="1740"/>
                    <a:pt x="20158" y="3465"/>
                    <a:pt x="19374" y="5173"/>
                  </a:cubicBezTo>
                  <a:cubicBezTo>
                    <a:pt x="18606" y="6882"/>
                    <a:pt x="17807" y="8590"/>
                    <a:pt x="16976" y="10267"/>
                  </a:cubicBezTo>
                  <a:cubicBezTo>
                    <a:pt x="16145" y="11960"/>
                    <a:pt x="15283" y="13622"/>
                    <a:pt x="14358" y="15252"/>
                  </a:cubicBezTo>
                  <a:cubicBezTo>
                    <a:pt x="13433" y="16882"/>
                    <a:pt x="12462" y="18481"/>
                    <a:pt x="11333" y="19954"/>
                  </a:cubicBezTo>
                  <a:cubicBezTo>
                    <a:pt x="11051" y="20330"/>
                    <a:pt x="10753" y="20691"/>
                    <a:pt x="10455" y="21020"/>
                  </a:cubicBezTo>
                  <a:cubicBezTo>
                    <a:pt x="10299" y="21192"/>
                    <a:pt x="10142" y="21365"/>
                    <a:pt x="9985" y="21537"/>
                  </a:cubicBezTo>
                  <a:cubicBezTo>
                    <a:pt x="9891" y="21616"/>
                    <a:pt x="9813" y="21694"/>
                    <a:pt x="9734" y="21772"/>
                  </a:cubicBezTo>
                  <a:cubicBezTo>
                    <a:pt x="9640" y="21851"/>
                    <a:pt x="9562" y="21929"/>
                    <a:pt x="9468" y="22023"/>
                  </a:cubicBezTo>
                  <a:cubicBezTo>
                    <a:pt x="8794" y="22681"/>
                    <a:pt x="8151" y="23371"/>
                    <a:pt x="7524" y="24092"/>
                  </a:cubicBezTo>
                  <a:cubicBezTo>
                    <a:pt x="6286" y="25518"/>
                    <a:pt x="5126" y="27023"/>
                    <a:pt x="4092" y="28606"/>
                  </a:cubicBezTo>
                  <a:cubicBezTo>
                    <a:pt x="3057" y="30189"/>
                    <a:pt x="2148" y="31851"/>
                    <a:pt x="1411" y="33591"/>
                  </a:cubicBezTo>
                  <a:cubicBezTo>
                    <a:pt x="1051" y="34468"/>
                    <a:pt x="753" y="35362"/>
                    <a:pt x="502" y="36287"/>
                  </a:cubicBezTo>
                  <a:cubicBezTo>
                    <a:pt x="251" y="37196"/>
                    <a:pt x="79" y="38136"/>
                    <a:pt x="1" y="39077"/>
                  </a:cubicBezTo>
                  <a:lnTo>
                    <a:pt x="110" y="39077"/>
                  </a:lnTo>
                  <a:cubicBezTo>
                    <a:pt x="377" y="37227"/>
                    <a:pt x="957" y="35425"/>
                    <a:pt x="1725" y="33732"/>
                  </a:cubicBezTo>
                  <a:cubicBezTo>
                    <a:pt x="2493" y="32023"/>
                    <a:pt x="3449" y="30409"/>
                    <a:pt x="4499" y="28857"/>
                  </a:cubicBezTo>
                  <a:cubicBezTo>
                    <a:pt x="5549" y="27321"/>
                    <a:pt x="6694" y="25848"/>
                    <a:pt x="7947" y="24453"/>
                  </a:cubicBezTo>
                  <a:cubicBezTo>
                    <a:pt x="8559" y="23747"/>
                    <a:pt x="9201" y="23073"/>
                    <a:pt x="9860" y="22415"/>
                  </a:cubicBezTo>
                  <a:cubicBezTo>
                    <a:pt x="9954" y="22337"/>
                    <a:pt x="10032" y="22258"/>
                    <a:pt x="10111" y="22180"/>
                  </a:cubicBezTo>
                  <a:cubicBezTo>
                    <a:pt x="10205" y="22101"/>
                    <a:pt x="10283" y="22007"/>
                    <a:pt x="10377" y="21929"/>
                  </a:cubicBezTo>
                  <a:cubicBezTo>
                    <a:pt x="10549" y="21757"/>
                    <a:pt x="10706" y="21584"/>
                    <a:pt x="10863" y="21412"/>
                  </a:cubicBezTo>
                  <a:cubicBezTo>
                    <a:pt x="11192" y="21051"/>
                    <a:pt x="11490" y="20675"/>
                    <a:pt x="11788" y="20299"/>
                  </a:cubicBezTo>
                  <a:cubicBezTo>
                    <a:pt x="12932" y="18778"/>
                    <a:pt x="13904" y="17164"/>
                    <a:pt x="14829" y="15518"/>
                  </a:cubicBezTo>
                  <a:cubicBezTo>
                    <a:pt x="15738" y="13857"/>
                    <a:pt x="16584" y="12180"/>
                    <a:pt x="17383" y="10471"/>
                  </a:cubicBezTo>
                  <a:cubicBezTo>
                    <a:pt x="18982" y="7054"/>
                    <a:pt x="20409" y="3574"/>
                    <a:pt x="21678" y="32"/>
                  </a:cubicBezTo>
                  <a:lnTo>
                    <a:pt x="21615"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4" name="Google Shape;574;p59"/>
            <p:cNvSpPr/>
            <p:nvPr/>
          </p:nvSpPr>
          <p:spPr>
            <a:xfrm>
              <a:off x="3622875" y="3374550"/>
              <a:ext cx="410300" cy="1275900"/>
            </a:xfrm>
            <a:custGeom>
              <a:avLst/>
              <a:gdLst/>
              <a:ahLst/>
              <a:cxnLst/>
              <a:rect l="l" t="t" r="r" b="b"/>
              <a:pathLst>
                <a:path w="16412" h="51036" extrusionOk="0">
                  <a:moveTo>
                    <a:pt x="424" y="0"/>
                  </a:moveTo>
                  <a:cubicBezTo>
                    <a:pt x="189" y="1113"/>
                    <a:pt x="95" y="2257"/>
                    <a:pt x="48" y="3386"/>
                  </a:cubicBezTo>
                  <a:cubicBezTo>
                    <a:pt x="1" y="4514"/>
                    <a:pt x="1" y="5659"/>
                    <a:pt x="48" y="6787"/>
                  </a:cubicBezTo>
                  <a:cubicBezTo>
                    <a:pt x="142" y="9060"/>
                    <a:pt x="408" y="11317"/>
                    <a:pt x="769" y="13559"/>
                  </a:cubicBezTo>
                  <a:cubicBezTo>
                    <a:pt x="1521" y="18041"/>
                    <a:pt x="2744" y="22430"/>
                    <a:pt x="4248" y="26709"/>
                  </a:cubicBezTo>
                  <a:cubicBezTo>
                    <a:pt x="5753" y="30988"/>
                    <a:pt x="7556" y="35173"/>
                    <a:pt x="9593" y="39217"/>
                  </a:cubicBezTo>
                  <a:cubicBezTo>
                    <a:pt x="10612" y="41239"/>
                    <a:pt x="11678" y="43246"/>
                    <a:pt x="12791" y="45221"/>
                  </a:cubicBezTo>
                  <a:cubicBezTo>
                    <a:pt x="13919" y="47180"/>
                    <a:pt x="15079" y="49124"/>
                    <a:pt x="16302" y="51036"/>
                  </a:cubicBezTo>
                  <a:lnTo>
                    <a:pt x="16412" y="50973"/>
                  </a:lnTo>
                  <a:cubicBezTo>
                    <a:pt x="15267" y="49014"/>
                    <a:pt x="14154" y="47055"/>
                    <a:pt x="13104" y="45048"/>
                  </a:cubicBezTo>
                  <a:cubicBezTo>
                    <a:pt x="12023" y="43058"/>
                    <a:pt x="10988" y="41051"/>
                    <a:pt x="10016" y="39014"/>
                  </a:cubicBezTo>
                  <a:cubicBezTo>
                    <a:pt x="9045" y="36976"/>
                    <a:pt x="8104" y="34923"/>
                    <a:pt x="7226" y="32838"/>
                  </a:cubicBezTo>
                  <a:cubicBezTo>
                    <a:pt x="6349" y="30753"/>
                    <a:pt x="5534" y="28653"/>
                    <a:pt x="4781" y="26521"/>
                  </a:cubicBezTo>
                  <a:cubicBezTo>
                    <a:pt x="4029" y="24405"/>
                    <a:pt x="3339" y="22242"/>
                    <a:pt x="2744" y="20079"/>
                  </a:cubicBezTo>
                  <a:cubicBezTo>
                    <a:pt x="2132" y="17900"/>
                    <a:pt x="1631" y="15706"/>
                    <a:pt x="1207" y="13480"/>
                  </a:cubicBezTo>
                  <a:cubicBezTo>
                    <a:pt x="800" y="11270"/>
                    <a:pt x="486" y="9029"/>
                    <a:pt x="345" y="6772"/>
                  </a:cubicBezTo>
                  <a:cubicBezTo>
                    <a:pt x="267" y="5643"/>
                    <a:pt x="220" y="4514"/>
                    <a:pt x="236" y="3386"/>
                  </a:cubicBezTo>
                  <a:cubicBezTo>
                    <a:pt x="236" y="2822"/>
                    <a:pt x="251" y="2257"/>
                    <a:pt x="298" y="1709"/>
                  </a:cubicBezTo>
                  <a:cubicBezTo>
                    <a:pt x="330" y="1145"/>
                    <a:pt x="377" y="580"/>
                    <a:pt x="471" y="16"/>
                  </a:cubicBezTo>
                  <a:lnTo>
                    <a:pt x="424"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5" name="Google Shape;575;p59"/>
            <p:cNvSpPr/>
            <p:nvPr/>
          </p:nvSpPr>
          <p:spPr>
            <a:xfrm>
              <a:off x="1669475" y="2640000"/>
              <a:ext cx="118350" cy="75475"/>
            </a:xfrm>
            <a:custGeom>
              <a:avLst/>
              <a:gdLst/>
              <a:ahLst/>
              <a:cxnLst/>
              <a:rect l="l" t="t" r="r" b="b"/>
              <a:pathLst>
                <a:path w="4734" h="3019" extrusionOk="0">
                  <a:moveTo>
                    <a:pt x="630" y="0"/>
                  </a:moveTo>
                  <a:cubicBezTo>
                    <a:pt x="247" y="0"/>
                    <a:pt x="141" y="228"/>
                    <a:pt x="141" y="228"/>
                  </a:cubicBezTo>
                  <a:cubicBezTo>
                    <a:pt x="0" y="698"/>
                    <a:pt x="2649" y="1560"/>
                    <a:pt x="2649" y="1560"/>
                  </a:cubicBezTo>
                  <a:cubicBezTo>
                    <a:pt x="3260" y="1701"/>
                    <a:pt x="4734" y="3018"/>
                    <a:pt x="4734" y="3018"/>
                  </a:cubicBezTo>
                  <a:cubicBezTo>
                    <a:pt x="2380" y="505"/>
                    <a:pt x="1199" y="0"/>
                    <a:pt x="630"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6" name="Google Shape;576;p59"/>
            <p:cNvSpPr/>
            <p:nvPr/>
          </p:nvSpPr>
          <p:spPr>
            <a:xfrm>
              <a:off x="1673375" y="2774600"/>
              <a:ext cx="85075" cy="217525"/>
            </a:xfrm>
            <a:custGeom>
              <a:avLst/>
              <a:gdLst/>
              <a:ahLst/>
              <a:cxnLst/>
              <a:rect l="l" t="t" r="r" b="b"/>
              <a:pathLst>
                <a:path w="3403" h="8701" extrusionOk="0">
                  <a:moveTo>
                    <a:pt x="2634" y="1"/>
                  </a:moveTo>
                  <a:lnTo>
                    <a:pt x="2524" y="17"/>
                  </a:lnTo>
                  <a:cubicBezTo>
                    <a:pt x="2524" y="455"/>
                    <a:pt x="2477" y="894"/>
                    <a:pt x="2352" y="1302"/>
                  </a:cubicBezTo>
                  <a:cubicBezTo>
                    <a:pt x="2227" y="1725"/>
                    <a:pt x="2038" y="2101"/>
                    <a:pt x="1756" y="2383"/>
                  </a:cubicBezTo>
                  <a:cubicBezTo>
                    <a:pt x="1694" y="2462"/>
                    <a:pt x="1615" y="2524"/>
                    <a:pt x="1537" y="2587"/>
                  </a:cubicBezTo>
                  <a:cubicBezTo>
                    <a:pt x="1490" y="2618"/>
                    <a:pt x="1474" y="2634"/>
                    <a:pt x="1411" y="2666"/>
                  </a:cubicBezTo>
                  <a:cubicBezTo>
                    <a:pt x="1349" y="2713"/>
                    <a:pt x="1317" y="2760"/>
                    <a:pt x="1270" y="2791"/>
                  </a:cubicBezTo>
                  <a:cubicBezTo>
                    <a:pt x="1082" y="2948"/>
                    <a:pt x="910" y="3120"/>
                    <a:pt x="769" y="3308"/>
                  </a:cubicBezTo>
                  <a:cubicBezTo>
                    <a:pt x="471" y="3684"/>
                    <a:pt x="236" y="4123"/>
                    <a:pt x="110" y="4609"/>
                  </a:cubicBezTo>
                  <a:cubicBezTo>
                    <a:pt x="1" y="5095"/>
                    <a:pt x="48" y="5628"/>
                    <a:pt x="236" y="6083"/>
                  </a:cubicBezTo>
                  <a:cubicBezTo>
                    <a:pt x="424" y="6553"/>
                    <a:pt x="706" y="6945"/>
                    <a:pt x="1051" y="7274"/>
                  </a:cubicBezTo>
                  <a:cubicBezTo>
                    <a:pt x="1725" y="7932"/>
                    <a:pt x="2540" y="8371"/>
                    <a:pt x="3371" y="8700"/>
                  </a:cubicBezTo>
                  <a:lnTo>
                    <a:pt x="3402" y="8653"/>
                  </a:lnTo>
                  <a:cubicBezTo>
                    <a:pt x="2665" y="8136"/>
                    <a:pt x="1929" y="7619"/>
                    <a:pt x="1380" y="6960"/>
                  </a:cubicBezTo>
                  <a:cubicBezTo>
                    <a:pt x="1098" y="6647"/>
                    <a:pt x="863" y="6286"/>
                    <a:pt x="737" y="5910"/>
                  </a:cubicBezTo>
                  <a:cubicBezTo>
                    <a:pt x="596" y="5518"/>
                    <a:pt x="581" y="5126"/>
                    <a:pt x="675" y="4735"/>
                  </a:cubicBezTo>
                  <a:cubicBezTo>
                    <a:pt x="753" y="4343"/>
                    <a:pt x="957" y="3982"/>
                    <a:pt x="1192" y="3653"/>
                  </a:cubicBezTo>
                  <a:cubicBezTo>
                    <a:pt x="1317" y="3481"/>
                    <a:pt x="1458" y="3324"/>
                    <a:pt x="1615" y="3183"/>
                  </a:cubicBezTo>
                  <a:cubicBezTo>
                    <a:pt x="1647" y="3151"/>
                    <a:pt x="1694" y="3104"/>
                    <a:pt x="1709" y="3089"/>
                  </a:cubicBezTo>
                  <a:cubicBezTo>
                    <a:pt x="1756" y="3057"/>
                    <a:pt x="1819" y="3010"/>
                    <a:pt x="1866" y="2963"/>
                  </a:cubicBezTo>
                  <a:cubicBezTo>
                    <a:pt x="1960" y="2885"/>
                    <a:pt x="2038" y="2791"/>
                    <a:pt x="2117" y="2697"/>
                  </a:cubicBezTo>
                  <a:cubicBezTo>
                    <a:pt x="2446" y="2321"/>
                    <a:pt x="2603" y="1850"/>
                    <a:pt x="2681" y="1380"/>
                  </a:cubicBezTo>
                  <a:cubicBezTo>
                    <a:pt x="2744" y="910"/>
                    <a:pt x="2744" y="455"/>
                    <a:pt x="2634"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7" name="Google Shape;577;p59"/>
            <p:cNvSpPr/>
            <p:nvPr/>
          </p:nvSpPr>
          <p:spPr>
            <a:xfrm>
              <a:off x="1698450" y="2987775"/>
              <a:ext cx="228875" cy="326850"/>
            </a:xfrm>
            <a:custGeom>
              <a:avLst/>
              <a:gdLst/>
              <a:ahLst/>
              <a:cxnLst/>
              <a:rect l="l" t="t" r="r" b="b"/>
              <a:pathLst>
                <a:path w="9155" h="13074" extrusionOk="0">
                  <a:moveTo>
                    <a:pt x="2274" y="1"/>
                  </a:moveTo>
                  <a:cubicBezTo>
                    <a:pt x="2054" y="16"/>
                    <a:pt x="1835" y="63"/>
                    <a:pt x="1615" y="142"/>
                  </a:cubicBezTo>
                  <a:cubicBezTo>
                    <a:pt x="1176" y="283"/>
                    <a:pt x="785" y="596"/>
                    <a:pt x="534" y="988"/>
                  </a:cubicBezTo>
                  <a:cubicBezTo>
                    <a:pt x="283" y="1380"/>
                    <a:pt x="158" y="1819"/>
                    <a:pt x="79" y="2242"/>
                  </a:cubicBezTo>
                  <a:cubicBezTo>
                    <a:pt x="17" y="2665"/>
                    <a:pt x="1" y="3104"/>
                    <a:pt x="17" y="3527"/>
                  </a:cubicBezTo>
                  <a:lnTo>
                    <a:pt x="17" y="3543"/>
                  </a:lnTo>
                  <a:cubicBezTo>
                    <a:pt x="48" y="3716"/>
                    <a:pt x="79" y="3841"/>
                    <a:pt x="126" y="3982"/>
                  </a:cubicBezTo>
                  <a:cubicBezTo>
                    <a:pt x="173" y="4107"/>
                    <a:pt x="220" y="4248"/>
                    <a:pt x="283" y="4374"/>
                  </a:cubicBezTo>
                  <a:cubicBezTo>
                    <a:pt x="393" y="4640"/>
                    <a:pt x="534" y="4875"/>
                    <a:pt x="706" y="5111"/>
                  </a:cubicBezTo>
                  <a:cubicBezTo>
                    <a:pt x="1051" y="5565"/>
                    <a:pt x="1490" y="5941"/>
                    <a:pt x="1976" y="6223"/>
                  </a:cubicBezTo>
                  <a:cubicBezTo>
                    <a:pt x="2101" y="6286"/>
                    <a:pt x="2227" y="6349"/>
                    <a:pt x="2352" y="6412"/>
                  </a:cubicBezTo>
                  <a:cubicBezTo>
                    <a:pt x="2493" y="6459"/>
                    <a:pt x="2587" y="6506"/>
                    <a:pt x="2713" y="6553"/>
                  </a:cubicBezTo>
                  <a:cubicBezTo>
                    <a:pt x="2932" y="6662"/>
                    <a:pt x="3151" y="6788"/>
                    <a:pt x="3355" y="6929"/>
                  </a:cubicBezTo>
                  <a:cubicBezTo>
                    <a:pt x="3559" y="7070"/>
                    <a:pt x="3747" y="7227"/>
                    <a:pt x="3857" y="7399"/>
                  </a:cubicBezTo>
                  <a:cubicBezTo>
                    <a:pt x="3920" y="7477"/>
                    <a:pt x="3967" y="7571"/>
                    <a:pt x="3967" y="7650"/>
                  </a:cubicBezTo>
                  <a:cubicBezTo>
                    <a:pt x="3981" y="7722"/>
                    <a:pt x="3969" y="7793"/>
                    <a:pt x="3943" y="7865"/>
                  </a:cubicBezTo>
                  <a:lnTo>
                    <a:pt x="3943" y="7865"/>
                  </a:lnTo>
                  <a:cubicBezTo>
                    <a:pt x="3622" y="8233"/>
                    <a:pt x="3317" y="8616"/>
                    <a:pt x="3026" y="9013"/>
                  </a:cubicBezTo>
                  <a:cubicBezTo>
                    <a:pt x="2744" y="9405"/>
                    <a:pt x="2477" y="9829"/>
                    <a:pt x="2227" y="10252"/>
                  </a:cubicBezTo>
                  <a:cubicBezTo>
                    <a:pt x="1976" y="10691"/>
                    <a:pt x="1756" y="11129"/>
                    <a:pt x="1584" y="11600"/>
                  </a:cubicBezTo>
                  <a:cubicBezTo>
                    <a:pt x="1412" y="12070"/>
                    <a:pt x="1286" y="12572"/>
                    <a:pt x="1286" y="13073"/>
                  </a:cubicBezTo>
                  <a:lnTo>
                    <a:pt x="1396" y="13073"/>
                  </a:lnTo>
                  <a:cubicBezTo>
                    <a:pt x="1427" y="12838"/>
                    <a:pt x="1474" y="12603"/>
                    <a:pt x="1553" y="12368"/>
                  </a:cubicBezTo>
                  <a:cubicBezTo>
                    <a:pt x="1615" y="12133"/>
                    <a:pt x="1709" y="11913"/>
                    <a:pt x="1803" y="11694"/>
                  </a:cubicBezTo>
                  <a:cubicBezTo>
                    <a:pt x="2007" y="11255"/>
                    <a:pt x="2242" y="10832"/>
                    <a:pt x="2509" y="10440"/>
                  </a:cubicBezTo>
                  <a:cubicBezTo>
                    <a:pt x="2775" y="10032"/>
                    <a:pt x="3057" y="9640"/>
                    <a:pt x="3371" y="9264"/>
                  </a:cubicBezTo>
                  <a:cubicBezTo>
                    <a:pt x="3669" y="8888"/>
                    <a:pt x="3982" y="8512"/>
                    <a:pt x="4311" y="8167"/>
                  </a:cubicBezTo>
                  <a:lnTo>
                    <a:pt x="4327" y="8151"/>
                  </a:lnTo>
                  <a:lnTo>
                    <a:pt x="4343" y="8120"/>
                  </a:lnTo>
                  <a:cubicBezTo>
                    <a:pt x="4437" y="7963"/>
                    <a:pt x="4484" y="7775"/>
                    <a:pt x="4452" y="7603"/>
                  </a:cubicBezTo>
                  <a:cubicBezTo>
                    <a:pt x="4437" y="7415"/>
                    <a:pt x="4374" y="7258"/>
                    <a:pt x="4280" y="7117"/>
                  </a:cubicBezTo>
                  <a:cubicBezTo>
                    <a:pt x="4108" y="6850"/>
                    <a:pt x="3888" y="6662"/>
                    <a:pt x="3653" y="6506"/>
                  </a:cubicBezTo>
                  <a:cubicBezTo>
                    <a:pt x="3418" y="6333"/>
                    <a:pt x="3183" y="6208"/>
                    <a:pt x="2948" y="6082"/>
                  </a:cubicBezTo>
                  <a:cubicBezTo>
                    <a:pt x="2822" y="6020"/>
                    <a:pt x="2681" y="5957"/>
                    <a:pt x="2572" y="5910"/>
                  </a:cubicBezTo>
                  <a:cubicBezTo>
                    <a:pt x="2462" y="5863"/>
                    <a:pt x="2352" y="5800"/>
                    <a:pt x="2242" y="5738"/>
                  </a:cubicBezTo>
                  <a:cubicBezTo>
                    <a:pt x="1819" y="5487"/>
                    <a:pt x="1443" y="5173"/>
                    <a:pt x="1161" y="4766"/>
                  </a:cubicBezTo>
                  <a:cubicBezTo>
                    <a:pt x="1020" y="4578"/>
                    <a:pt x="894" y="4358"/>
                    <a:pt x="800" y="4139"/>
                  </a:cubicBezTo>
                  <a:cubicBezTo>
                    <a:pt x="753" y="4029"/>
                    <a:pt x="706" y="3919"/>
                    <a:pt x="659" y="3810"/>
                  </a:cubicBezTo>
                  <a:cubicBezTo>
                    <a:pt x="628" y="3700"/>
                    <a:pt x="597" y="3559"/>
                    <a:pt x="581" y="3465"/>
                  </a:cubicBezTo>
                  <a:lnTo>
                    <a:pt x="581" y="3496"/>
                  </a:lnTo>
                  <a:cubicBezTo>
                    <a:pt x="565" y="3104"/>
                    <a:pt x="565" y="2697"/>
                    <a:pt x="628" y="2321"/>
                  </a:cubicBezTo>
                  <a:cubicBezTo>
                    <a:pt x="691" y="1944"/>
                    <a:pt x="800" y="1584"/>
                    <a:pt x="988" y="1270"/>
                  </a:cubicBezTo>
                  <a:cubicBezTo>
                    <a:pt x="1176" y="973"/>
                    <a:pt x="1443" y="737"/>
                    <a:pt x="1788" y="612"/>
                  </a:cubicBezTo>
                  <a:cubicBezTo>
                    <a:pt x="1945" y="549"/>
                    <a:pt x="2133" y="502"/>
                    <a:pt x="2305" y="487"/>
                  </a:cubicBezTo>
                  <a:lnTo>
                    <a:pt x="2587" y="487"/>
                  </a:lnTo>
                  <a:cubicBezTo>
                    <a:pt x="2644" y="487"/>
                    <a:pt x="2701" y="492"/>
                    <a:pt x="2755" y="500"/>
                  </a:cubicBezTo>
                  <a:lnTo>
                    <a:pt x="2755" y="500"/>
                  </a:lnTo>
                  <a:cubicBezTo>
                    <a:pt x="2792" y="548"/>
                    <a:pt x="2833" y="585"/>
                    <a:pt x="2869" y="612"/>
                  </a:cubicBezTo>
                  <a:cubicBezTo>
                    <a:pt x="2932" y="675"/>
                    <a:pt x="2995" y="722"/>
                    <a:pt x="3073" y="769"/>
                  </a:cubicBezTo>
                  <a:cubicBezTo>
                    <a:pt x="3198" y="847"/>
                    <a:pt x="3340" y="894"/>
                    <a:pt x="3481" y="941"/>
                  </a:cubicBezTo>
                  <a:cubicBezTo>
                    <a:pt x="3747" y="1035"/>
                    <a:pt x="4014" y="1098"/>
                    <a:pt x="4280" y="1161"/>
                  </a:cubicBezTo>
                  <a:cubicBezTo>
                    <a:pt x="4829" y="1270"/>
                    <a:pt x="5362" y="1333"/>
                    <a:pt x="5910" y="1380"/>
                  </a:cubicBezTo>
                  <a:cubicBezTo>
                    <a:pt x="6443" y="1427"/>
                    <a:pt x="6992" y="1458"/>
                    <a:pt x="7525" y="1474"/>
                  </a:cubicBezTo>
                  <a:cubicBezTo>
                    <a:pt x="8073" y="1505"/>
                    <a:pt x="8606" y="1505"/>
                    <a:pt x="9155" y="1505"/>
                  </a:cubicBezTo>
                  <a:lnTo>
                    <a:pt x="9155" y="1443"/>
                  </a:lnTo>
                  <a:cubicBezTo>
                    <a:pt x="8888" y="1411"/>
                    <a:pt x="8622" y="1396"/>
                    <a:pt x="8355" y="1364"/>
                  </a:cubicBezTo>
                  <a:cubicBezTo>
                    <a:pt x="8089" y="1333"/>
                    <a:pt x="7807" y="1317"/>
                    <a:pt x="7540" y="1286"/>
                  </a:cubicBezTo>
                  <a:cubicBezTo>
                    <a:pt x="7007" y="1223"/>
                    <a:pt x="6474" y="1145"/>
                    <a:pt x="5941" y="1067"/>
                  </a:cubicBezTo>
                  <a:cubicBezTo>
                    <a:pt x="5424" y="988"/>
                    <a:pt x="4891" y="894"/>
                    <a:pt x="4374" y="769"/>
                  </a:cubicBezTo>
                  <a:cubicBezTo>
                    <a:pt x="4123" y="706"/>
                    <a:pt x="3872" y="628"/>
                    <a:pt x="3622" y="534"/>
                  </a:cubicBezTo>
                  <a:cubicBezTo>
                    <a:pt x="3512" y="487"/>
                    <a:pt x="3402" y="440"/>
                    <a:pt x="3308" y="377"/>
                  </a:cubicBezTo>
                  <a:cubicBezTo>
                    <a:pt x="3214" y="314"/>
                    <a:pt x="3136" y="236"/>
                    <a:pt x="3120" y="204"/>
                  </a:cubicBezTo>
                  <a:lnTo>
                    <a:pt x="3104" y="95"/>
                  </a:lnTo>
                  <a:lnTo>
                    <a:pt x="2963" y="63"/>
                  </a:lnTo>
                  <a:cubicBezTo>
                    <a:pt x="2838" y="32"/>
                    <a:pt x="2728" y="16"/>
                    <a:pt x="2619"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 name="Google Shape;578;p59"/>
            <p:cNvSpPr/>
            <p:nvPr/>
          </p:nvSpPr>
          <p:spPr>
            <a:xfrm>
              <a:off x="1717650" y="3130800"/>
              <a:ext cx="1127800" cy="416975"/>
            </a:xfrm>
            <a:custGeom>
              <a:avLst/>
              <a:gdLst/>
              <a:ahLst/>
              <a:cxnLst/>
              <a:rect l="l" t="t" r="r" b="b"/>
              <a:pathLst>
                <a:path w="45112" h="16679" extrusionOk="0">
                  <a:moveTo>
                    <a:pt x="44861" y="1"/>
                  </a:moveTo>
                  <a:cubicBezTo>
                    <a:pt x="44547" y="4217"/>
                    <a:pt x="42134" y="7885"/>
                    <a:pt x="37854" y="10628"/>
                  </a:cubicBezTo>
                  <a:cubicBezTo>
                    <a:pt x="33152" y="13638"/>
                    <a:pt x="26334" y="15534"/>
                    <a:pt x="17619" y="16255"/>
                  </a:cubicBezTo>
                  <a:cubicBezTo>
                    <a:pt x="16357" y="16359"/>
                    <a:pt x="15157" y="16410"/>
                    <a:pt x="14019" y="16410"/>
                  </a:cubicBezTo>
                  <a:cubicBezTo>
                    <a:pt x="8613" y="16410"/>
                    <a:pt x="4642" y="15248"/>
                    <a:pt x="2415" y="12995"/>
                  </a:cubicBezTo>
                  <a:cubicBezTo>
                    <a:pt x="283" y="10832"/>
                    <a:pt x="503" y="8371"/>
                    <a:pt x="503" y="8340"/>
                  </a:cubicBezTo>
                  <a:lnTo>
                    <a:pt x="236" y="8324"/>
                  </a:lnTo>
                  <a:lnTo>
                    <a:pt x="236" y="8324"/>
                  </a:lnTo>
                  <a:cubicBezTo>
                    <a:pt x="236" y="8418"/>
                    <a:pt x="1" y="10910"/>
                    <a:pt x="2227" y="13183"/>
                  </a:cubicBezTo>
                  <a:cubicBezTo>
                    <a:pt x="4515" y="15503"/>
                    <a:pt x="8434" y="16678"/>
                    <a:pt x="13904" y="16678"/>
                  </a:cubicBezTo>
                  <a:cubicBezTo>
                    <a:pt x="15080" y="16678"/>
                    <a:pt x="16334" y="16631"/>
                    <a:pt x="17650" y="16522"/>
                  </a:cubicBezTo>
                  <a:cubicBezTo>
                    <a:pt x="26397" y="15801"/>
                    <a:pt x="33246" y="13888"/>
                    <a:pt x="37996" y="10847"/>
                  </a:cubicBezTo>
                  <a:cubicBezTo>
                    <a:pt x="42337" y="8057"/>
                    <a:pt x="44814" y="4311"/>
                    <a:pt x="45112" y="17"/>
                  </a:cubicBezTo>
                  <a:lnTo>
                    <a:pt x="44861"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9" name="Google Shape;579;p59"/>
            <p:cNvSpPr/>
            <p:nvPr/>
          </p:nvSpPr>
          <p:spPr>
            <a:xfrm>
              <a:off x="1559750" y="2193875"/>
              <a:ext cx="286850" cy="444400"/>
            </a:xfrm>
            <a:custGeom>
              <a:avLst/>
              <a:gdLst/>
              <a:ahLst/>
              <a:cxnLst/>
              <a:rect l="l" t="t" r="r" b="b"/>
              <a:pathLst>
                <a:path w="11474" h="17776" extrusionOk="0">
                  <a:moveTo>
                    <a:pt x="11254" y="1"/>
                  </a:moveTo>
                  <a:cubicBezTo>
                    <a:pt x="8966" y="3731"/>
                    <a:pt x="6427" y="6693"/>
                    <a:pt x="4389" y="9060"/>
                  </a:cubicBezTo>
                  <a:cubicBezTo>
                    <a:pt x="3057" y="10612"/>
                    <a:pt x="2007" y="11835"/>
                    <a:pt x="1442" y="12806"/>
                  </a:cubicBezTo>
                  <a:cubicBezTo>
                    <a:pt x="0" y="15267"/>
                    <a:pt x="3041" y="17744"/>
                    <a:pt x="3072" y="17775"/>
                  </a:cubicBezTo>
                  <a:lnTo>
                    <a:pt x="3245" y="17571"/>
                  </a:lnTo>
                  <a:cubicBezTo>
                    <a:pt x="3213" y="17540"/>
                    <a:pt x="345" y="15205"/>
                    <a:pt x="1677" y="12932"/>
                  </a:cubicBezTo>
                  <a:cubicBezTo>
                    <a:pt x="2226" y="11991"/>
                    <a:pt x="3260" y="10769"/>
                    <a:pt x="4593" y="9233"/>
                  </a:cubicBezTo>
                  <a:cubicBezTo>
                    <a:pt x="6630" y="6850"/>
                    <a:pt x="9185" y="3888"/>
                    <a:pt x="11474" y="126"/>
                  </a:cubicBezTo>
                  <a:lnTo>
                    <a:pt x="11254"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0" name="Google Shape;580;p59"/>
            <p:cNvSpPr/>
            <p:nvPr/>
          </p:nvSpPr>
          <p:spPr>
            <a:xfrm>
              <a:off x="1944950" y="1367850"/>
              <a:ext cx="484750" cy="594075"/>
            </a:xfrm>
            <a:custGeom>
              <a:avLst/>
              <a:gdLst/>
              <a:ahLst/>
              <a:cxnLst/>
              <a:rect l="l" t="t" r="r" b="b"/>
              <a:pathLst>
                <a:path w="19390" h="23763" extrusionOk="0">
                  <a:moveTo>
                    <a:pt x="19295" y="0"/>
                  </a:moveTo>
                  <a:cubicBezTo>
                    <a:pt x="11427" y="2586"/>
                    <a:pt x="6599" y="8903"/>
                    <a:pt x="3934" y="13731"/>
                  </a:cubicBezTo>
                  <a:cubicBezTo>
                    <a:pt x="1050" y="18966"/>
                    <a:pt x="0" y="23653"/>
                    <a:pt x="0" y="23700"/>
                  </a:cubicBezTo>
                  <a:lnTo>
                    <a:pt x="251" y="23762"/>
                  </a:lnTo>
                  <a:cubicBezTo>
                    <a:pt x="298" y="23574"/>
                    <a:pt x="4452" y="5157"/>
                    <a:pt x="19389" y="251"/>
                  </a:cubicBezTo>
                  <a:lnTo>
                    <a:pt x="19295"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1" name="Google Shape;581;p59"/>
            <p:cNvSpPr/>
            <p:nvPr/>
          </p:nvSpPr>
          <p:spPr>
            <a:xfrm>
              <a:off x="2568000" y="3447425"/>
              <a:ext cx="240625" cy="704600"/>
            </a:xfrm>
            <a:custGeom>
              <a:avLst/>
              <a:gdLst/>
              <a:ahLst/>
              <a:cxnLst/>
              <a:rect l="l" t="t" r="r" b="b"/>
              <a:pathLst>
                <a:path w="9625" h="28184" extrusionOk="0">
                  <a:moveTo>
                    <a:pt x="220" y="1"/>
                  </a:moveTo>
                  <a:lnTo>
                    <a:pt x="0" y="142"/>
                  </a:lnTo>
                  <a:cubicBezTo>
                    <a:pt x="94" y="283"/>
                    <a:pt x="9358" y="15017"/>
                    <a:pt x="9311" y="28183"/>
                  </a:cubicBezTo>
                  <a:lnTo>
                    <a:pt x="9562" y="28183"/>
                  </a:lnTo>
                  <a:cubicBezTo>
                    <a:pt x="9624" y="14954"/>
                    <a:pt x="314" y="142"/>
                    <a:pt x="220"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582" name="Google Shape;582;p59"/>
          <p:cNvPicPr preferRelativeResize="0"/>
          <p:nvPr/>
        </p:nvPicPr>
        <p:blipFill rotWithShape="1">
          <a:blip r:embed="rId2">
            <a:alphaModFix amt="84000"/>
          </a:blip>
          <a:srcRect/>
          <a:stretch>
            <a:fillRect/>
          </a:stretch>
        </p:blipFill>
        <p:spPr>
          <a:xfrm rot="-487120">
            <a:off x="6387117" y="2096067"/>
            <a:ext cx="369555" cy="369556"/>
          </a:xfrm>
          <a:prstGeom prst="rect">
            <a:avLst/>
          </a:prstGeom>
          <a:noFill/>
          <a:ln>
            <a:noFill/>
          </a:ln>
        </p:spPr>
      </p:pic>
      <p:pic>
        <p:nvPicPr>
          <p:cNvPr id="583" name="Google Shape;583;p59"/>
          <p:cNvPicPr preferRelativeResize="0"/>
          <p:nvPr/>
        </p:nvPicPr>
        <p:blipFill rotWithShape="1">
          <a:blip r:embed="rId2">
            <a:alphaModFix amt="66000"/>
          </a:blip>
          <a:srcRect/>
          <a:stretch>
            <a:fillRect/>
          </a:stretch>
        </p:blipFill>
        <p:spPr>
          <a:xfrm rot="-487117">
            <a:off x="4988572" y="1247720"/>
            <a:ext cx="223202" cy="223203"/>
          </a:xfrm>
          <a:prstGeom prst="rect">
            <a:avLst/>
          </a:prstGeom>
          <a:noFill/>
          <a:ln>
            <a:noFill/>
          </a:ln>
        </p:spPr>
      </p:pic>
      <p:pic>
        <p:nvPicPr>
          <p:cNvPr id="584" name="Google Shape;584;p59"/>
          <p:cNvPicPr preferRelativeResize="0"/>
          <p:nvPr/>
        </p:nvPicPr>
        <p:blipFill rotWithShape="1">
          <a:blip r:embed="rId3">
            <a:alphaModFix amt="60000"/>
          </a:blip>
          <a:srcRect/>
          <a:stretch>
            <a:fillRect/>
          </a:stretch>
        </p:blipFill>
        <p:spPr>
          <a:xfrm rot="-487117">
            <a:off x="6315305" y="634794"/>
            <a:ext cx="223202" cy="223203"/>
          </a:xfrm>
          <a:prstGeom prst="rect">
            <a:avLst/>
          </a:prstGeom>
          <a:noFill/>
          <a:ln>
            <a:noFill/>
          </a:ln>
        </p:spPr>
      </p:pic>
      <p:pic>
        <p:nvPicPr>
          <p:cNvPr id="585" name="Google Shape;585;p59"/>
          <p:cNvPicPr preferRelativeResize="0"/>
          <p:nvPr/>
        </p:nvPicPr>
        <p:blipFill rotWithShape="1">
          <a:blip r:embed="rId4">
            <a:alphaModFix amt="75000"/>
          </a:blip>
          <a:srcRect/>
          <a:stretch>
            <a:fillRect/>
          </a:stretch>
        </p:blipFill>
        <p:spPr>
          <a:xfrm rot="-487125">
            <a:off x="6004275" y="2649194"/>
            <a:ext cx="877613" cy="877598"/>
          </a:xfrm>
          <a:prstGeom prst="rect">
            <a:avLst/>
          </a:prstGeom>
          <a:noFill/>
          <a:ln>
            <a:noFill/>
          </a:ln>
        </p:spPr>
      </p:pic>
      <p:sp>
        <p:nvSpPr>
          <p:cNvPr id="586" name="Google Shape;586;p59"/>
          <p:cNvSpPr txBox="1">
            <a:spLocks noGrp="1"/>
          </p:cNvSpPr>
          <p:nvPr>
            <p:ph type="ctrTitle"/>
          </p:nvPr>
        </p:nvSpPr>
        <p:spPr>
          <a:xfrm>
            <a:off x="400050" y="620151"/>
            <a:ext cx="5116719" cy="2124396"/>
          </a:xfrm>
          <a:prstGeom prst="rect">
            <a:avLst/>
          </a:prstGeom>
        </p:spPr>
        <p:txBody>
          <a:bodyPr spcFirstLastPara="1" wrap="square" lIns="91425" tIns="91425" rIns="91425" bIns="91425" anchor="ctr" anchorCtr="0">
            <a:noAutofit/>
          </a:bodyPr>
          <a:lstStyle/>
          <a:p>
            <a:pPr>
              <a:buClr>
                <a:schemeClr val="dk1"/>
              </a:buClr>
              <a:buSzPts val="1100"/>
            </a:pPr>
            <a:r>
              <a:rPr lang="en-IN" sz="4000" i="1" dirty="0">
                <a:effectLst/>
                <a:latin typeface="Times New Roman" panose="02020603050405020304" pitchFamily="18" charset="0"/>
                <a:ea typeface="Calibri" panose="020F0502020204030204" pitchFamily="34" charset="0"/>
                <a:cs typeface="Times New Roman" panose="02020603050405020304" pitchFamily="18" charset="0"/>
              </a:rPr>
              <a:t>MindSage:</a:t>
            </a:r>
            <a:br>
              <a:rPr lang="en-IN" sz="4000" b="0" i="1" dirty="0">
                <a:latin typeface="Times New Roman" panose="02020603050405020304" pitchFamily="18" charset="0"/>
                <a:ea typeface="Calibri" panose="020F0502020204030204" pitchFamily="34" charset="0"/>
                <a:cs typeface="Times New Roman" panose="02020603050405020304" pitchFamily="18" charset="0"/>
              </a:rPr>
            </a:br>
            <a:r>
              <a:rPr lang="en-IN" sz="2400" b="0" i="1" dirty="0">
                <a:effectLst/>
                <a:latin typeface="Times New Roman" panose="02020603050405020304" pitchFamily="18" charset="0"/>
                <a:ea typeface="Calibri" panose="020F0502020204030204" pitchFamily="34" charset="0"/>
                <a:cs typeface="Times New Roman" panose="02020603050405020304" pitchFamily="18" charset="0"/>
              </a:rPr>
              <a:t>An AI-powered Mental State Assessment Chatbot for USC Students</a:t>
            </a:r>
            <a:br>
              <a:rPr lang="en-IN" sz="2800" b="0" i="1" dirty="0">
                <a:effectLst/>
                <a:latin typeface="Times New Roman" panose="02020603050405020304" pitchFamily="18" charset="0"/>
                <a:ea typeface="Calibri" panose="020F0502020204030204" pitchFamily="34" charset="0"/>
                <a:cs typeface="Times New Roman" panose="02020603050405020304" pitchFamily="18" charset="0"/>
              </a:rPr>
            </a:br>
            <a:endParaRPr sz="2800" b="0" i="1" dirty="0">
              <a:solidFill>
                <a:schemeClr val="lt2"/>
              </a:solidFill>
              <a:latin typeface="Times New Roman" panose="02020603050405020304" pitchFamily="18" charset="0"/>
              <a:cs typeface="Times New Roman" panose="02020603050405020304" pitchFamily="18" charset="0"/>
            </a:endParaRPr>
          </a:p>
        </p:txBody>
      </p:sp>
      <p:sp>
        <p:nvSpPr>
          <p:cNvPr id="587" name="Google Shape;587;p59"/>
          <p:cNvSpPr txBox="1">
            <a:spLocks noGrp="1"/>
          </p:cNvSpPr>
          <p:nvPr>
            <p:ph type="subTitle" idx="1"/>
          </p:nvPr>
        </p:nvSpPr>
        <p:spPr>
          <a:xfrm>
            <a:off x="400050" y="3209212"/>
            <a:ext cx="4964250" cy="1552961"/>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endParaRPr lang="en-US" sz="2400" b="1" i="1" dirty="0">
              <a:solidFill>
                <a:schemeClr val="bg2">
                  <a:lumMod val="75000"/>
                </a:schemeClr>
              </a:solidFill>
              <a:latin typeface="Times New Roman" panose="02020603050405020304" pitchFamily="18" charset="0"/>
              <a:cs typeface="Times New Roman" panose="02020603050405020304" pitchFamily="18" charset="0"/>
            </a:endParaRPr>
          </a:p>
          <a:p>
            <a:pPr marL="0" lvl="0" indent="0" rtl="0">
              <a:spcBef>
                <a:spcPts val="0"/>
              </a:spcBef>
              <a:spcAft>
                <a:spcPts val="0"/>
              </a:spcAft>
              <a:buNone/>
            </a:pPr>
            <a:endParaRPr lang="en-US" sz="2400" b="1" i="1" dirty="0">
              <a:solidFill>
                <a:schemeClr val="bg2">
                  <a:lumMod val="75000"/>
                </a:schemeClr>
              </a:solidFill>
              <a:latin typeface="Times New Roman" panose="02020603050405020304" pitchFamily="18" charset="0"/>
              <a:cs typeface="Times New Roman" panose="02020603050405020304" pitchFamily="18" charset="0"/>
            </a:endParaRPr>
          </a:p>
          <a:p>
            <a:pPr marL="0" lvl="0" indent="0" rtl="0">
              <a:spcBef>
                <a:spcPts val="0"/>
              </a:spcBef>
              <a:spcAft>
                <a:spcPts val="0"/>
              </a:spcAft>
              <a:buNone/>
            </a:pPr>
            <a:endParaRPr lang="en-US" sz="2400" b="1" i="1" dirty="0">
              <a:solidFill>
                <a:schemeClr val="bg2">
                  <a:lumMod val="75000"/>
                </a:schemeClr>
              </a:solidFill>
              <a:latin typeface="Times New Roman" panose="02020603050405020304" pitchFamily="18" charset="0"/>
              <a:cs typeface="Times New Roman" panose="02020603050405020304" pitchFamily="18" charset="0"/>
            </a:endParaRPr>
          </a:p>
          <a:p>
            <a:pPr marL="0" lvl="0" indent="0" rtl="0">
              <a:spcBef>
                <a:spcPts val="0"/>
              </a:spcBef>
              <a:spcAft>
                <a:spcPts val="0"/>
              </a:spcAft>
              <a:buNone/>
            </a:pPr>
            <a:r>
              <a:rPr lang="en-US" sz="2000" b="1" i="1" dirty="0">
                <a:solidFill>
                  <a:schemeClr val="bg2">
                    <a:lumMod val="75000"/>
                  </a:schemeClr>
                </a:solidFill>
                <a:latin typeface="Times New Roman" panose="02020603050405020304" pitchFamily="18" charset="0"/>
                <a:cs typeface="Times New Roman" panose="02020603050405020304" pitchFamily="18" charset="0"/>
              </a:rPr>
              <a:t>Presentation by Team 3</a:t>
            </a:r>
            <a:endParaRPr lang="en-US" sz="2000" b="1" i="1" dirty="0">
              <a:solidFill>
                <a:schemeClr val="bg2">
                  <a:lumMod val="75000"/>
                </a:schemeClr>
              </a:solidFill>
              <a:latin typeface="Times New Roman" panose="02020603050405020304" pitchFamily="18" charset="0"/>
              <a:cs typeface="Times New Roman" panose="02020603050405020304" pitchFamily="18" charset="0"/>
            </a:endParaRPr>
          </a:p>
          <a:p>
            <a:pPr marL="0" lvl="0" indent="0" rtl="0">
              <a:spcBef>
                <a:spcPts val="0"/>
              </a:spcBef>
              <a:spcAft>
                <a:spcPts val="0"/>
              </a:spcAft>
              <a:buNone/>
            </a:pPr>
            <a:r>
              <a:rPr lang="en-US" sz="1800" i="1" dirty="0">
                <a:solidFill>
                  <a:schemeClr val="bg2">
                    <a:lumMod val="75000"/>
                  </a:schemeClr>
                </a:solidFill>
                <a:latin typeface="Times New Roman" panose="02020603050405020304" pitchFamily="18" charset="0"/>
                <a:cs typeface="Times New Roman" panose="02020603050405020304" pitchFamily="18" charset="0"/>
              </a:rPr>
              <a:t>Amanda Ferrell</a:t>
            </a:r>
            <a:endParaRPr lang="en-US" sz="1800" i="1" dirty="0">
              <a:solidFill>
                <a:schemeClr val="bg2">
                  <a:lumMod val="75000"/>
                </a:schemeClr>
              </a:solidFill>
              <a:latin typeface="Times New Roman" panose="02020603050405020304" pitchFamily="18" charset="0"/>
              <a:cs typeface="Times New Roman" panose="02020603050405020304" pitchFamily="18" charset="0"/>
            </a:endParaRPr>
          </a:p>
          <a:p>
            <a:pPr marL="0" lvl="0" indent="0" rtl="0">
              <a:spcBef>
                <a:spcPts val="0"/>
              </a:spcBef>
              <a:spcAft>
                <a:spcPts val="0"/>
              </a:spcAft>
              <a:buNone/>
            </a:pPr>
            <a:r>
              <a:rPr lang="en-US" sz="1800" i="1" dirty="0">
                <a:solidFill>
                  <a:schemeClr val="bg2">
                    <a:lumMod val="75000"/>
                  </a:schemeClr>
                </a:solidFill>
                <a:latin typeface="Times New Roman" panose="02020603050405020304" pitchFamily="18" charset="0"/>
                <a:cs typeface="Times New Roman" panose="02020603050405020304" pitchFamily="18" charset="0"/>
              </a:rPr>
              <a:t>Pallavi </a:t>
            </a:r>
            <a:r>
              <a:rPr lang="en-US" sz="1800" i="1" dirty="0" err="1">
                <a:solidFill>
                  <a:schemeClr val="bg2">
                    <a:lumMod val="75000"/>
                  </a:schemeClr>
                </a:solidFill>
                <a:latin typeface="Times New Roman" panose="02020603050405020304" pitchFamily="18" charset="0"/>
                <a:cs typeface="Times New Roman" panose="02020603050405020304" pitchFamily="18" charset="0"/>
              </a:rPr>
              <a:t>Thalakola</a:t>
            </a:r>
            <a:endParaRPr lang="en-US" sz="1800" i="1" dirty="0">
              <a:solidFill>
                <a:schemeClr val="bg2">
                  <a:lumMod val="75000"/>
                </a:schemeClr>
              </a:solidFill>
              <a:latin typeface="Times New Roman" panose="02020603050405020304" pitchFamily="18" charset="0"/>
              <a:cs typeface="Times New Roman" panose="02020603050405020304" pitchFamily="18" charset="0"/>
            </a:endParaRPr>
          </a:p>
          <a:p>
            <a:pPr marL="0" lvl="0" indent="0" rtl="0">
              <a:spcBef>
                <a:spcPts val="0"/>
              </a:spcBef>
              <a:spcAft>
                <a:spcPts val="0"/>
              </a:spcAft>
              <a:buNone/>
            </a:pPr>
            <a:r>
              <a:rPr lang="en-US" sz="1800" i="1" dirty="0" err="1">
                <a:solidFill>
                  <a:schemeClr val="bg2">
                    <a:lumMod val="75000"/>
                  </a:schemeClr>
                </a:solidFill>
                <a:latin typeface="Times New Roman" panose="02020603050405020304" pitchFamily="18" charset="0"/>
                <a:cs typeface="Times New Roman" panose="02020603050405020304" pitchFamily="18" charset="0"/>
              </a:rPr>
              <a:t>Hasithasunayana</a:t>
            </a:r>
            <a:r>
              <a:rPr lang="en-US" sz="1800" i="1" dirty="0">
                <a:solidFill>
                  <a:schemeClr val="bg2">
                    <a:lumMod val="75000"/>
                  </a:schemeClr>
                </a:solidFill>
                <a:latin typeface="Times New Roman" panose="02020603050405020304" pitchFamily="18" charset="0"/>
                <a:cs typeface="Times New Roman" panose="02020603050405020304" pitchFamily="18" charset="0"/>
              </a:rPr>
              <a:t> Ganta</a:t>
            </a:r>
            <a:endParaRPr lang="en-US" sz="1800" i="1" dirty="0">
              <a:solidFill>
                <a:schemeClr val="bg2">
                  <a:lumMod val="75000"/>
                </a:schemeClr>
              </a:solidFill>
              <a:latin typeface="Times New Roman" panose="02020603050405020304" pitchFamily="18" charset="0"/>
              <a:cs typeface="Times New Roman" panose="02020603050405020304" pitchFamily="18" charset="0"/>
            </a:endParaRPr>
          </a:p>
          <a:p>
            <a:pPr marL="0" lvl="0" indent="0" rtl="0">
              <a:spcBef>
                <a:spcPts val="0"/>
              </a:spcBef>
              <a:spcAft>
                <a:spcPts val="0"/>
              </a:spcAft>
              <a:buNone/>
            </a:pPr>
            <a:r>
              <a:rPr lang="en-US" sz="1800" i="1" dirty="0">
                <a:solidFill>
                  <a:schemeClr val="bg2">
                    <a:lumMod val="75000"/>
                  </a:schemeClr>
                </a:solidFill>
                <a:latin typeface="Times New Roman" panose="02020603050405020304" pitchFamily="18" charset="0"/>
                <a:cs typeface="Times New Roman" panose="02020603050405020304" pitchFamily="18" charset="0"/>
              </a:rPr>
              <a:t>Manasa Devi Chinta</a:t>
            </a:r>
            <a:endParaRPr lang="en-US" sz="1800" i="1" dirty="0">
              <a:solidFill>
                <a:schemeClr val="bg2">
                  <a:lumMod val="75000"/>
                </a:schemeClr>
              </a:solidFill>
              <a:latin typeface="Times New Roman" panose="02020603050405020304" pitchFamily="18" charset="0"/>
              <a:cs typeface="Times New Roman" panose="02020603050405020304" pitchFamily="18" charset="0"/>
            </a:endParaRPr>
          </a:p>
          <a:p>
            <a:pPr marL="0" lvl="0" indent="0" rtl="0">
              <a:spcBef>
                <a:spcPts val="0"/>
              </a:spcBef>
              <a:spcAft>
                <a:spcPts val="0"/>
              </a:spcAft>
              <a:buNone/>
            </a:pPr>
            <a:endParaRPr lang="en-US" sz="2400" i="1" dirty="0">
              <a:solidFill>
                <a:schemeClr val="bg2">
                  <a:lumMod val="75000"/>
                </a:schemeClr>
              </a:solidFill>
              <a:latin typeface="Times New Roman" panose="02020603050405020304" pitchFamily="18" charset="0"/>
              <a:cs typeface="Times New Roman" panose="02020603050405020304" pitchFamily="18" charset="0"/>
            </a:endParaRPr>
          </a:p>
          <a:p>
            <a:pPr marL="0" lvl="0" indent="0" rtl="0">
              <a:spcBef>
                <a:spcPts val="0"/>
              </a:spcBef>
              <a:spcAft>
                <a:spcPts val="0"/>
              </a:spcAft>
              <a:buNone/>
            </a:pPr>
            <a:endParaRPr lang="en-US" sz="2400" b="1" i="1" dirty="0">
              <a:solidFill>
                <a:schemeClr val="bg2">
                  <a:lumMod val="75000"/>
                </a:schemeClr>
              </a:solidFill>
              <a:latin typeface="Times New Roman" panose="02020603050405020304" pitchFamily="18" charset="0"/>
              <a:cs typeface="Times New Roman" panose="02020603050405020304" pitchFamily="18" charset="0"/>
            </a:endParaRPr>
          </a:p>
          <a:p>
            <a:pPr marL="0" lvl="0" indent="0" rtl="0">
              <a:spcBef>
                <a:spcPts val="0"/>
              </a:spcBef>
              <a:spcAft>
                <a:spcPts val="0"/>
              </a:spcAft>
              <a:buNone/>
            </a:pPr>
            <a:endParaRPr sz="2400" b="1" i="1" dirty="0">
              <a:solidFill>
                <a:schemeClr val="bg2">
                  <a:lumMod val="7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pic>
        <p:nvPicPr>
          <p:cNvPr id="684" name="Google Shape;684;p64"/>
          <p:cNvPicPr preferRelativeResize="0"/>
          <p:nvPr/>
        </p:nvPicPr>
        <p:blipFill rotWithShape="1">
          <a:blip r:embed="rId1">
            <a:alphaModFix amt="60000"/>
          </a:blip>
          <a:srcRect/>
          <a:stretch>
            <a:fillRect/>
          </a:stretch>
        </p:blipFill>
        <p:spPr>
          <a:xfrm rot="-487117">
            <a:off x="7123241" y="4109069"/>
            <a:ext cx="223202" cy="223203"/>
          </a:xfrm>
          <a:prstGeom prst="rect">
            <a:avLst/>
          </a:prstGeom>
          <a:noFill/>
          <a:ln>
            <a:noFill/>
          </a:ln>
        </p:spPr>
      </p:pic>
      <p:pic>
        <p:nvPicPr>
          <p:cNvPr id="685" name="Google Shape;685;p64"/>
          <p:cNvPicPr preferRelativeResize="0"/>
          <p:nvPr/>
        </p:nvPicPr>
        <p:blipFill rotWithShape="1">
          <a:blip r:embed="rId2">
            <a:alphaModFix amt="60000"/>
          </a:blip>
          <a:srcRect/>
          <a:stretch>
            <a:fillRect/>
          </a:stretch>
        </p:blipFill>
        <p:spPr>
          <a:xfrm rot="-487117">
            <a:off x="1527591" y="733344"/>
            <a:ext cx="223202" cy="223203"/>
          </a:xfrm>
          <a:prstGeom prst="rect">
            <a:avLst/>
          </a:prstGeom>
          <a:noFill/>
          <a:ln>
            <a:noFill/>
          </a:ln>
        </p:spPr>
      </p:pic>
      <p:sp>
        <p:nvSpPr>
          <p:cNvPr id="686" name="Google Shape;686;p64"/>
          <p:cNvSpPr txBox="1">
            <a:spLocks noGrp="1"/>
          </p:cNvSpPr>
          <p:nvPr>
            <p:ph type="title"/>
          </p:nvPr>
        </p:nvSpPr>
        <p:spPr>
          <a:xfrm>
            <a:off x="2246400" y="718701"/>
            <a:ext cx="4651200" cy="80148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600" i="1" dirty="0">
                <a:latin typeface="Times New Roman" panose="02020603050405020304" pitchFamily="18" charset="0"/>
                <a:cs typeface="Times New Roman" panose="02020603050405020304" pitchFamily="18" charset="0"/>
              </a:rPr>
              <a:t>Background</a:t>
            </a:r>
            <a:endParaRPr sz="3600" i="1" dirty="0">
              <a:latin typeface="Times New Roman" panose="02020603050405020304" pitchFamily="18" charset="0"/>
              <a:cs typeface="Times New Roman" panose="02020603050405020304" pitchFamily="18" charset="0"/>
            </a:endParaRPr>
          </a:p>
        </p:txBody>
      </p:sp>
      <p:sp>
        <p:nvSpPr>
          <p:cNvPr id="687" name="Google Shape;687;p64"/>
          <p:cNvSpPr txBox="1">
            <a:spLocks noGrp="1"/>
          </p:cNvSpPr>
          <p:nvPr>
            <p:ph type="subTitle" idx="1"/>
          </p:nvPr>
        </p:nvSpPr>
        <p:spPr>
          <a:xfrm>
            <a:off x="902970" y="1645920"/>
            <a:ext cx="7166610" cy="2926080"/>
          </a:xfrm>
          <a:prstGeom prst="rect">
            <a:avLst/>
          </a:prstGeom>
        </p:spPr>
        <p:txBody>
          <a:bodyPr spcFirstLastPara="1" wrap="square" lIns="91425" tIns="91425" rIns="91425" bIns="91425" anchor="ctr" anchorCtr="0">
            <a:noAutofit/>
          </a:bodyPr>
          <a:lstStyle/>
          <a:p>
            <a:pPr marL="0" lvl="0" indent="0" algn="just"/>
            <a:endParaRPr lang="en-US" dirty="0">
              <a:latin typeface="Times New Roman" panose="02020603050405020304" pitchFamily="18" charset="0"/>
              <a:cs typeface="Times New Roman" panose="02020603050405020304" pitchFamily="18" charset="0"/>
            </a:endParaRPr>
          </a:p>
          <a:p>
            <a:pPr marL="0" lvl="0" indent="0" algn="just"/>
            <a:endParaRPr lang="en-US" dirty="0">
              <a:latin typeface="Times New Roman" panose="02020603050405020304" pitchFamily="18" charset="0"/>
              <a:cs typeface="Times New Roman" panose="02020603050405020304" pitchFamily="18" charset="0"/>
            </a:endParaRPr>
          </a:p>
          <a:p>
            <a:pPr marL="0" lvl="0" indent="0" algn="just"/>
            <a:endParaRPr lang="en-US" dirty="0">
              <a:latin typeface="Times New Roman" panose="02020603050405020304" pitchFamily="18" charset="0"/>
              <a:cs typeface="Times New Roman" panose="02020603050405020304" pitchFamily="18" charset="0"/>
            </a:endParaRPr>
          </a:p>
          <a:p>
            <a:pPr marL="0" lvl="0" indent="0" algn="just"/>
            <a:endParaRPr lang="en-US" dirty="0">
              <a:latin typeface="Times New Roman" panose="02020603050405020304" pitchFamily="18" charset="0"/>
              <a:cs typeface="Times New Roman" panose="02020603050405020304" pitchFamily="18" charset="0"/>
            </a:endParaRPr>
          </a:p>
          <a:p>
            <a:pPr marL="0" lvl="0" indent="0" algn="just"/>
            <a:endParaRPr lang="en-US" dirty="0">
              <a:latin typeface="Times New Roman" panose="02020603050405020304" pitchFamily="18" charset="0"/>
              <a:cs typeface="Times New Roman" panose="02020603050405020304" pitchFamily="18" charset="0"/>
            </a:endParaRPr>
          </a:p>
          <a:p>
            <a:pPr marL="0" lvl="0" indent="0" algn="just"/>
            <a:endParaRPr lang="en-US" dirty="0">
              <a:latin typeface="Times New Roman" panose="02020603050405020304" pitchFamily="18" charset="0"/>
              <a:cs typeface="Times New Roman" panose="02020603050405020304" pitchFamily="18" charset="0"/>
            </a:endParaRPr>
          </a:p>
          <a:p>
            <a:pPr marL="285750" lvl="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By nearly every metric, student mental health is worsening.  Nearly 29% of students reported having poor mental health, and over 42% of students said they felt depressed or gloomy all the time. Remarkably, one in ten students attempted suicide and more than one in five considered it. </a:t>
            </a:r>
            <a:endParaRPr lang="en-US" dirty="0">
              <a:latin typeface="Times New Roman" panose="02020603050405020304" pitchFamily="18" charset="0"/>
              <a:cs typeface="Times New Roman" panose="02020603050405020304" pitchFamily="18" charset="0"/>
            </a:endParaRPr>
          </a:p>
          <a:p>
            <a:pPr marL="0" lvl="0" indent="0" algn="just"/>
            <a:endParaRPr lang="en-US" dirty="0">
              <a:latin typeface="Times New Roman" panose="02020603050405020304" pitchFamily="18" charset="0"/>
              <a:cs typeface="Times New Roman" panose="02020603050405020304" pitchFamily="18" charset="0"/>
            </a:endParaRPr>
          </a:p>
          <a:p>
            <a:pPr marL="285750" lvl="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These alarming statistics from the CDC in 2021 highlight the importance of our proposal. By providing all-encompassing support and tackling the stigma attached to mental health, </a:t>
            </a:r>
            <a:endParaRPr lang="en-US" dirty="0">
              <a:latin typeface="Times New Roman" panose="02020603050405020304" pitchFamily="18" charset="0"/>
              <a:cs typeface="Times New Roman" panose="02020603050405020304" pitchFamily="18" charset="0"/>
            </a:endParaRPr>
          </a:p>
          <a:p>
            <a:pPr marL="0" lvl="0" indent="0" algn="just"/>
            <a:endParaRPr lang="en-US" dirty="0">
              <a:latin typeface="Times New Roman" panose="02020603050405020304" pitchFamily="18" charset="0"/>
              <a:cs typeface="Times New Roman" panose="02020603050405020304" pitchFamily="18" charset="0"/>
            </a:endParaRPr>
          </a:p>
          <a:p>
            <a:pPr marL="0" lvl="0" indent="0" algn="just"/>
            <a:endParaRPr lang="en-US" dirty="0">
              <a:latin typeface="Times New Roman" panose="02020603050405020304" pitchFamily="18" charset="0"/>
              <a:cs typeface="Times New Roman" panose="02020603050405020304" pitchFamily="18" charset="0"/>
            </a:endParaRPr>
          </a:p>
          <a:p>
            <a:pPr marL="0" lvl="0" indent="0" algn="just" rtl="0">
              <a:spcBef>
                <a:spcPts val="0"/>
              </a:spcBef>
              <a:spcAft>
                <a:spcPts val="0"/>
              </a:spcAft>
            </a:pPr>
            <a:endParaRPr lang="en-GB" dirty="0">
              <a:latin typeface="Times New Roman" panose="02020603050405020304" pitchFamily="18" charset="0"/>
              <a:cs typeface="Times New Roman" panose="02020603050405020304" pitchFamily="18" charset="0"/>
            </a:endParaRPr>
          </a:p>
          <a:p>
            <a:pPr marL="0" lvl="0" indent="0" algn="just" rtl="0">
              <a:spcBef>
                <a:spcPts val="0"/>
              </a:spcBef>
              <a:spcAft>
                <a:spcPts val="0"/>
              </a:spcAft>
            </a:pPr>
            <a:endParaRPr lang="en-GB" dirty="0">
              <a:latin typeface="Times New Roman" panose="02020603050405020304" pitchFamily="18" charset="0"/>
              <a:cs typeface="Times New Roman" panose="02020603050405020304" pitchFamily="18" charset="0"/>
            </a:endParaRPr>
          </a:p>
          <a:p>
            <a:pPr marL="0" lvl="0" indent="0" algn="just" rtl="0">
              <a:spcBef>
                <a:spcPts val="0"/>
              </a:spcBef>
              <a:spcAft>
                <a:spcPts val="0"/>
              </a:spcAft>
            </a:pPr>
            <a:endParaRPr lang="en-GB" dirty="0">
              <a:latin typeface="Times New Roman" panose="02020603050405020304" pitchFamily="18" charset="0"/>
              <a:cs typeface="Times New Roman" panose="02020603050405020304" pitchFamily="18" charset="0"/>
            </a:endParaRPr>
          </a:p>
          <a:p>
            <a:pPr marL="0" lvl="0" indent="0" algn="just" rtl="0">
              <a:spcBef>
                <a:spcPts val="0"/>
              </a:spcBef>
              <a:spcAft>
                <a:spcPts val="0"/>
              </a:spcAft>
            </a:pPr>
            <a:endParaRPr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86"/>
                                        </p:tgtEl>
                                        <p:attrNameLst>
                                          <p:attrName>style.visibility</p:attrName>
                                        </p:attrNameLst>
                                      </p:cBhvr>
                                      <p:to>
                                        <p:strVal val="visible"/>
                                      </p:to>
                                    </p:set>
                                    <p:animEffect transition="in" filter="fade">
                                      <p:cBhvr>
                                        <p:cTn id="7" dur="1000"/>
                                        <p:tgtEl>
                                          <p:spTgt spid="686"/>
                                        </p:tgtEl>
                                      </p:cBhvr>
                                    </p:animEffect>
                                  </p:childTnLst>
                                </p:cTn>
                              </p:par>
                              <p:par>
                                <p:cTn id="8" presetID="10" presetClass="entr" presetSubtype="0" fill="hold" nodeType="withEffect">
                                  <p:stCondLst>
                                    <p:cond delay="0"/>
                                  </p:stCondLst>
                                  <p:childTnLst>
                                    <p:set>
                                      <p:cBhvr>
                                        <p:cTn id="9" dur="1" fill="hold">
                                          <p:stCondLst>
                                            <p:cond delay="0"/>
                                          </p:stCondLst>
                                        </p:cTn>
                                        <p:tgtEl>
                                          <p:spTgt spid="687"/>
                                        </p:tgtEl>
                                        <p:attrNameLst>
                                          <p:attrName>style.visibility</p:attrName>
                                        </p:attrNameLst>
                                      </p:cBhvr>
                                      <p:to>
                                        <p:strVal val="visible"/>
                                      </p:to>
                                    </p:set>
                                    <p:animEffect transition="in" filter="fade">
                                      <p:cBhvr>
                                        <p:cTn id="10" dur="1000"/>
                                        <p:tgtEl>
                                          <p:spTgt spid="6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64"/>
        <p:cNvGrpSpPr/>
        <p:nvPr/>
      </p:nvGrpSpPr>
      <p:grpSpPr>
        <a:xfrm>
          <a:off x="0" y="0"/>
          <a:ext cx="0" cy="0"/>
          <a:chOff x="0" y="0"/>
          <a:chExt cx="0" cy="0"/>
        </a:xfrm>
      </p:grpSpPr>
      <p:sp>
        <p:nvSpPr>
          <p:cNvPr id="1965" name="Google Shape;1965;p116"/>
          <p:cNvSpPr txBox="1">
            <a:spLocks noGrp="1"/>
          </p:cNvSpPr>
          <p:nvPr>
            <p:ph type="title"/>
          </p:nvPr>
        </p:nvSpPr>
        <p:spPr>
          <a:xfrm>
            <a:off x="4572000" y="700551"/>
            <a:ext cx="3858900" cy="69390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800" i="1" dirty="0">
                <a:latin typeface="Times New Roman" panose="02020603050405020304" pitchFamily="18" charset="0"/>
                <a:cs typeface="Times New Roman" panose="02020603050405020304" pitchFamily="18" charset="0"/>
              </a:rPr>
              <a:t>The </a:t>
            </a:r>
            <a:r>
              <a:rPr lang="en-US" sz="2800" i="1" dirty="0" err="1">
                <a:latin typeface="Times New Roman" panose="02020603050405020304" pitchFamily="18" charset="0"/>
                <a:cs typeface="Times New Roman" panose="02020603050405020304" pitchFamily="18" charset="0"/>
              </a:rPr>
              <a:t>MindSage</a:t>
            </a:r>
            <a:r>
              <a:rPr lang="en-US" sz="2800" i="1" dirty="0">
                <a:latin typeface="Times New Roman" panose="02020603050405020304" pitchFamily="18" charset="0"/>
                <a:cs typeface="Times New Roman" panose="02020603050405020304" pitchFamily="18" charset="0"/>
              </a:rPr>
              <a:t> Solution</a:t>
            </a:r>
            <a:endParaRPr sz="2800" i="1" dirty="0">
              <a:latin typeface="Times New Roman" panose="02020603050405020304" pitchFamily="18" charset="0"/>
              <a:cs typeface="Times New Roman" panose="02020603050405020304" pitchFamily="18" charset="0"/>
            </a:endParaRPr>
          </a:p>
        </p:txBody>
      </p:sp>
      <p:sp>
        <p:nvSpPr>
          <p:cNvPr id="1966" name="Google Shape;1966;p116"/>
          <p:cNvSpPr txBox="1">
            <a:spLocks noGrp="1"/>
          </p:cNvSpPr>
          <p:nvPr>
            <p:ph type="subTitle" idx="1"/>
          </p:nvPr>
        </p:nvSpPr>
        <p:spPr>
          <a:xfrm>
            <a:off x="4149090" y="1394461"/>
            <a:ext cx="4697730" cy="3048488"/>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MindSage</a:t>
            </a:r>
            <a:r>
              <a:rPr lang="en-US" dirty="0">
                <a:latin typeface="Times New Roman" panose="02020603050405020304" pitchFamily="18" charset="0"/>
                <a:cs typeface="Times New Roman" panose="02020603050405020304" pitchFamily="18" charset="0"/>
              </a:rPr>
              <a:t>" project at the University of South Carolina aims to address declining student mental health by deploying an AI-driven chatbot to foster a stigma-free environment, leveraging data collection, machine learning, and NLP for mental health assessment, classification, and appointment scheduling with mental health professionals, while prioritizing collaboration with experts and stringent data security measures.</a:t>
            </a:r>
            <a:endParaRPr dirty="0">
              <a:latin typeface="Times New Roman" panose="02020603050405020304" pitchFamily="18" charset="0"/>
              <a:cs typeface="Times New Roman" panose="02020603050405020304" pitchFamily="18" charset="0"/>
            </a:endParaRPr>
          </a:p>
        </p:txBody>
      </p:sp>
      <p:sp>
        <p:nvSpPr>
          <p:cNvPr id="1970" name="Google Shape;1970;p116"/>
          <p:cNvSpPr/>
          <p:nvPr/>
        </p:nvSpPr>
        <p:spPr>
          <a:xfrm>
            <a:off x="1707426" y="700550"/>
            <a:ext cx="1876869" cy="3742582"/>
          </a:xfrm>
          <a:custGeom>
            <a:avLst/>
            <a:gdLst/>
            <a:ahLst/>
            <a:cxnLst/>
            <a:rect l="l" t="t" r="r" b="b"/>
            <a:pathLst>
              <a:path w="103480" h="206345" extrusionOk="0">
                <a:moveTo>
                  <a:pt x="61741" y="8558"/>
                </a:moveTo>
                <a:cubicBezTo>
                  <a:pt x="62649" y="8558"/>
                  <a:pt x="62637" y="9975"/>
                  <a:pt x="61704" y="9975"/>
                </a:cubicBezTo>
                <a:cubicBezTo>
                  <a:pt x="61677" y="9975"/>
                  <a:pt x="61650" y="9973"/>
                  <a:pt x="61623" y="9971"/>
                </a:cubicBezTo>
                <a:lnTo>
                  <a:pt x="40979" y="9971"/>
                </a:lnTo>
                <a:cubicBezTo>
                  <a:pt x="40952" y="9973"/>
                  <a:pt x="40925" y="9975"/>
                  <a:pt x="40898" y="9975"/>
                </a:cubicBezTo>
                <a:cubicBezTo>
                  <a:pt x="39965" y="9975"/>
                  <a:pt x="39952" y="8558"/>
                  <a:pt x="40861" y="8558"/>
                </a:cubicBezTo>
                <a:cubicBezTo>
                  <a:pt x="40899" y="8558"/>
                  <a:pt x="40938" y="8561"/>
                  <a:pt x="40979" y="8566"/>
                </a:cubicBezTo>
                <a:lnTo>
                  <a:pt x="61623" y="8566"/>
                </a:lnTo>
                <a:cubicBezTo>
                  <a:pt x="61664" y="8561"/>
                  <a:pt x="61703" y="8558"/>
                  <a:pt x="61741" y="8558"/>
                </a:cubicBezTo>
                <a:close/>
                <a:moveTo>
                  <a:pt x="100713" y="16164"/>
                </a:moveTo>
                <a:lnTo>
                  <a:pt x="100713" y="189567"/>
                </a:lnTo>
                <a:lnTo>
                  <a:pt x="2987" y="189567"/>
                </a:lnTo>
                <a:lnTo>
                  <a:pt x="2987" y="16164"/>
                </a:lnTo>
                <a:close/>
                <a:moveTo>
                  <a:pt x="22357" y="196638"/>
                </a:moveTo>
                <a:lnTo>
                  <a:pt x="22313" y="197165"/>
                </a:lnTo>
                <a:lnTo>
                  <a:pt x="18448" y="197165"/>
                </a:lnTo>
                <a:lnTo>
                  <a:pt x="18448" y="196638"/>
                </a:lnTo>
                <a:close/>
                <a:moveTo>
                  <a:pt x="53277" y="196726"/>
                </a:moveTo>
                <a:cubicBezTo>
                  <a:pt x="53365" y="196726"/>
                  <a:pt x="53453" y="196814"/>
                  <a:pt x="53453" y="196945"/>
                </a:cubicBezTo>
                <a:lnTo>
                  <a:pt x="53453" y="199976"/>
                </a:lnTo>
                <a:cubicBezTo>
                  <a:pt x="53453" y="200064"/>
                  <a:pt x="53365" y="200152"/>
                  <a:pt x="53234" y="200152"/>
                </a:cubicBezTo>
                <a:lnTo>
                  <a:pt x="50203" y="200152"/>
                </a:lnTo>
                <a:cubicBezTo>
                  <a:pt x="50071" y="200152"/>
                  <a:pt x="49983" y="200064"/>
                  <a:pt x="49983" y="199976"/>
                </a:cubicBezTo>
                <a:lnTo>
                  <a:pt x="49983" y="196945"/>
                </a:lnTo>
                <a:cubicBezTo>
                  <a:pt x="49983" y="196814"/>
                  <a:pt x="50071" y="196726"/>
                  <a:pt x="50203" y="196726"/>
                </a:cubicBezTo>
                <a:close/>
                <a:moveTo>
                  <a:pt x="80706" y="196517"/>
                </a:moveTo>
                <a:cubicBezTo>
                  <a:pt x="80761" y="196517"/>
                  <a:pt x="80816" y="196528"/>
                  <a:pt x="80860" y="196550"/>
                </a:cubicBezTo>
                <a:cubicBezTo>
                  <a:pt x="80948" y="196638"/>
                  <a:pt x="80948" y="196770"/>
                  <a:pt x="80860" y="196858"/>
                </a:cubicBezTo>
                <a:lnTo>
                  <a:pt x="79455" y="198263"/>
                </a:lnTo>
                <a:cubicBezTo>
                  <a:pt x="79367" y="198351"/>
                  <a:pt x="79323" y="198439"/>
                  <a:pt x="79323" y="198527"/>
                </a:cubicBezTo>
                <a:cubicBezTo>
                  <a:pt x="79323" y="198614"/>
                  <a:pt x="79367" y="198702"/>
                  <a:pt x="79455" y="198790"/>
                </a:cubicBezTo>
                <a:lnTo>
                  <a:pt x="80860" y="200196"/>
                </a:lnTo>
                <a:cubicBezTo>
                  <a:pt x="80948" y="200284"/>
                  <a:pt x="80948" y="200415"/>
                  <a:pt x="80860" y="200503"/>
                </a:cubicBezTo>
                <a:cubicBezTo>
                  <a:pt x="80816" y="200547"/>
                  <a:pt x="80761" y="200569"/>
                  <a:pt x="80706" y="200569"/>
                </a:cubicBezTo>
                <a:cubicBezTo>
                  <a:pt x="80652" y="200569"/>
                  <a:pt x="80597" y="200547"/>
                  <a:pt x="80553" y="200503"/>
                </a:cubicBezTo>
                <a:lnTo>
                  <a:pt x="79147" y="199098"/>
                </a:lnTo>
                <a:cubicBezTo>
                  <a:pt x="79015" y="198922"/>
                  <a:pt x="78928" y="198746"/>
                  <a:pt x="78928" y="198527"/>
                </a:cubicBezTo>
                <a:cubicBezTo>
                  <a:pt x="78928" y="198307"/>
                  <a:pt x="79015" y="198131"/>
                  <a:pt x="79147" y="198000"/>
                </a:cubicBezTo>
                <a:lnTo>
                  <a:pt x="80553" y="196550"/>
                </a:lnTo>
                <a:cubicBezTo>
                  <a:pt x="80597" y="196528"/>
                  <a:pt x="80652" y="196517"/>
                  <a:pt x="80706" y="196517"/>
                </a:cubicBezTo>
                <a:close/>
                <a:moveTo>
                  <a:pt x="15461" y="1"/>
                </a:moveTo>
                <a:cubicBezTo>
                  <a:pt x="6940" y="1"/>
                  <a:pt x="1" y="6941"/>
                  <a:pt x="1" y="15461"/>
                </a:cubicBezTo>
                <a:lnTo>
                  <a:pt x="1" y="190884"/>
                </a:lnTo>
                <a:cubicBezTo>
                  <a:pt x="1" y="199405"/>
                  <a:pt x="6940" y="206345"/>
                  <a:pt x="15461" y="206345"/>
                </a:cubicBezTo>
                <a:lnTo>
                  <a:pt x="88019" y="206345"/>
                </a:lnTo>
                <a:cubicBezTo>
                  <a:pt x="96540" y="206345"/>
                  <a:pt x="103480" y="199405"/>
                  <a:pt x="103480" y="190884"/>
                </a:cubicBezTo>
                <a:lnTo>
                  <a:pt x="103480" y="15461"/>
                </a:lnTo>
                <a:cubicBezTo>
                  <a:pt x="103480" y="6941"/>
                  <a:pt x="96540" y="1"/>
                  <a:pt x="880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pic>
        <p:nvPicPr>
          <p:cNvPr id="1971" name="Google Shape;1971;p116"/>
          <p:cNvPicPr preferRelativeResize="0"/>
          <p:nvPr/>
        </p:nvPicPr>
        <p:blipFill rotWithShape="1">
          <a:blip r:embed="rId1"/>
          <a:srcRect l="10351" t="18758" r="64051"/>
          <a:stretch>
            <a:fillRect/>
          </a:stretch>
        </p:blipFill>
        <p:spPr>
          <a:xfrm>
            <a:off x="1774498" y="1005421"/>
            <a:ext cx="1748484" cy="3121538"/>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970"/>
                                        </p:tgtEl>
                                        <p:attrNameLst>
                                          <p:attrName>style.visibility</p:attrName>
                                        </p:attrNameLst>
                                      </p:cBhvr>
                                      <p:to>
                                        <p:strVal val="visible"/>
                                      </p:to>
                                    </p:set>
                                    <p:animEffect transition="in" filter="fade">
                                      <p:cBhvr>
                                        <p:cTn id="7" dur="1000"/>
                                        <p:tgtEl>
                                          <p:spTgt spid="1970"/>
                                        </p:tgtEl>
                                      </p:cBhvr>
                                    </p:animEffect>
                                  </p:childTnLst>
                                </p:cTn>
                              </p:par>
                              <p:par>
                                <p:cTn id="8" presetID="10" presetClass="entr" presetSubtype="0" fill="hold" nodeType="withEffect">
                                  <p:stCondLst>
                                    <p:cond delay="0"/>
                                  </p:stCondLst>
                                  <p:childTnLst>
                                    <p:set>
                                      <p:cBhvr>
                                        <p:cTn id="9" dur="1" fill="hold">
                                          <p:stCondLst>
                                            <p:cond delay="0"/>
                                          </p:stCondLst>
                                        </p:cTn>
                                        <p:tgtEl>
                                          <p:spTgt spid="1971"/>
                                        </p:tgtEl>
                                        <p:attrNameLst>
                                          <p:attrName>style.visibility</p:attrName>
                                        </p:attrNameLst>
                                      </p:cBhvr>
                                      <p:to>
                                        <p:strVal val="visible"/>
                                      </p:to>
                                    </p:set>
                                    <p:animEffect transition="in" filter="fade">
                                      <p:cBhvr>
                                        <p:cTn id="10" dur="1000"/>
                                        <p:tgtEl>
                                          <p:spTgt spid="19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18"/>
        <p:cNvGrpSpPr/>
        <p:nvPr/>
      </p:nvGrpSpPr>
      <p:grpSpPr>
        <a:xfrm>
          <a:off x="0" y="0"/>
          <a:ext cx="0" cy="0"/>
          <a:chOff x="0" y="0"/>
          <a:chExt cx="0" cy="0"/>
        </a:xfrm>
      </p:grpSpPr>
      <p:sp>
        <p:nvSpPr>
          <p:cNvPr id="1719" name="Google Shape;1719;p107"/>
          <p:cNvSpPr txBox="1">
            <a:spLocks noGrp="1"/>
          </p:cNvSpPr>
          <p:nvPr>
            <p:ph type="title"/>
          </p:nvPr>
        </p:nvSpPr>
        <p:spPr>
          <a:xfrm>
            <a:off x="720000" y="320041"/>
            <a:ext cx="7704000" cy="36466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i="1" dirty="0">
                <a:latin typeface="Times New Roman" panose="02020603050405020304" pitchFamily="18" charset="0"/>
                <a:cs typeface="Times New Roman" panose="02020603050405020304" pitchFamily="18" charset="0"/>
              </a:rPr>
              <a:t>Objectives</a:t>
            </a:r>
            <a:endParaRPr dirty="0"/>
          </a:p>
        </p:txBody>
      </p:sp>
      <p:sp>
        <p:nvSpPr>
          <p:cNvPr id="1720" name="Google Shape;1720;p107"/>
          <p:cNvSpPr txBox="1"/>
          <p:nvPr/>
        </p:nvSpPr>
        <p:spPr>
          <a:xfrm>
            <a:off x="1250050" y="3462775"/>
            <a:ext cx="1908600" cy="614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chemeClr val="dk1"/>
              </a:solidFill>
              <a:latin typeface="Cambay" panose="00000500000000000000"/>
              <a:ea typeface="Cambay" panose="00000500000000000000"/>
              <a:cs typeface="Cambay" panose="00000500000000000000"/>
              <a:sym typeface="Cambay" panose="00000500000000000000"/>
            </a:endParaRPr>
          </a:p>
        </p:txBody>
      </p:sp>
      <p:sp>
        <p:nvSpPr>
          <p:cNvPr id="1721" name="Google Shape;1721;p107"/>
          <p:cNvSpPr txBox="1"/>
          <p:nvPr/>
        </p:nvSpPr>
        <p:spPr>
          <a:xfrm>
            <a:off x="3617693" y="3065275"/>
            <a:ext cx="1908600" cy="397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500" b="1" dirty="0">
              <a:solidFill>
                <a:schemeClr val="lt2"/>
              </a:solidFill>
              <a:latin typeface="DM Serif Text"/>
              <a:ea typeface="DM Serif Text"/>
              <a:cs typeface="DM Serif Text"/>
              <a:sym typeface="DM Serif Text"/>
            </a:endParaRPr>
          </a:p>
        </p:txBody>
      </p:sp>
      <p:sp>
        <p:nvSpPr>
          <p:cNvPr id="1722" name="Google Shape;1722;p107"/>
          <p:cNvSpPr txBox="1"/>
          <p:nvPr/>
        </p:nvSpPr>
        <p:spPr>
          <a:xfrm>
            <a:off x="3617700" y="3462875"/>
            <a:ext cx="1908600" cy="614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chemeClr val="dk1"/>
              </a:solidFill>
              <a:latin typeface="Cambay" panose="00000500000000000000"/>
              <a:ea typeface="Cambay" panose="00000500000000000000"/>
              <a:cs typeface="Cambay" panose="00000500000000000000"/>
              <a:sym typeface="Cambay" panose="00000500000000000000"/>
            </a:endParaRPr>
          </a:p>
        </p:txBody>
      </p:sp>
      <p:sp>
        <p:nvSpPr>
          <p:cNvPr id="1723" name="Google Shape;1723;p107"/>
          <p:cNvSpPr txBox="1"/>
          <p:nvPr/>
        </p:nvSpPr>
        <p:spPr>
          <a:xfrm>
            <a:off x="1250050" y="3065275"/>
            <a:ext cx="1908600" cy="397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500" b="1" dirty="0">
              <a:solidFill>
                <a:schemeClr val="lt2"/>
              </a:solidFill>
              <a:latin typeface="DM Serif Text"/>
              <a:ea typeface="DM Serif Text"/>
              <a:cs typeface="DM Serif Text"/>
              <a:sym typeface="DM Serif Text"/>
            </a:endParaRPr>
          </a:p>
        </p:txBody>
      </p:sp>
      <p:sp>
        <p:nvSpPr>
          <p:cNvPr id="1724" name="Google Shape;1724;p107"/>
          <p:cNvSpPr txBox="1"/>
          <p:nvPr/>
        </p:nvSpPr>
        <p:spPr>
          <a:xfrm>
            <a:off x="5985340" y="3065275"/>
            <a:ext cx="1908600" cy="397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500" b="1" dirty="0">
              <a:solidFill>
                <a:schemeClr val="lt2"/>
              </a:solidFill>
              <a:latin typeface="DM Serif Text"/>
              <a:ea typeface="DM Serif Text"/>
              <a:cs typeface="DM Serif Text"/>
              <a:sym typeface="DM Serif Text"/>
            </a:endParaRPr>
          </a:p>
        </p:txBody>
      </p:sp>
      <p:sp>
        <p:nvSpPr>
          <p:cNvPr id="1725" name="Google Shape;1725;p107"/>
          <p:cNvSpPr txBox="1"/>
          <p:nvPr/>
        </p:nvSpPr>
        <p:spPr>
          <a:xfrm>
            <a:off x="5985347" y="3462775"/>
            <a:ext cx="1908600" cy="614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chemeClr val="dk1"/>
              </a:solidFill>
              <a:latin typeface="Cambay" panose="00000500000000000000"/>
              <a:ea typeface="Cambay" panose="00000500000000000000"/>
              <a:cs typeface="Cambay" panose="00000500000000000000"/>
              <a:sym typeface="Cambay" panose="00000500000000000000"/>
            </a:endParaRPr>
          </a:p>
        </p:txBody>
      </p:sp>
      <p:sp>
        <p:nvSpPr>
          <p:cNvPr id="1726" name="Google Shape;1726;p107"/>
          <p:cNvSpPr txBox="1"/>
          <p:nvPr/>
        </p:nvSpPr>
        <p:spPr>
          <a:xfrm>
            <a:off x="3992250" y="2565100"/>
            <a:ext cx="1159500" cy="50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500" b="1" dirty="0">
              <a:solidFill>
                <a:schemeClr val="accent1"/>
              </a:solidFill>
              <a:latin typeface="DM Serif Text"/>
              <a:ea typeface="DM Serif Text"/>
              <a:cs typeface="DM Serif Text"/>
              <a:sym typeface="DM Serif Text"/>
            </a:endParaRPr>
          </a:p>
        </p:txBody>
      </p:sp>
      <p:sp>
        <p:nvSpPr>
          <p:cNvPr id="1728" name="Google Shape;1728;p107"/>
          <p:cNvSpPr txBox="1"/>
          <p:nvPr/>
        </p:nvSpPr>
        <p:spPr>
          <a:xfrm>
            <a:off x="6359900" y="2565100"/>
            <a:ext cx="1159500" cy="50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500" b="1" dirty="0">
              <a:solidFill>
                <a:schemeClr val="accent1"/>
              </a:solidFill>
              <a:latin typeface="DM Serif Text"/>
              <a:ea typeface="DM Serif Text"/>
              <a:cs typeface="DM Serif Text"/>
              <a:sym typeface="DM Serif Text"/>
            </a:endParaRPr>
          </a:p>
        </p:txBody>
      </p:sp>
      <p:graphicFrame>
        <p:nvGraphicFramePr>
          <p:cNvPr id="3" name="Diagram 2"/>
          <p:cNvGraphicFramePr/>
          <p:nvPr/>
        </p:nvGraphicFramePr>
        <p:xfrm>
          <a:off x="537210" y="948690"/>
          <a:ext cx="8126730" cy="374904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3100" y="491491"/>
            <a:ext cx="7447920" cy="674370"/>
          </a:xfrm>
        </p:spPr>
        <p:txBody>
          <a:bodyPr/>
          <a:lstStyle/>
          <a:p>
            <a:r>
              <a:rPr lang="en-US" sz="4000" i="1" dirty="0">
                <a:latin typeface="Times New Roman" panose="02020603050405020304" pitchFamily="18" charset="0"/>
                <a:cs typeface="Times New Roman" panose="02020603050405020304" pitchFamily="18" charset="0"/>
              </a:rPr>
              <a:t>Outcome</a:t>
            </a:r>
            <a:r>
              <a:rPr lang="en-US" sz="4000" dirty="0">
                <a:latin typeface="Times New Roman" panose="02020603050405020304" pitchFamily="18" charset="0"/>
                <a:cs typeface="Times New Roman" panose="02020603050405020304" pitchFamily="18" charset="0"/>
              </a:rPr>
              <a:t>:</a:t>
            </a:r>
            <a:endParaRPr lang="en-IN" sz="40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713100" y="1275907"/>
            <a:ext cx="7836540" cy="3376102"/>
          </a:xfrm>
        </p:spPr>
        <p:txBody>
          <a:bodyPr/>
          <a:lstStyle/>
          <a:p>
            <a:pPr marL="139700" indent="0" algn="just"/>
            <a:endParaRPr lang="en-US" dirty="0">
              <a:latin typeface="Times New Roman" panose="02020603050405020304" pitchFamily="18" charset="0"/>
              <a:cs typeface="Times New Roman" panose="02020603050405020304" pitchFamily="18" charset="0"/>
            </a:endParaRPr>
          </a:p>
          <a:p>
            <a:pPr marL="4254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4254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4254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4254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4254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4254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ultimate unique outcome of the "</a:t>
            </a:r>
            <a:r>
              <a:rPr lang="en-US" dirty="0" err="1">
                <a:latin typeface="Times New Roman" panose="02020603050405020304" pitchFamily="18" charset="0"/>
                <a:cs typeface="Times New Roman" panose="02020603050405020304" pitchFamily="18" charset="0"/>
              </a:rPr>
              <a:t>MindSage</a:t>
            </a:r>
            <a:r>
              <a:rPr lang="en-US" dirty="0">
                <a:latin typeface="Times New Roman" panose="02020603050405020304" pitchFamily="18" charset="0"/>
                <a:cs typeface="Times New Roman" panose="02020603050405020304" pitchFamily="18" charset="0"/>
              </a:rPr>
              <a:t>" project encompasses a transformative paradigm that goes beyond providing support. It envisions an ecosystem where mental well-being is seamlessly integrated into the student experience. </a:t>
            </a:r>
            <a:endParaRPr lang="en-US" dirty="0">
              <a:latin typeface="Times New Roman" panose="02020603050405020304" pitchFamily="18" charset="0"/>
              <a:cs typeface="Times New Roman" panose="02020603050405020304" pitchFamily="18" charset="0"/>
            </a:endParaRPr>
          </a:p>
          <a:p>
            <a:pPr marL="4254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 goes further by offering an innovative approach, utilizing a chatbot to schedule appointments, fill critical gaps in mental health services, and assess students' well-being through a simple questionnaire. </a:t>
            </a:r>
            <a:endParaRPr lang="en-US" dirty="0">
              <a:latin typeface="Times New Roman" panose="02020603050405020304" pitchFamily="18" charset="0"/>
              <a:cs typeface="Times New Roman" panose="02020603050405020304" pitchFamily="18" charset="0"/>
            </a:endParaRPr>
          </a:p>
          <a:p>
            <a:pPr marL="4254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unique aspect is the incorporation of Artificial Intelligence (AI) to make informed decisions on whether a student requires psychological counseling and, if so, determining the optimal duration for that counseling.</a:t>
            </a:r>
            <a:endParaRPr lang="en-US" dirty="0">
              <a:latin typeface="Times New Roman" panose="02020603050405020304" pitchFamily="18" charset="0"/>
              <a:cs typeface="Times New Roman" panose="02020603050405020304" pitchFamily="18" charset="0"/>
            </a:endParaRPr>
          </a:p>
          <a:p>
            <a:pPr marL="4254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 this envisioned future, the project doesn't merely reduce statistics of students contemplating or attempting suicide; it endeavors to make such occurrences exceedingly rare. </a:t>
            </a:r>
            <a:endParaRPr lang="en-US" dirty="0">
              <a:latin typeface="Times New Roman" panose="02020603050405020304" pitchFamily="18" charset="0"/>
              <a:cs typeface="Times New Roman" panose="02020603050405020304" pitchFamily="18" charset="0"/>
            </a:endParaRPr>
          </a:p>
          <a:p>
            <a:pPr marL="139700" indent="0" algn="just"/>
            <a:endParaRPr lang="en-US" dirty="0">
              <a:latin typeface="Times New Roman" panose="02020603050405020304" pitchFamily="18" charset="0"/>
              <a:cs typeface="Times New Roman" panose="02020603050405020304" pitchFamily="18" charset="0"/>
            </a:endParaRPr>
          </a:p>
          <a:p>
            <a:pPr marL="139700" indent="0" algn="just"/>
            <a:endParaRPr lang="en-US" dirty="0">
              <a:latin typeface="Times New Roman" panose="02020603050405020304" pitchFamily="18" charset="0"/>
              <a:cs typeface="Times New Roman" panose="02020603050405020304" pitchFamily="18" charset="0"/>
            </a:endParaRPr>
          </a:p>
          <a:p>
            <a:pPr marL="139700" indent="0" algn="just"/>
            <a:endParaRPr lang="en-US" dirty="0">
              <a:latin typeface="Times New Roman" panose="02020603050405020304" pitchFamily="18" charset="0"/>
              <a:cs typeface="Times New Roman" panose="02020603050405020304" pitchFamily="18" charset="0"/>
            </a:endParaRPr>
          </a:p>
          <a:p>
            <a:pPr marL="139700" indent="0" algn="just"/>
            <a:endParaRPr lang="en-US" dirty="0">
              <a:latin typeface="Times New Roman" panose="02020603050405020304" pitchFamily="18" charset="0"/>
              <a:cs typeface="Times New Roman" panose="02020603050405020304" pitchFamily="18" charset="0"/>
            </a:endParaRPr>
          </a:p>
          <a:p>
            <a:pPr marL="139700" indent="0" algn="just"/>
            <a:endParaRPr lang="en-US" dirty="0">
              <a:latin typeface="Times New Roman" panose="02020603050405020304" pitchFamily="18" charset="0"/>
              <a:cs typeface="Times New Roman" panose="02020603050405020304" pitchFamily="18" charset="0"/>
            </a:endParaRPr>
          </a:p>
          <a:p>
            <a:pPr marL="139700" indent="0" algn="just"/>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3100" y="531629"/>
            <a:ext cx="4651200" cy="723013"/>
          </a:xfrm>
        </p:spPr>
        <p:txBody>
          <a:bodyPr/>
          <a:lstStyle/>
          <a:p>
            <a:r>
              <a:rPr lang="en-US" sz="3600" i="1" dirty="0">
                <a:latin typeface="Times New Roman" panose="02020603050405020304" pitchFamily="18" charset="0"/>
                <a:cs typeface="Times New Roman" panose="02020603050405020304" pitchFamily="18" charset="0"/>
              </a:rPr>
              <a:t>Current State</a:t>
            </a:r>
            <a:r>
              <a:rPr lang="en-US" sz="3600" dirty="0">
                <a:latin typeface="Times New Roman" panose="02020603050405020304" pitchFamily="18" charset="0"/>
                <a:cs typeface="Times New Roman" panose="02020603050405020304" pitchFamily="18" charset="0"/>
              </a:rPr>
              <a:t>:</a:t>
            </a:r>
            <a:endParaRPr lang="en-IN" sz="3600" dirty="0"/>
          </a:p>
        </p:txBody>
      </p:sp>
      <p:sp>
        <p:nvSpPr>
          <p:cNvPr id="3" name="Subtitle 2"/>
          <p:cNvSpPr>
            <a:spLocks noGrp="1"/>
          </p:cNvSpPr>
          <p:nvPr>
            <p:ph type="subTitle" idx="1"/>
          </p:nvPr>
        </p:nvSpPr>
        <p:spPr>
          <a:xfrm>
            <a:off x="110170" y="1254642"/>
            <a:ext cx="4175392" cy="3434315"/>
          </a:xfrm>
        </p:spPr>
        <p:txBody>
          <a:bodyPr/>
          <a:lstStyle/>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Systematic and student-centric approach designed to address the diverse and often complex mental health needs of the student population.</a:t>
            </a: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Conducted through a combination of questionnaires, interviews, and self-reporting mechanisms.</a:t>
            </a: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Initial assessment, scheduling appointments.</a:t>
            </a: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Counseling sessions unfold - be it individual or group therapy</a:t>
            </a: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Post session reviews and feedback from students.</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dirty="0"/>
          </a:p>
        </p:txBody>
      </p:sp>
      <p:pic>
        <p:nvPicPr>
          <p:cNvPr id="4" name="Content Placeholder 18"/>
          <p:cNvPicPr>
            <a:picLocks noChangeAspect="1"/>
          </p:cNvPicPr>
          <p:nvPr/>
        </p:nvPicPr>
        <p:blipFill>
          <a:blip r:embed="rId1"/>
          <a:stretch>
            <a:fillRect/>
          </a:stretch>
        </p:blipFill>
        <p:spPr>
          <a:xfrm>
            <a:off x="4427817" y="-8427"/>
            <a:ext cx="2449470" cy="1751349"/>
          </a:xfrm>
          <a:prstGeom prst="rect">
            <a:avLst/>
          </a:prstGeom>
        </p:spPr>
      </p:pic>
      <p:pic>
        <p:nvPicPr>
          <p:cNvPr id="5" name="Picture 4"/>
          <p:cNvPicPr>
            <a:picLocks noChangeAspect="1"/>
          </p:cNvPicPr>
          <p:nvPr/>
        </p:nvPicPr>
        <p:blipFill>
          <a:blip r:embed="rId2"/>
          <a:stretch>
            <a:fillRect/>
          </a:stretch>
        </p:blipFill>
        <p:spPr>
          <a:xfrm>
            <a:off x="6877287" y="1742921"/>
            <a:ext cx="2266713" cy="1657657"/>
          </a:xfrm>
          <a:prstGeom prst="rect">
            <a:avLst/>
          </a:prstGeom>
        </p:spPr>
      </p:pic>
      <p:pic>
        <p:nvPicPr>
          <p:cNvPr id="6" name="Picture 5"/>
          <p:cNvPicPr>
            <a:picLocks noChangeAspect="1"/>
          </p:cNvPicPr>
          <p:nvPr/>
        </p:nvPicPr>
        <p:blipFill rotWithShape="1">
          <a:blip r:embed="rId3"/>
          <a:srcRect t="5350" r="5350"/>
          <a:stretch>
            <a:fillRect/>
          </a:stretch>
        </p:blipFill>
        <p:spPr>
          <a:xfrm>
            <a:off x="4427818" y="3400578"/>
            <a:ext cx="2449470" cy="174292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3100" y="531629"/>
            <a:ext cx="4651200" cy="723013"/>
          </a:xfrm>
        </p:spPr>
        <p:txBody>
          <a:bodyPr/>
          <a:lstStyle/>
          <a:p>
            <a:r>
              <a:rPr lang="en-US" sz="3600" i="1" dirty="0">
                <a:latin typeface="Times New Roman" panose="02020603050405020304" pitchFamily="18" charset="0"/>
                <a:cs typeface="Times New Roman" panose="02020603050405020304" pitchFamily="18" charset="0"/>
              </a:rPr>
              <a:t>Current State</a:t>
            </a:r>
            <a:r>
              <a:rPr lang="en-US" sz="3600" dirty="0">
                <a:latin typeface="Times New Roman" panose="02020603050405020304" pitchFamily="18" charset="0"/>
                <a:cs typeface="Times New Roman" panose="02020603050405020304" pitchFamily="18" charset="0"/>
              </a:rPr>
              <a:t>:</a:t>
            </a:r>
            <a:endParaRPr lang="en-IN" sz="3600" dirty="0"/>
          </a:p>
        </p:txBody>
      </p:sp>
      <p:sp>
        <p:nvSpPr>
          <p:cNvPr id="3" name="Subtitle 2"/>
          <p:cNvSpPr>
            <a:spLocks noGrp="1"/>
          </p:cNvSpPr>
          <p:nvPr>
            <p:ph type="subTitle" idx="1"/>
          </p:nvPr>
        </p:nvSpPr>
        <p:spPr>
          <a:xfrm>
            <a:off x="110170" y="1254642"/>
            <a:ext cx="4175392" cy="3434315"/>
          </a:xfrm>
        </p:spPr>
        <p:txBody>
          <a:bodyPr/>
          <a:lstStyle/>
          <a:p>
            <a:pPr marL="0" indent="0">
              <a:buNone/>
            </a:pPr>
            <a:r>
              <a:rPr lang="en-IN" sz="1800" b="1" i="1" dirty="0">
                <a:solidFill>
                  <a:schemeClr val="bg2">
                    <a:lumMod val="75000"/>
                  </a:schemeClr>
                </a:solidFill>
                <a:latin typeface="Times New Roman" panose="02020603050405020304" pitchFamily="18" charset="0"/>
                <a:cs typeface="Times New Roman" panose="02020603050405020304" pitchFamily="18" charset="0"/>
              </a:rPr>
              <a:t>Challenges</a:t>
            </a:r>
            <a:r>
              <a:rPr lang="en-IN" sz="1800" b="1" i="1" dirty="0">
                <a:latin typeface="Times New Roman" panose="02020603050405020304" pitchFamily="18" charset="0"/>
                <a:cs typeface="Times New Roman" panose="02020603050405020304" pitchFamily="18" charset="0"/>
              </a:rPr>
              <a:t>:</a:t>
            </a:r>
            <a:endParaRPr lang="en-IN" sz="1800" b="1" i="1" dirty="0">
              <a:latin typeface="Times New Roman" panose="02020603050405020304" pitchFamily="18" charset="0"/>
              <a:cs typeface="Times New Roman" panose="02020603050405020304" pitchFamily="18" charset="0"/>
            </a:endParaRPr>
          </a:p>
          <a:p>
            <a:pPr marL="0" indent="0">
              <a:buNone/>
            </a:pPr>
            <a:endParaRPr lang="en-US" sz="1800" i="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Heavy dependence on human resources for administrative tasks.</a:t>
            </a:r>
            <a:endParaRPr lang="en-US" sz="16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 The time-consuming nature of traditional methods, poses challenges for students and professionals alike.</a:t>
            </a:r>
            <a:endParaRPr lang="en-US" sz="16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 Limited insight into the full complexity of students' mental well-being.</a:t>
            </a:r>
            <a:endParaRPr lang="en-US" sz="16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Traditional methods may not provide immediate assistance, impacting the overall efficacy of mental health support.</a:t>
            </a:r>
            <a:endParaRPr lang="en-IN"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dirty="0"/>
          </a:p>
        </p:txBody>
      </p:sp>
      <p:pic>
        <p:nvPicPr>
          <p:cNvPr id="7" name="Content Placeholder 5"/>
          <p:cNvPicPr>
            <a:picLocks noChangeAspect="1"/>
          </p:cNvPicPr>
          <p:nvPr/>
        </p:nvPicPr>
        <p:blipFill>
          <a:blip r:embed="rId1"/>
          <a:stretch>
            <a:fillRect/>
          </a:stretch>
        </p:blipFill>
        <p:spPr>
          <a:xfrm>
            <a:off x="4858441" y="2"/>
            <a:ext cx="2148415" cy="2571748"/>
          </a:xfrm>
          <a:prstGeom prst="rect">
            <a:avLst/>
          </a:prstGeom>
        </p:spPr>
      </p:pic>
      <p:pic>
        <p:nvPicPr>
          <p:cNvPr id="8" name="Picture 7"/>
          <p:cNvPicPr>
            <a:picLocks noChangeAspect="1"/>
          </p:cNvPicPr>
          <p:nvPr/>
        </p:nvPicPr>
        <p:blipFill>
          <a:blip r:embed="rId2"/>
          <a:stretch>
            <a:fillRect/>
          </a:stretch>
        </p:blipFill>
        <p:spPr>
          <a:xfrm>
            <a:off x="6995584" y="2571750"/>
            <a:ext cx="2148416" cy="257174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3100" y="531629"/>
            <a:ext cx="4651200" cy="723013"/>
          </a:xfrm>
        </p:spPr>
        <p:txBody>
          <a:bodyPr/>
          <a:lstStyle/>
          <a:p>
            <a:r>
              <a:rPr lang="en-US" sz="3600" i="1" dirty="0">
                <a:latin typeface="Times New Roman" panose="02020603050405020304" pitchFamily="18" charset="0"/>
                <a:cs typeface="Times New Roman" panose="02020603050405020304" pitchFamily="18" charset="0"/>
              </a:rPr>
              <a:t>Future State</a:t>
            </a:r>
            <a:r>
              <a:rPr lang="en-US" sz="3600" dirty="0">
                <a:latin typeface="Times New Roman" panose="02020603050405020304" pitchFamily="18" charset="0"/>
                <a:cs typeface="Times New Roman" panose="02020603050405020304" pitchFamily="18" charset="0"/>
              </a:rPr>
              <a:t>:</a:t>
            </a:r>
            <a:endParaRPr lang="en-IN" sz="3600" dirty="0"/>
          </a:p>
        </p:txBody>
      </p:sp>
      <p:sp>
        <p:nvSpPr>
          <p:cNvPr id="3" name="Subtitle 2"/>
          <p:cNvSpPr>
            <a:spLocks noGrp="1"/>
          </p:cNvSpPr>
          <p:nvPr>
            <p:ph type="subTitle" idx="1"/>
          </p:nvPr>
        </p:nvSpPr>
        <p:spPr>
          <a:xfrm>
            <a:off x="110170" y="1254642"/>
            <a:ext cx="4175392" cy="3434315"/>
          </a:xfrm>
        </p:spPr>
        <p:txBody>
          <a:bodyPr/>
          <a:lstStyle/>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AI-powered chatbots serve as the first point of contact.</a:t>
            </a:r>
            <a:endParaRPr lang="en-US" sz="16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Uses sophisticated algorithms and natural language processing to gather vital information and assess the urgency of mental health concerns.</a:t>
            </a:r>
            <a:endParaRPr lang="en-US" sz="16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With real-time data on counselor availability and student requirements, the chatbot recommends appropriate time slots, ensuring quick access to mental health support.</a:t>
            </a:r>
            <a:endParaRPr lang="en-IN" sz="16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IN" dirty="0"/>
          </a:p>
        </p:txBody>
      </p:sp>
      <p:pic>
        <p:nvPicPr>
          <p:cNvPr id="4" name="Content Placeholder 5"/>
          <p:cNvPicPr>
            <a:picLocks noChangeAspect="1"/>
          </p:cNvPicPr>
          <p:nvPr/>
        </p:nvPicPr>
        <p:blipFill>
          <a:blip r:embed="rId1"/>
          <a:stretch>
            <a:fillRect/>
          </a:stretch>
        </p:blipFill>
        <p:spPr>
          <a:xfrm>
            <a:off x="4572000" y="0"/>
            <a:ext cx="3117773" cy="2412694"/>
          </a:xfrm>
          <a:prstGeom prst="rect">
            <a:avLst/>
          </a:prstGeom>
        </p:spPr>
      </p:pic>
      <p:pic>
        <p:nvPicPr>
          <p:cNvPr id="5" name="Picture 4"/>
          <p:cNvPicPr>
            <a:picLocks noChangeAspect="1"/>
          </p:cNvPicPr>
          <p:nvPr/>
        </p:nvPicPr>
        <p:blipFill>
          <a:blip r:embed="rId2"/>
          <a:stretch>
            <a:fillRect/>
          </a:stretch>
        </p:blipFill>
        <p:spPr>
          <a:xfrm>
            <a:off x="6929610" y="2412694"/>
            <a:ext cx="2214390" cy="273080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3100" y="531629"/>
            <a:ext cx="4651200" cy="723013"/>
          </a:xfrm>
        </p:spPr>
        <p:txBody>
          <a:bodyPr/>
          <a:lstStyle/>
          <a:p>
            <a:r>
              <a:rPr lang="en-US" sz="3600" dirty="0">
                <a:latin typeface="Times New Roman" panose="02020603050405020304" pitchFamily="18" charset="0"/>
                <a:cs typeface="Times New Roman" panose="02020603050405020304" pitchFamily="18" charset="0"/>
              </a:rPr>
              <a:t>Advantages:</a:t>
            </a:r>
            <a:endParaRPr lang="en-IN" sz="3600" dirty="0"/>
          </a:p>
        </p:txBody>
      </p:sp>
      <p:sp>
        <p:nvSpPr>
          <p:cNvPr id="3" name="Subtitle 2"/>
          <p:cNvSpPr>
            <a:spLocks noGrp="1"/>
          </p:cNvSpPr>
          <p:nvPr>
            <p:ph type="subTitle" idx="1"/>
          </p:nvPr>
        </p:nvSpPr>
        <p:spPr>
          <a:xfrm>
            <a:off x="110170" y="1254642"/>
            <a:ext cx="4175392" cy="3732028"/>
          </a:xfrm>
        </p:spPr>
        <p:txBody>
          <a:bodyPr/>
          <a:lstStyle/>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AI-powered chatbots enhance accessibility by providing students with 24/7 mental health support.</a:t>
            </a:r>
            <a:endParaRPr lang="en-US" sz="16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AI chatbots facilitate continuous monitoring of students' mental well-being by engaging in regular check-ins.</a:t>
            </a:r>
            <a:endParaRPr lang="en-US" sz="16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AI streamlines mental health workflows by automating routine administrative tasks, reducing the burden on human counselors.</a:t>
            </a:r>
            <a:endParaRPr lang="en-US" sz="16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Chatbots can learn and improve over time through user feedback. </a:t>
            </a:r>
            <a:endParaRPr lang="en-US" sz="16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Continuous monitoring for early detection and data-driven insights inform campus-wide mental health strategies.</a:t>
            </a:r>
            <a:endParaRPr lang="en-IN" sz="1600" dirty="0">
              <a:latin typeface="Times New Roman" panose="02020603050405020304" pitchFamily="18" charset="0"/>
              <a:cs typeface="Times New Roman" panose="02020603050405020304" pitchFamily="18" charset="0"/>
            </a:endParaRPr>
          </a:p>
        </p:txBody>
      </p:sp>
      <p:pic>
        <p:nvPicPr>
          <p:cNvPr id="6" name="Picture 2" descr="What the future holds for human resources technology"/>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609672" y="-1"/>
            <a:ext cx="4534328" cy="266877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2"/>
          <a:stretch>
            <a:fillRect/>
          </a:stretch>
        </p:blipFill>
        <p:spPr>
          <a:xfrm>
            <a:off x="5335115" y="2668773"/>
            <a:ext cx="3083441" cy="2474729"/>
          </a:xfrm>
          <a:prstGeom prst="rect">
            <a:avLst/>
          </a:prstGeom>
        </p:spPr>
      </p:pic>
    </p:spTree>
  </p:cSld>
  <p:clrMapOvr>
    <a:masterClrMapping/>
  </p:clrMapOvr>
</p:sld>
</file>

<file path=ppt/theme/theme1.xml><?xml version="1.0" encoding="utf-8"?>
<a:theme xmlns:a="http://schemas.openxmlformats.org/drawingml/2006/main" name="Pastel Watercolor Mental Health Clinic by Slidesgo">
  <a:themeElements>
    <a:clrScheme name="Simple Light">
      <a:dk1>
        <a:srgbClr val="000000"/>
      </a:dk1>
      <a:lt1>
        <a:srgbClr val="F5F0EC"/>
      </a:lt1>
      <a:dk2>
        <a:srgbClr val="659DA9"/>
      </a:dk2>
      <a:lt2>
        <a:srgbClr val="EDCB69"/>
      </a:lt2>
      <a:accent1>
        <a:srgbClr val="385A93"/>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3600</Words>
  <Application>WPS Presentation</Application>
  <PresentationFormat>On-screen Show (16:9)</PresentationFormat>
  <Paragraphs>88</Paragraphs>
  <Slides>9</Slides>
  <Notes>4</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9</vt:i4>
      </vt:variant>
    </vt:vector>
  </HeadingPairs>
  <TitlesOfParts>
    <vt:vector size="21" baseType="lpstr">
      <vt:lpstr>Arial</vt:lpstr>
      <vt:lpstr>SimSun</vt:lpstr>
      <vt:lpstr>Wingdings</vt:lpstr>
      <vt:lpstr>Arial</vt:lpstr>
      <vt:lpstr>DM Serif Text</vt:lpstr>
      <vt:lpstr>Averia Libre</vt:lpstr>
      <vt:lpstr>Cambay</vt:lpstr>
      <vt:lpstr>Times New Roman</vt:lpstr>
      <vt:lpstr>Calibri</vt:lpstr>
      <vt:lpstr>Microsoft YaHei</vt:lpstr>
      <vt:lpstr>Arial Unicode MS</vt:lpstr>
      <vt:lpstr>Pastel Watercolor Mental Health Clinic by Slidesgo</vt:lpstr>
      <vt:lpstr>MindSage: An AI-powered Mental State Assessment Chatbot for USC Students </vt:lpstr>
      <vt:lpstr>Background</vt:lpstr>
      <vt:lpstr>The MindSage Solution</vt:lpstr>
      <vt:lpstr>Objectives</vt:lpstr>
      <vt:lpstr>Outcome:</vt:lpstr>
      <vt:lpstr>Current State:</vt:lpstr>
      <vt:lpstr>Current State:</vt:lpstr>
      <vt:lpstr>Future State:</vt:lpstr>
      <vt:lpstr>Advantages: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MindSage: An AI-powered Mental State Assessment Chatbot for USC Students</dc:title>
  <dc:creator>Sekhar Chinta</dc:creator>
  <cp:lastModifiedBy>pallavi thalakola</cp:lastModifiedBy>
  <cp:revision>15</cp:revision>
  <dcterms:created xsi:type="dcterms:W3CDTF">2025-02-02T17:45:29Z</dcterms:created>
  <dcterms:modified xsi:type="dcterms:W3CDTF">2025-02-02T17:46:52Z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EE6D9C6C904448D7BBD80B03200AB87E_13</vt:lpwstr>
  </property>
  <property fmtid="{D5CDD505-2E9C-101B-9397-08002B2CF9AE}" pid="3" name="KSOProductBuildVer">
    <vt:lpwstr>2057-12.2.0.19821</vt:lpwstr>
  </property>
</Properties>
</file>