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60" r:id="rId5"/>
    <p:sldId id="266" r:id="rId6"/>
    <p:sldId id="261" r:id="rId7"/>
    <p:sldId id="263" r:id="rId8"/>
    <p:sldId id="264"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CAA107-87CF-47E8-8DF9-F5DA776D005C}" v="551" dt="2022-08-02T13:00:04.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lavi Tupake" userId="d3d3f918cc93031e" providerId="Windows Live" clId="Web-{FCCAA107-87CF-47E8-8DF9-F5DA776D005C}"/>
    <pc:docChg chg="addSld delSld modSld">
      <pc:chgData name="Pallavi Tupake" userId="d3d3f918cc93031e" providerId="Windows Live" clId="Web-{FCCAA107-87CF-47E8-8DF9-F5DA776D005C}" dt="2022-08-02T13:00:04.988" v="354" actId="1076"/>
      <pc:docMkLst>
        <pc:docMk/>
      </pc:docMkLst>
      <pc:sldChg chg="delSp modSp">
        <pc:chgData name="Pallavi Tupake" userId="d3d3f918cc93031e" providerId="Windows Live" clId="Web-{FCCAA107-87CF-47E8-8DF9-F5DA776D005C}" dt="2022-08-02T11:05:32.560" v="67" actId="20577"/>
        <pc:sldMkLst>
          <pc:docMk/>
          <pc:sldMk cId="243021649" sldId="256"/>
        </pc:sldMkLst>
        <pc:spChg chg="mod">
          <ac:chgData name="Pallavi Tupake" userId="d3d3f918cc93031e" providerId="Windows Live" clId="Web-{FCCAA107-87CF-47E8-8DF9-F5DA776D005C}" dt="2022-08-02T11:05:17.466" v="64" actId="688"/>
          <ac:spMkLst>
            <pc:docMk/>
            <pc:sldMk cId="243021649" sldId="256"/>
            <ac:spMk id="4" creationId="{00000000-0000-0000-0000-000000000000}"/>
          </ac:spMkLst>
        </pc:spChg>
        <pc:spChg chg="del mod">
          <ac:chgData name="Pallavi Tupake" userId="d3d3f918cc93031e" providerId="Windows Live" clId="Web-{FCCAA107-87CF-47E8-8DF9-F5DA776D005C}" dt="2022-08-02T11:03:10.774" v="48"/>
          <ac:spMkLst>
            <pc:docMk/>
            <pc:sldMk cId="243021649" sldId="256"/>
            <ac:spMk id="5" creationId="{00000000-0000-0000-0000-000000000000}"/>
          </ac:spMkLst>
        </pc:spChg>
        <pc:spChg chg="mod">
          <ac:chgData name="Pallavi Tupake" userId="d3d3f918cc93031e" providerId="Windows Live" clId="Web-{FCCAA107-87CF-47E8-8DF9-F5DA776D005C}" dt="2022-08-02T11:05:32.560" v="67" actId="20577"/>
          <ac:spMkLst>
            <pc:docMk/>
            <pc:sldMk cId="243021649" sldId="256"/>
            <ac:spMk id="6" creationId="{00000000-0000-0000-0000-000000000000}"/>
          </ac:spMkLst>
        </pc:spChg>
      </pc:sldChg>
      <pc:sldChg chg="modSp">
        <pc:chgData name="Pallavi Tupake" userId="d3d3f918cc93031e" providerId="Windows Live" clId="Web-{FCCAA107-87CF-47E8-8DF9-F5DA776D005C}" dt="2022-08-02T12:25:30.536" v="139" actId="14100"/>
        <pc:sldMkLst>
          <pc:docMk/>
          <pc:sldMk cId="1030994228" sldId="257"/>
        </pc:sldMkLst>
        <pc:spChg chg="mod">
          <ac:chgData name="Pallavi Tupake" userId="d3d3f918cc93031e" providerId="Windows Live" clId="Web-{FCCAA107-87CF-47E8-8DF9-F5DA776D005C}" dt="2022-08-02T12:25:30.536" v="139" actId="14100"/>
          <ac:spMkLst>
            <pc:docMk/>
            <pc:sldMk cId="1030994228" sldId="257"/>
            <ac:spMk id="5" creationId="{00000000-0000-0000-0000-000000000000}"/>
          </ac:spMkLst>
        </pc:spChg>
      </pc:sldChg>
      <pc:sldChg chg="addSp delSp modSp">
        <pc:chgData name="Pallavi Tupake" userId="d3d3f918cc93031e" providerId="Windows Live" clId="Web-{FCCAA107-87CF-47E8-8DF9-F5DA776D005C}" dt="2022-08-02T13:00:04.988" v="354" actId="1076"/>
        <pc:sldMkLst>
          <pc:docMk/>
          <pc:sldMk cId="1027275789" sldId="258"/>
        </pc:sldMkLst>
        <pc:picChg chg="add mod modCrop">
          <ac:chgData name="Pallavi Tupake" userId="d3d3f918cc93031e" providerId="Windows Live" clId="Web-{FCCAA107-87CF-47E8-8DF9-F5DA776D005C}" dt="2022-08-02T13:00:04.988" v="354" actId="1076"/>
          <ac:picMkLst>
            <pc:docMk/>
            <pc:sldMk cId="1027275789" sldId="258"/>
            <ac:picMk id="2" creationId="{D0C229DE-6EE6-0F8A-0542-91FF76F2D343}"/>
          </ac:picMkLst>
        </pc:picChg>
        <pc:picChg chg="del">
          <ac:chgData name="Pallavi Tupake" userId="d3d3f918cc93031e" providerId="Windows Live" clId="Web-{FCCAA107-87CF-47E8-8DF9-F5DA776D005C}" dt="2022-08-02T12:56:09.822" v="321"/>
          <ac:picMkLst>
            <pc:docMk/>
            <pc:sldMk cId="1027275789" sldId="258"/>
            <ac:picMk id="5" creationId="{00000000-0000-0000-0000-000000000000}"/>
          </ac:picMkLst>
        </pc:picChg>
      </pc:sldChg>
      <pc:sldChg chg="del">
        <pc:chgData name="Pallavi Tupake" userId="d3d3f918cc93031e" providerId="Windows Live" clId="Web-{FCCAA107-87CF-47E8-8DF9-F5DA776D005C}" dt="2022-08-02T12:31:29.314" v="201"/>
        <pc:sldMkLst>
          <pc:docMk/>
          <pc:sldMk cId="4218651682" sldId="259"/>
        </pc:sldMkLst>
      </pc:sldChg>
      <pc:sldChg chg="modSp">
        <pc:chgData name="Pallavi Tupake" userId="d3d3f918cc93031e" providerId="Windows Live" clId="Web-{FCCAA107-87CF-47E8-8DF9-F5DA776D005C}" dt="2022-08-02T12:36:55.716" v="208" actId="20577"/>
        <pc:sldMkLst>
          <pc:docMk/>
          <pc:sldMk cId="3731356365" sldId="260"/>
        </pc:sldMkLst>
        <pc:spChg chg="mod">
          <ac:chgData name="Pallavi Tupake" userId="d3d3f918cc93031e" providerId="Windows Live" clId="Web-{FCCAA107-87CF-47E8-8DF9-F5DA776D005C}" dt="2022-08-02T12:36:55.716" v="208" actId="20577"/>
          <ac:spMkLst>
            <pc:docMk/>
            <pc:sldMk cId="3731356365" sldId="260"/>
            <ac:spMk id="3" creationId="{00000000-0000-0000-0000-000000000000}"/>
          </ac:spMkLst>
        </pc:spChg>
      </pc:sldChg>
      <pc:sldChg chg="modSp">
        <pc:chgData name="Pallavi Tupake" userId="d3d3f918cc93031e" providerId="Windows Live" clId="Web-{FCCAA107-87CF-47E8-8DF9-F5DA776D005C}" dt="2022-08-02T12:47:35.975" v="320" actId="20577"/>
        <pc:sldMkLst>
          <pc:docMk/>
          <pc:sldMk cId="1070421666" sldId="261"/>
        </pc:sldMkLst>
        <pc:spChg chg="mod">
          <ac:chgData name="Pallavi Tupake" userId="d3d3f918cc93031e" providerId="Windows Live" clId="Web-{FCCAA107-87CF-47E8-8DF9-F5DA776D005C}" dt="2022-08-02T12:47:35.975" v="320" actId="20577"/>
          <ac:spMkLst>
            <pc:docMk/>
            <pc:sldMk cId="1070421666" sldId="261"/>
            <ac:spMk id="4" creationId="{00000000-0000-0000-0000-000000000000}"/>
          </ac:spMkLst>
        </pc:spChg>
      </pc:sldChg>
      <pc:sldChg chg="delSp del">
        <pc:chgData name="Pallavi Tupake" userId="d3d3f918cc93031e" providerId="Windows Live" clId="Web-{FCCAA107-87CF-47E8-8DF9-F5DA776D005C}" dt="2022-08-02T11:18:53.913" v="101"/>
        <pc:sldMkLst>
          <pc:docMk/>
          <pc:sldMk cId="1691876014" sldId="262"/>
        </pc:sldMkLst>
        <pc:picChg chg="del">
          <ac:chgData name="Pallavi Tupake" userId="d3d3f918cc93031e" providerId="Windows Live" clId="Web-{FCCAA107-87CF-47E8-8DF9-F5DA776D005C}" dt="2022-08-02T11:18:40.850" v="100"/>
          <ac:picMkLst>
            <pc:docMk/>
            <pc:sldMk cId="1691876014" sldId="262"/>
            <ac:picMk id="3" creationId="{00000000-0000-0000-0000-000000000000}"/>
          </ac:picMkLst>
        </pc:picChg>
      </pc:sldChg>
      <pc:sldChg chg="addSp delSp modSp">
        <pc:chgData name="Pallavi Tupake" userId="d3d3f918cc93031e" providerId="Windows Live" clId="Web-{FCCAA107-87CF-47E8-8DF9-F5DA776D005C}" dt="2022-08-02T11:19:28.007" v="103"/>
        <pc:sldMkLst>
          <pc:docMk/>
          <pc:sldMk cId="3476657200" sldId="263"/>
        </pc:sldMkLst>
        <pc:spChg chg="add">
          <ac:chgData name="Pallavi Tupake" userId="d3d3f918cc93031e" providerId="Windows Live" clId="Web-{FCCAA107-87CF-47E8-8DF9-F5DA776D005C}" dt="2022-08-02T11:19:28.007" v="103"/>
          <ac:spMkLst>
            <pc:docMk/>
            <pc:sldMk cId="3476657200" sldId="263"/>
            <ac:spMk id="5" creationId="{F296461C-1D54-0251-DF62-0B413DB90D16}"/>
          </ac:spMkLst>
        </pc:spChg>
        <pc:picChg chg="del">
          <ac:chgData name="Pallavi Tupake" userId="d3d3f918cc93031e" providerId="Windows Live" clId="Web-{FCCAA107-87CF-47E8-8DF9-F5DA776D005C}" dt="2022-08-02T11:07:52.611" v="87"/>
          <ac:picMkLst>
            <pc:docMk/>
            <pc:sldMk cId="3476657200" sldId="263"/>
            <ac:picMk id="2" creationId="{00000000-0000-0000-0000-000000000000}"/>
          </ac:picMkLst>
        </pc:picChg>
        <pc:picChg chg="add del mod">
          <ac:chgData name="Pallavi Tupake" userId="d3d3f918cc93031e" providerId="Windows Live" clId="Web-{FCCAA107-87CF-47E8-8DF9-F5DA776D005C}" dt="2022-08-02T11:09:15.395" v="94"/>
          <ac:picMkLst>
            <pc:docMk/>
            <pc:sldMk cId="3476657200" sldId="263"/>
            <ac:picMk id="3" creationId="{377D6E47-64EB-3276-F10F-C39EC68588E0}"/>
          </ac:picMkLst>
        </pc:picChg>
        <pc:picChg chg="add mod">
          <ac:chgData name="Pallavi Tupake" userId="d3d3f918cc93031e" providerId="Windows Live" clId="Web-{FCCAA107-87CF-47E8-8DF9-F5DA776D005C}" dt="2022-08-02T11:19:05.866" v="102" actId="1076"/>
          <ac:picMkLst>
            <pc:docMk/>
            <pc:sldMk cId="3476657200" sldId="263"/>
            <ac:picMk id="4" creationId="{9BC8619E-C16E-BCB0-F192-E9D2C9D2C5A6}"/>
          </ac:picMkLst>
        </pc:picChg>
      </pc:sldChg>
      <pc:sldChg chg="modSp">
        <pc:chgData name="Pallavi Tupake" userId="d3d3f918cc93031e" providerId="Windows Live" clId="Web-{FCCAA107-87CF-47E8-8DF9-F5DA776D005C}" dt="2022-08-02T12:29:44.279" v="189" actId="20577"/>
        <pc:sldMkLst>
          <pc:docMk/>
          <pc:sldMk cId="3682797041" sldId="264"/>
        </pc:sldMkLst>
        <pc:spChg chg="mod">
          <ac:chgData name="Pallavi Tupake" userId="d3d3f918cc93031e" providerId="Windows Live" clId="Web-{FCCAA107-87CF-47E8-8DF9-F5DA776D005C}" dt="2022-08-02T12:29:44.279" v="189" actId="20577"/>
          <ac:spMkLst>
            <pc:docMk/>
            <pc:sldMk cId="3682797041" sldId="264"/>
            <ac:spMk id="3" creationId="{00000000-0000-0000-0000-000000000000}"/>
          </ac:spMkLst>
        </pc:spChg>
      </pc:sldChg>
      <pc:sldChg chg="modSp">
        <pc:chgData name="Pallavi Tupake" userId="d3d3f918cc93031e" providerId="Windows Live" clId="Web-{FCCAA107-87CF-47E8-8DF9-F5DA776D005C}" dt="2022-08-02T12:30:11.264" v="190" actId="1076"/>
        <pc:sldMkLst>
          <pc:docMk/>
          <pc:sldMk cId="2286170394" sldId="265"/>
        </pc:sldMkLst>
        <pc:spChg chg="mod">
          <ac:chgData name="Pallavi Tupake" userId="d3d3f918cc93031e" providerId="Windows Live" clId="Web-{FCCAA107-87CF-47E8-8DF9-F5DA776D005C}" dt="2022-08-02T12:30:11.264" v="190" actId="1076"/>
          <ac:spMkLst>
            <pc:docMk/>
            <pc:sldMk cId="2286170394" sldId="265"/>
            <ac:spMk id="2" creationId="{00000000-0000-0000-0000-000000000000}"/>
          </ac:spMkLst>
        </pc:spChg>
      </pc:sldChg>
      <pc:sldChg chg="addSp modSp new del">
        <pc:chgData name="Pallavi Tupake" userId="d3d3f918cc93031e" providerId="Windows Live" clId="Web-{FCCAA107-87CF-47E8-8DF9-F5DA776D005C}" dt="2022-08-02T12:31:24.501" v="200"/>
        <pc:sldMkLst>
          <pc:docMk/>
          <pc:sldMk cId="845811151" sldId="266"/>
        </pc:sldMkLst>
        <pc:spChg chg="add">
          <ac:chgData name="Pallavi Tupake" userId="d3d3f918cc93031e" providerId="Windows Live" clId="Web-{FCCAA107-87CF-47E8-8DF9-F5DA776D005C}" dt="2022-08-02T12:30:11.280" v="191"/>
          <ac:spMkLst>
            <pc:docMk/>
            <pc:sldMk cId="845811151" sldId="266"/>
            <ac:spMk id="2" creationId="{F28F0A0D-5227-7FA4-102B-6CF057AEE075}"/>
          </ac:spMkLst>
        </pc:spChg>
        <pc:spChg chg="add">
          <ac:chgData name="Pallavi Tupake" userId="d3d3f918cc93031e" providerId="Windows Live" clId="Web-{FCCAA107-87CF-47E8-8DF9-F5DA776D005C}" dt="2022-08-02T12:30:31.046" v="192"/>
          <ac:spMkLst>
            <pc:docMk/>
            <pc:sldMk cId="845811151" sldId="266"/>
            <ac:spMk id="3" creationId="{816AB6AF-7762-03BE-F4FD-3522A3762244}"/>
          </ac:spMkLst>
        </pc:spChg>
        <pc:spChg chg="add">
          <ac:chgData name="Pallavi Tupake" userId="d3d3f918cc93031e" providerId="Windows Live" clId="Web-{FCCAA107-87CF-47E8-8DF9-F5DA776D005C}" dt="2022-08-02T12:30:36.859" v="193"/>
          <ac:spMkLst>
            <pc:docMk/>
            <pc:sldMk cId="845811151" sldId="266"/>
            <ac:spMk id="4" creationId="{921FA4B7-22EA-0C67-0040-A2B8B2C13990}"/>
          </ac:spMkLst>
        </pc:spChg>
        <pc:spChg chg="add mod">
          <ac:chgData name="Pallavi Tupake" userId="d3d3f918cc93031e" providerId="Windows Live" clId="Web-{FCCAA107-87CF-47E8-8DF9-F5DA776D005C}" dt="2022-08-02T12:31:03.391" v="198"/>
          <ac:spMkLst>
            <pc:docMk/>
            <pc:sldMk cId="845811151" sldId="266"/>
            <ac:spMk id="5" creationId="{03EE792E-D32D-B08E-6094-5A03948E86B4}"/>
          </ac:spMkLst>
        </pc:spChg>
        <pc:spChg chg="add">
          <ac:chgData name="Pallavi Tupake" userId="d3d3f918cc93031e" providerId="Windows Live" clId="Web-{FCCAA107-87CF-47E8-8DF9-F5DA776D005C}" dt="2022-08-02T12:31:04.360" v="199"/>
          <ac:spMkLst>
            <pc:docMk/>
            <pc:sldMk cId="845811151" sldId="266"/>
            <ac:spMk id="6" creationId="{CFA4EB99-96AF-A1B1-0EBF-73341DAF16CA}"/>
          </ac:spMkLst>
        </pc:spChg>
      </pc:sldChg>
      <pc:sldChg chg="addSp modSp new">
        <pc:chgData name="Pallavi Tupake" userId="d3d3f918cc93031e" providerId="Windows Live" clId="Web-{FCCAA107-87CF-47E8-8DF9-F5DA776D005C}" dt="2022-08-02T12:42:58.966" v="288" actId="20577"/>
        <pc:sldMkLst>
          <pc:docMk/>
          <pc:sldMk cId="4172235600" sldId="266"/>
        </pc:sldMkLst>
        <pc:spChg chg="add mod">
          <ac:chgData name="Pallavi Tupake" userId="d3d3f918cc93031e" providerId="Windows Live" clId="Web-{FCCAA107-87CF-47E8-8DF9-F5DA776D005C}" dt="2022-08-02T12:42:52.138" v="284" actId="1076"/>
          <ac:spMkLst>
            <pc:docMk/>
            <pc:sldMk cId="4172235600" sldId="266"/>
            <ac:spMk id="2" creationId="{C2B3BC17-780B-7B98-AF9D-ACD55D029208}"/>
          </ac:spMkLst>
        </pc:spChg>
        <pc:spChg chg="add mod">
          <ac:chgData name="Pallavi Tupake" userId="d3d3f918cc93031e" providerId="Windows Live" clId="Web-{FCCAA107-87CF-47E8-8DF9-F5DA776D005C}" dt="2022-08-02T12:42:58.966" v="288" actId="20577"/>
          <ac:spMkLst>
            <pc:docMk/>
            <pc:sldMk cId="4172235600" sldId="266"/>
            <ac:spMk id="4" creationId="{E210EE66-9FB0-18EE-A13C-5B8EC2EE533E}"/>
          </ac:spMkLst>
        </pc:spChg>
      </pc:sldChg>
      <pc:sldChg chg="addSp delSp modSp new">
        <pc:chgData name="Pallavi Tupake" userId="d3d3f918cc93031e" providerId="Windows Live" clId="Web-{FCCAA107-87CF-47E8-8DF9-F5DA776D005C}" dt="2022-08-02T12:44:15.500" v="307" actId="20577"/>
        <pc:sldMkLst>
          <pc:docMk/>
          <pc:sldMk cId="347436800" sldId="267"/>
        </pc:sldMkLst>
        <pc:spChg chg="add del">
          <ac:chgData name="Pallavi Tupake" userId="d3d3f918cc93031e" providerId="Windows Live" clId="Web-{FCCAA107-87CF-47E8-8DF9-F5DA776D005C}" dt="2022-08-02T12:42:59.075" v="291"/>
          <ac:spMkLst>
            <pc:docMk/>
            <pc:sldMk cId="347436800" sldId="267"/>
            <ac:spMk id="3" creationId="{50AB8FB4-2BC0-224B-34A2-ADA0F84AEF07}"/>
          </ac:spMkLst>
        </pc:spChg>
        <pc:spChg chg="add mod">
          <ac:chgData name="Pallavi Tupake" userId="d3d3f918cc93031e" providerId="Windows Live" clId="Web-{FCCAA107-87CF-47E8-8DF9-F5DA776D005C}" dt="2022-08-02T12:44:15.500" v="307" actId="20577"/>
          <ac:spMkLst>
            <pc:docMk/>
            <pc:sldMk cId="347436800" sldId="267"/>
            <ac:spMk id="5" creationId="{AE692D04-C0A4-2040-A2D9-42A863AEC893}"/>
          </ac:spMkLst>
        </pc:spChg>
      </pc:sldChg>
    </pc:docChg>
  </pc:docChgLst>
  <pc:docChgLst>
    <pc:chgData clId="Web-{FCCAA107-87CF-47E8-8DF9-F5DA776D005C}"/>
    <pc:docChg chg="modSld">
      <pc:chgData name="" userId="" providerId="" clId="Web-{FCCAA107-87CF-47E8-8DF9-F5DA776D005C}" dt="2022-08-02T10:58:38.501" v="3" actId="688"/>
      <pc:docMkLst>
        <pc:docMk/>
      </pc:docMkLst>
      <pc:sldChg chg="modSp">
        <pc:chgData name="" userId="" providerId="" clId="Web-{FCCAA107-87CF-47E8-8DF9-F5DA776D005C}" dt="2022-08-02T10:58:38.501" v="3" actId="688"/>
        <pc:sldMkLst>
          <pc:docMk/>
          <pc:sldMk cId="243021649" sldId="256"/>
        </pc:sldMkLst>
        <pc:spChg chg="mod">
          <ac:chgData name="" userId="" providerId="" clId="Web-{FCCAA107-87CF-47E8-8DF9-F5DA776D005C}" dt="2022-08-02T10:58:38.501" v="3" actId="688"/>
          <ac:spMkLst>
            <pc:docMk/>
            <pc:sldMk cId="243021649" sldId="256"/>
            <ac:spMk id="4" creationId="{00000000-0000-0000-0000-000000000000}"/>
          </ac:spMkLst>
        </pc:spChg>
        <pc:spChg chg="mod">
          <ac:chgData name="" userId="" providerId="" clId="Web-{FCCAA107-87CF-47E8-8DF9-F5DA776D005C}" dt="2022-08-02T10:58:37.469" v="2" actId="1076"/>
          <ac:spMkLst>
            <pc:docMk/>
            <pc:sldMk cId="243021649" sldId="256"/>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244434-E63C-4FB0-9936-A83868A0B12F}" type="datetimeFigureOut">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9734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244434-E63C-4FB0-9936-A83868A0B12F}" type="datetimeFigureOut">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3722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244434-E63C-4FB0-9936-A83868A0B12F}" type="datetimeFigureOut">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98B7EA-FF88-4FDB-8D45-3F18F90B2C2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3781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1244434-E63C-4FB0-9936-A83868A0B12F}" type="datetimeFigureOut">
              <a:rPr lang="en-IN" smtClean="0"/>
              <a:t>02-08-2022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2380053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1244434-E63C-4FB0-9936-A83868A0B12F}" type="datetimeFigureOut">
              <a:rPr lang="en-IN" smtClean="0"/>
              <a:t>02-08-2022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98B7EA-FF88-4FDB-8D45-3F18F90B2C2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849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1244434-E63C-4FB0-9936-A83868A0B12F}" type="datetimeFigureOut">
              <a:rPr lang="en-IN" smtClean="0"/>
              <a:t>02-08-2022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3941479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44434-E63C-4FB0-9936-A83868A0B12F}" type="datetimeFigureOut">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682032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44434-E63C-4FB0-9936-A83868A0B12F}" type="datetimeFigureOut">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383870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44434-E63C-4FB0-9936-A83868A0B12F}" type="datetimeFigureOut">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390697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244434-E63C-4FB0-9936-A83868A0B12F}" type="datetimeFigureOut">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76096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244434-E63C-4FB0-9936-A83868A0B12F}" type="datetimeFigureOut">
              <a:rPr lang="en-IN" smtClean="0"/>
              <a:t>02-08-2022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315875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44434-E63C-4FB0-9936-A83868A0B12F}" type="datetimeFigureOut">
              <a:rPr lang="en-IN" smtClean="0"/>
              <a:t>02-08-2022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4278827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244434-E63C-4FB0-9936-A83868A0B12F}" type="datetimeFigureOut">
              <a:rPr lang="en-IN" smtClean="0"/>
              <a:t>02-08-2022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3146377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44434-E63C-4FB0-9936-A83868A0B12F}" type="datetimeFigureOut">
              <a:rPr lang="en-IN" smtClean="0"/>
              <a:t>02-08-2022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337474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44434-E63C-4FB0-9936-A83868A0B12F}" type="datetimeFigureOut">
              <a:rPr lang="en-IN" smtClean="0"/>
              <a:t>02-08-2022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302324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44434-E63C-4FB0-9936-A83868A0B12F}" type="datetimeFigureOut">
              <a:rPr lang="en-IN" smtClean="0"/>
              <a:t>02-08-2022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2163928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1244434-E63C-4FB0-9936-A83868A0B12F}" type="datetimeFigureOut">
              <a:rPr lang="en-IN" smtClean="0"/>
              <a:t>02-08-2022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F98B7EA-FF88-4FDB-8D45-3F18F90B2C20}" type="slidenum">
              <a:rPr lang="en-IN" smtClean="0"/>
              <a:t>‹#›</a:t>
            </a:fld>
            <a:endParaRPr lang="en-IN"/>
          </a:p>
        </p:txBody>
      </p:sp>
    </p:spTree>
    <p:extLst>
      <p:ext uri="{BB962C8B-B14F-4D97-AF65-F5344CB8AC3E}">
        <p14:creationId xmlns:p14="http://schemas.microsoft.com/office/powerpoint/2010/main" val="244750210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1149" y="1518279"/>
            <a:ext cx="8962125" cy="923330"/>
          </a:xfrm>
          <a:prstGeom prst="rect">
            <a:avLst/>
          </a:prstGeom>
          <a:noFill/>
          <a:effectLst>
            <a:glow rad="101600">
              <a:schemeClr val="accent5">
                <a:satMod val="175000"/>
                <a:alpha val="40000"/>
              </a:schemeClr>
            </a:glow>
            <a:innerShdw blurRad="63500" dist="50800" dir="10800000">
              <a:prstClr val="black">
                <a:alpha val="50000"/>
              </a:prstClr>
            </a:innerShdw>
          </a:effectLst>
        </p:spPr>
        <p:txBody>
          <a:bodyPr wrap="square" lIns="91440" tIns="45720" rIns="91440" bIns="45720" anchor="t">
            <a:spAutoFit/>
          </a:bodyPr>
          <a:lstStyle/>
          <a:p>
            <a:pPr algn="ctr"/>
            <a:r>
              <a:rPr lang="en-US" sz="5400" b="1" i="1" dirty="0">
                <a:ln w="0"/>
                <a:solidFill>
                  <a:schemeClr val="tx1">
                    <a:lumMod val="65000"/>
                    <a:lumOff val="35000"/>
                  </a:schemeClr>
                </a:solidFill>
                <a:effectLst>
                  <a:glow rad="101600">
                    <a:schemeClr val="accent4">
                      <a:satMod val="175000"/>
                      <a:alpha val="40000"/>
                    </a:schemeClr>
                  </a:glow>
                  <a:outerShdw blurRad="38100" dist="25400" dir="5400000" algn="ctr" rotWithShape="0">
                    <a:srgbClr val="6E747A">
                      <a:alpha val="43000"/>
                    </a:srgbClr>
                  </a:outerShdw>
                </a:effectLst>
              </a:rPr>
              <a:t>Bus Management System</a:t>
            </a:r>
            <a:endParaRPr lang="en-US" sz="5400" b="1" i="1">
              <a:ln w="0"/>
              <a:solidFill>
                <a:schemeClr val="tx1">
                  <a:lumMod val="65000"/>
                  <a:lumOff val="35000"/>
                </a:schemeClr>
              </a:solidFill>
              <a:effectLst>
                <a:glow rad="101600">
                  <a:srgbClr val="7E40CC">
                    <a:satMod val="175000"/>
                    <a:alpha val="40000"/>
                  </a:srgbClr>
                </a:glow>
                <a:outerShdw blurRad="38100" dist="25400" dir="5400000" algn="ctr" rotWithShape="0">
                  <a:srgbClr val="6E747A">
                    <a:alpha val="43000"/>
                  </a:srgbClr>
                </a:outerShdw>
              </a:effectLst>
            </a:endParaRPr>
          </a:p>
        </p:txBody>
      </p:sp>
      <p:sp>
        <p:nvSpPr>
          <p:cNvPr id="6" name="TextBox 5"/>
          <p:cNvSpPr txBox="1"/>
          <p:nvPr/>
        </p:nvSpPr>
        <p:spPr>
          <a:xfrm>
            <a:off x="8384671" y="3274444"/>
            <a:ext cx="2563738" cy="923330"/>
          </a:xfrm>
          <a:prstGeom prst="rect">
            <a:avLst/>
          </a:prstGeom>
          <a:noFill/>
        </p:spPr>
        <p:txBody>
          <a:bodyPr wrap="square" lIns="91440" tIns="45720" rIns="91440" bIns="45720" rtlCol="0" anchor="t">
            <a:spAutoFit/>
          </a:bodyPr>
          <a:lstStyle/>
          <a:p>
            <a:r>
              <a:rPr lang="en-US" b="1" dirty="0">
                <a:latin typeface="Times New Roman" panose="02020603050405020304" pitchFamily="18" charset="0"/>
                <a:cs typeface="Times New Roman" panose="02020603050405020304" pitchFamily="18" charset="0"/>
              </a:rPr>
              <a:t>Presented By:</a:t>
            </a:r>
          </a:p>
          <a:p>
            <a:endParaRPr lang="en-US" b="1" dirty="0">
              <a:solidFill>
                <a:srgbClr val="000000"/>
              </a:solidFill>
              <a:latin typeface="Times New Roman"/>
              <a:cs typeface="Times New Roman"/>
            </a:endParaRPr>
          </a:p>
          <a:p>
            <a:r>
              <a:rPr lang="en-US" dirty="0">
                <a:solidFill>
                  <a:srgbClr val="FF0000"/>
                </a:solidFill>
                <a:latin typeface="Times New Roman"/>
                <a:cs typeface="Times New Roman"/>
              </a:rPr>
              <a:t>              </a:t>
            </a:r>
            <a:r>
              <a:rPr lang="en-US" dirty="0" err="1">
                <a:solidFill>
                  <a:srgbClr val="FF0000"/>
                </a:solidFill>
                <a:latin typeface="Times New Roman"/>
                <a:cs typeface="Times New Roman"/>
              </a:rPr>
              <a:t>Tupake</a:t>
            </a:r>
            <a:r>
              <a:rPr lang="en-US" dirty="0">
                <a:solidFill>
                  <a:srgbClr val="FF0000"/>
                </a:solidFill>
                <a:latin typeface="Times New Roman"/>
                <a:cs typeface="Times New Roman"/>
              </a:rPr>
              <a:t> Pallavi</a:t>
            </a:r>
          </a:p>
        </p:txBody>
      </p:sp>
    </p:spTree>
    <p:extLst>
      <p:ext uri="{BB962C8B-B14F-4D97-AF65-F5344CB8AC3E}">
        <p14:creationId xmlns:p14="http://schemas.microsoft.com/office/powerpoint/2010/main" val="243021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692D04-C0A4-2040-A2D9-42A863AEC893}"/>
              </a:ext>
            </a:extLst>
          </p:cNvPr>
          <p:cNvSpPr txBox="1"/>
          <p:nvPr/>
        </p:nvSpPr>
        <p:spPr>
          <a:xfrm>
            <a:off x="4857526" y="2940954"/>
            <a:ext cx="6288480" cy="523220"/>
          </a:xfrm>
          <a:prstGeom prst="rect">
            <a:avLst/>
          </a:prstGeom>
          <a:noFill/>
        </p:spPr>
        <p:txBody>
          <a:bodyPr wrap="square" lIns="91440" tIns="45720" rIns="91440" bIns="45720" rtlCol="0" anchor="t">
            <a:spAutoFit/>
          </a:bodyPr>
          <a:lstStyle/>
          <a:p>
            <a:r>
              <a:rPr lang="en-US" sz="2800" b="1" dirty="0">
                <a:latin typeface="Times New Roman"/>
                <a:cs typeface="Times New Roman"/>
              </a:rPr>
              <a:t>Thank You</a:t>
            </a:r>
            <a:endParaRPr lang="en-US"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3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07365" y="974220"/>
            <a:ext cx="6298251" cy="369332"/>
          </a:xfrm>
          <a:prstGeom prst="rect">
            <a:avLst/>
          </a:prstGeom>
          <a:noFill/>
        </p:spPr>
        <p:txBody>
          <a:bodyPr wrap="square" rtlCol="0">
            <a:spAutoFit/>
          </a:bodyPr>
          <a:lstStyle/>
          <a:p>
            <a:r>
              <a:rPr lang="en-US" b="1" u="sng" dirty="0"/>
              <a:t>INTRODUCTION</a:t>
            </a:r>
            <a:endParaRPr lang="en-IN" b="1" u="sng" dirty="0"/>
          </a:p>
        </p:txBody>
      </p:sp>
      <p:sp>
        <p:nvSpPr>
          <p:cNvPr id="5" name="TextBox 4"/>
          <p:cNvSpPr txBox="1"/>
          <p:nvPr/>
        </p:nvSpPr>
        <p:spPr>
          <a:xfrm>
            <a:off x="2613766" y="2170720"/>
            <a:ext cx="7414279" cy="2862322"/>
          </a:xfrm>
          <a:prstGeom prst="rect">
            <a:avLst/>
          </a:prstGeom>
          <a:noFill/>
        </p:spPr>
        <p:txBody>
          <a:bodyPr wrap="square" lIns="91440" tIns="45720" rIns="91440" bIns="45720" rtlCol="0" anchor="t">
            <a:spAutoFit/>
          </a:bodyPr>
          <a:lstStyle/>
          <a:p>
            <a:r>
              <a:rPr lang="en-US" dirty="0">
                <a:latin typeface="Times New Roman"/>
                <a:ea typeface="+mn-lt"/>
                <a:cs typeface="+mn-lt"/>
              </a:rPr>
              <a:t>Since old </a:t>
            </a:r>
            <a:r>
              <a:rPr lang="en-US" dirty="0" err="1">
                <a:latin typeface="Times New Roman"/>
                <a:ea typeface="+mn-lt"/>
                <a:cs typeface="+mn-lt"/>
              </a:rPr>
              <a:t>times,bus</a:t>
            </a:r>
            <a:r>
              <a:rPr lang="en-US" dirty="0">
                <a:latin typeface="Times New Roman"/>
                <a:ea typeface="+mn-lt"/>
                <a:cs typeface="+mn-lt"/>
              </a:rPr>
              <a:t> are used as the most They provide convenient, cheap mode of transportation and hence is popular.[8] But there are certain problems regarding use of bus as means of transportation like safety of passengers, availability of buses, delay of buses due to traffic congestion at local area.[2] A system having barcode scanning software program is used for managing all the buses by scanning individual bus which is very difficult and time consuming task for the company. [1] Therefore, for reducing the difficulty of managing the buses and improving the facility and security to the passengers, a bus management system having GPS and RFID is planned which is used to find thebcurrent location of bus.</a:t>
            </a:r>
          </a:p>
        </p:txBody>
      </p:sp>
    </p:spTree>
    <p:extLst>
      <p:ext uri="{BB962C8B-B14F-4D97-AF65-F5344CB8AC3E}">
        <p14:creationId xmlns:p14="http://schemas.microsoft.com/office/powerpoint/2010/main" val="1030994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4654" y="444382"/>
            <a:ext cx="2409914" cy="369332"/>
          </a:xfrm>
          <a:prstGeom prst="rect">
            <a:avLst/>
          </a:prstGeom>
          <a:noFill/>
        </p:spPr>
        <p:txBody>
          <a:bodyPr wrap="square" rtlCol="0">
            <a:spAutoFit/>
          </a:bodyPr>
          <a:lstStyle/>
          <a:p>
            <a:r>
              <a:rPr lang="en-US" b="1" u="sng" dirty="0"/>
              <a:t>Use Case Diagram</a:t>
            </a:r>
            <a:endParaRPr lang="en-IN" b="1" u="sng" dirty="0"/>
          </a:p>
        </p:txBody>
      </p:sp>
      <p:pic>
        <p:nvPicPr>
          <p:cNvPr id="2" name="Picture 2">
            <a:extLst>
              <a:ext uri="{FF2B5EF4-FFF2-40B4-BE49-F238E27FC236}">
                <a16:creationId xmlns:a16="http://schemas.microsoft.com/office/drawing/2014/main" id="{D0C229DE-6EE6-0F8A-0542-91FF76F2D343}"/>
              </a:ext>
            </a:extLst>
          </p:cNvPr>
          <p:cNvPicPr>
            <a:picLocks noChangeAspect="1"/>
          </p:cNvPicPr>
          <p:nvPr/>
        </p:nvPicPr>
        <p:blipFill rotWithShape="1">
          <a:blip r:embed="rId2"/>
          <a:srcRect l="39246" t="25469" r="41020" b="46719"/>
          <a:stretch/>
        </p:blipFill>
        <p:spPr>
          <a:xfrm>
            <a:off x="3397249" y="1504951"/>
            <a:ext cx="4482558" cy="5053350"/>
          </a:xfrm>
          <a:prstGeom prst="rect">
            <a:avLst/>
          </a:prstGeom>
        </p:spPr>
      </p:pic>
    </p:spTree>
    <p:extLst>
      <p:ext uri="{BB962C8B-B14F-4D97-AF65-F5344CB8AC3E}">
        <p14:creationId xmlns:p14="http://schemas.microsoft.com/office/powerpoint/2010/main" val="102727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9213" y="726392"/>
            <a:ext cx="287138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Module Implementation</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179037" y="1623701"/>
            <a:ext cx="7477570" cy="2585323"/>
          </a:xfrm>
          <a:prstGeom prst="rect">
            <a:avLst/>
          </a:prstGeom>
          <a:noFill/>
        </p:spPr>
        <p:txBody>
          <a:bodyPr wrap="square" lIns="91440" tIns="45720" rIns="91440" bIns="45720" rtlCol="0" anchor="t">
            <a:spAutoFit/>
          </a:bodyPr>
          <a:lstStyle/>
          <a:p>
            <a:r>
              <a:rPr lang="en-US" dirty="0">
                <a:latin typeface="Times New Roman"/>
                <a:ea typeface="+mn-lt"/>
                <a:cs typeface="+mn-lt"/>
              </a:rPr>
              <a:t>The Basic System of GPS. Bus Management System is operated by GPS which is synched with RFID Reader. GPS from satellite receives signals, and then position co-ordinates with latitudes and longitudes are determined by it. The location is determined with the help of GPS and n transmission mechanism. After receiving the data the tracking data can be transmitted using any wireless communications</a:t>
            </a:r>
            <a:endParaRPr lang="en-US" dirty="0">
              <a:latin typeface="Times New Roman"/>
              <a:cs typeface="Times New Roman"/>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35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B3BC17-780B-7B98-AF9D-ACD55D029208}"/>
              </a:ext>
            </a:extLst>
          </p:cNvPr>
          <p:cNvSpPr txBox="1"/>
          <p:nvPr/>
        </p:nvSpPr>
        <p:spPr>
          <a:xfrm>
            <a:off x="3164681" y="1914525"/>
            <a:ext cx="687466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ea typeface="+mn-lt"/>
                <a:cs typeface="+mn-lt"/>
              </a:rPr>
              <a:t>We so proposed a new system which solve the drawback of current system. Our system handles all the data like current location of bus, management of buses, its schedule and security of passengers. Some technologies like GPS, RFID are used for development purpose. Our system provides the relevant information regarding all the buses from source and destination with the route details, real time location, availability, and passenger’s information and security, and driver details. Generally, our system</a:t>
            </a:r>
            <a:endParaRPr lang="en-US">
              <a:latin typeface="Times New Roman"/>
              <a:cs typeface="Times New Roman"/>
            </a:endParaRPr>
          </a:p>
        </p:txBody>
      </p:sp>
      <p:sp>
        <p:nvSpPr>
          <p:cNvPr id="4" name="TextBox 3">
            <a:extLst>
              <a:ext uri="{FF2B5EF4-FFF2-40B4-BE49-F238E27FC236}">
                <a16:creationId xmlns:a16="http://schemas.microsoft.com/office/drawing/2014/main" id="{E210EE66-9FB0-18EE-A13C-5B8EC2EE533E}"/>
              </a:ext>
            </a:extLst>
          </p:cNvPr>
          <p:cNvSpPr txBox="1"/>
          <p:nvPr/>
        </p:nvSpPr>
        <p:spPr>
          <a:xfrm>
            <a:off x="3119213" y="726392"/>
            <a:ext cx="2871387" cy="400110"/>
          </a:xfrm>
          <a:prstGeom prst="rect">
            <a:avLst/>
          </a:prstGeom>
          <a:noFill/>
        </p:spPr>
        <p:txBody>
          <a:bodyPr wrap="square" lIns="91440" tIns="45720" rIns="91440" bIns="45720" rtlCol="0" anchor="t">
            <a:spAutoFit/>
          </a:bodyPr>
          <a:lstStyle/>
          <a:p>
            <a:r>
              <a:rPr lang="en-US" b="1" dirty="0">
                <a:solidFill>
                  <a:srgbClr val="000000"/>
                </a:solidFill>
                <a:latin typeface="Times New Roman"/>
                <a:cs typeface="Times New Roman"/>
              </a:rPr>
              <a:t>Proposed</a:t>
            </a:r>
            <a:r>
              <a:rPr lang="en-US" b="1" dirty="0">
                <a:latin typeface="Times New Roman"/>
                <a:cs typeface="Times New Roman"/>
              </a:rPr>
              <a:t> </a:t>
            </a:r>
            <a:r>
              <a:rPr lang="en-US" sz="2000" b="1" dirty="0">
                <a:latin typeface="Times New Roman"/>
                <a:cs typeface="Times New Roman"/>
              </a:rPr>
              <a:t>system</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235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2068" y="803304"/>
            <a:ext cx="2734655" cy="369332"/>
          </a:xfrm>
          <a:prstGeom prst="rect">
            <a:avLst/>
          </a:prstGeom>
          <a:noFill/>
        </p:spPr>
        <p:txBody>
          <a:bodyPr wrap="square" rtlCol="0">
            <a:spAutoFit/>
          </a:bodyPr>
          <a:lstStyle/>
          <a:p>
            <a:r>
              <a:rPr lang="en-US" b="1" u="sng" dirty="0"/>
              <a:t>Future Scope</a:t>
            </a:r>
            <a:endParaRPr lang="en-IN" b="1" u="sng" dirty="0"/>
          </a:p>
        </p:txBody>
      </p:sp>
      <p:sp>
        <p:nvSpPr>
          <p:cNvPr id="4" name="TextBox 3"/>
          <p:cNvSpPr txBox="1"/>
          <p:nvPr/>
        </p:nvSpPr>
        <p:spPr>
          <a:xfrm>
            <a:off x="1692068" y="1666430"/>
            <a:ext cx="10425869" cy="1754326"/>
          </a:xfrm>
          <a:prstGeom prst="rect">
            <a:avLst/>
          </a:prstGeom>
          <a:noFill/>
        </p:spPr>
        <p:txBody>
          <a:bodyPr wrap="square" lIns="91440" tIns="45720" rIns="91440" bIns="45720" rtlCol="0" anchor="t">
            <a:spAutoFit/>
          </a:bodyPr>
          <a:lstStyle/>
          <a:p>
            <a:r>
              <a:rPr lang="en-US" dirty="0">
                <a:latin typeface="Times New Roman"/>
                <a:ea typeface="+mn-lt"/>
                <a:cs typeface="+mn-lt"/>
              </a:rPr>
              <a:t>Due to rapid increase in population and no proper system, there is need for efficient bus management system. Initially, buses lack </a:t>
            </a:r>
            <a:r>
              <a:rPr lang="en-US" dirty="0" err="1">
                <a:latin typeface="Times New Roman"/>
                <a:ea typeface="+mn-lt"/>
                <a:cs typeface="+mn-lt"/>
              </a:rPr>
              <a:t>regularisation</a:t>
            </a:r>
            <a:r>
              <a:rPr lang="en-US" dirty="0">
                <a:latin typeface="Times New Roman"/>
                <a:ea typeface="+mn-lt"/>
                <a:cs typeface="+mn-lt"/>
              </a:rPr>
              <a:t> and management. There is increased burden on bus transportation because most of the population relies on the bus. Therefore, remote users need a real time system which provides real time information of bus. The management of the buses was still left unaddressed no grounds for the safety of the passengers was put </a:t>
            </a:r>
            <a:r>
              <a:rPr lang="en-US" dirty="0" err="1">
                <a:latin typeface="Times New Roman"/>
                <a:ea typeface="+mn-lt"/>
                <a:cs typeface="+mn-lt"/>
              </a:rPr>
              <a:t>forth.Hence</a:t>
            </a:r>
            <a:r>
              <a:rPr lang="en-US" dirty="0">
                <a:latin typeface="Times New Roman"/>
                <a:ea typeface="+mn-lt"/>
                <a:cs typeface="+mn-lt"/>
              </a:rPr>
              <a:t> this gave rise to the need of a reliable, user-friendly and real time Bus management system</a:t>
            </a:r>
            <a:endParaRPr lang="en-US" dirty="0">
              <a:latin typeface="Times New Roman"/>
              <a:cs typeface="Times New Roman"/>
            </a:endParaRPr>
          </a:p>
        </p:txBody>
      </p:sp>
    </p:spTree>
    <p:extLst>
      <p:ext uri="{BB962C8B-B14F-4D97-AF65-F5344CB8AC3E}">
        <p14:creationId xmlns:p14="http://schemas.microsoft.com/office/powerpoint/2010/main" val="107042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BC8619E-C16E-BCB0-F192-E9D2C9D2C5A6}"/>
              </a:ext>
            </a:extLst>
          </p:cNvPr>
          <p:cNvPicPr>
            <a:picLocks noChangeAspect="1"/>
          </p:cNvPicPr>
          <p:nvPr/>
        </p:nvPicPr>
        <p:blipFill>
          <a:blip r:embed="rId2"/>
          <a:stretch>
            <a:fillRect/>
          </a:stretch>
        </p:blipFill>
        <p:spPr>
          <a:xfrm>
            <a:off x="2224088" y="1347787"/>
            <a:ext cx="8315324" cy="4864893"/>
          </a:xfrm>
          <a:prstGeom prst="rect">
            <a:avLst/>
          </a:prstGeom>
        </p:spPr>
      </p:pic>
      <p:sp>
        <p:nvSpPr>
          <p:cNvPr id="5" name="TextBox 4">
            <a:extLst>
              <a:ext uri="{FF2B5EF4-FFF2-40B4-BE49-F238E27FC236}">
                <a16:creationId xmlns:a16="http://schemas.microsoft.com/office/drawing/2014/main" id="{F296461C-1D54-0251-DF62-0B413DB90D16}"/>
              </a:ext>
            </a:extLst>
          </p:cNvPr>
          <p:cNvSpPr txBox="1"/>
          <p:nvPr/>
        </p:nvSpPr>
        <p:spPr>
          <a:xfrm>
            <a:off x="5947172" y="339328"/>
            <a:ext cx="180974"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476657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9395" y="794759"/>
            <a:ext cx="3674691" cy="400110"/>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Conclusion</a:t>
            </a:r>
            <a:endParaRPr lang="en-IN" sz="2000"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345021" y="1786071"/>
            <a:ext cx="8927059" cy="1477328"/>
          </a:xfrm>
          <a:prstGeom prst="rect">
            <a:avLst/>
          </a:prstGeom>
          <a:noFill/>
        </p:spPr>
        <p:txBody>
          <a:bodyPr wrap="square" lIns="91440" tIns="45720" rIns="91440" bIns="45720" rtlCol="0" anchor="t">
            <a:spAutoFit/>
          </a:bodyPr>
          <a:lstStyle/>
          <a:p>
            <a:r>
              <a:rPr lang="en-US" dirty="0">
                <a:latin typeface="Times New Roman"/>
                <a:ea typeface="+mn-lt"/>
                <a:cs typeface="+mn-lt"/>
              </a:rPr>
              <a:t>     In this paper  we have reviewed a various existing techniques of bus management system. By implementing those ideas, we can improve the transportation safety and the quality of services of the buses. The system will have latest technology and optimized algorithms with moderate cost. This system gives the information about the bus location, arrival, routes and passenger details. The proposed system is more users friendly. </a:t>
            </a:r>
            <a:endParaRPr lang="en-US" dirty="0">
              <a:latin typeface="Times New Roman"/>
              <a:cs typeface="Times New Roman" panose="02020603050405020304" pitchFamily="18" charset="0"/>
            </a:endParaRPr>
          </a:p>
        </p:txBody>
      </p:sp>
    </p:spTree>
    <p:extLst>
      <p:ext uri="{BB962C8B-B14F-4D97-AF65-F5344CB8AC3E}">
        <p14:creationId xmlns:p14="http://schemas.microsoft.com/office/powerpoint/2010/main" val="368279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976" y="986127"/>
            <a:ext cx="1640792" cy="400110"/>
          </a:xfrm>
          <a:prstGeom prst="rect">
            <a:avLst/>
          </a:prstGeom>
          <a:noFill/>
        </p:spPr>
        <p:txBody>
          <a:bodyPr wrap="square" rtlCol="0">
            <a:spAutoFit/>
          </a:bodyPr>
          <a:lstStyle/>
          <a:p>
            <a:r>
              <a:rPr lang="en-US" sz="2000" b="1" dirty="0"/>
              <a:t>References</a:t>
            </a:r>
            <a:endParaRPr lang="en-IN" sz="2000" b="1" dirty="0"/>
          </a:p>
        </p:txBody>
      </p:sp>
      <p:sp>
        <p:nvSpPr>
          <p:cNvPr id="3" name="TextBox 2"/>
          <p:cNvSpPr txBox="1"/>
          <p:nvPr/>
        </p:nvSpPr>
        <p:spPr>
          <a:xfrm>
            <a:off x="3888335" y="1862984"/>
            <a:ext cx="432417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hlinkClick r:id="rId2"/>
              </a:rPr>
              <a:t>http://www.google.com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http://www.youtube.com</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861703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514</TotalTime>
  <Words>369</Words>
  <Application>Microsoft Office PowerPoint</Application>
  <PresentationFormat>Widescreen</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161</cp:revision>
  <dcterms:created xsi:type="dcterms:W3CDTF">2022-07-31T07:57:03Z</dcterms:created>
  <dcterms:modified xsi:type="dcterms:W3CDTF">2022-08-02T13:00:12Z</dcterms:modified>
</cp:coreProperties>
</file>