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06300" cy="1237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 – FLIGHT BOOKING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397188"/>
            <a:ext cx="9885176" cy="13940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NAME – PALLAVI SRIJA . </a:t>
            </a:r>
            <a:r>
              <a:rPr lang="en-US" sz="2000" dirty="0" smtClean="0">
                <a:latin typeface="Arial Black" panose="020B0A04020102020204" pitchFamily="34" charset="0"/>
              </a:rPr>
              <a:t>G</a:t>
            </a:r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 smtClean="0">
                <a:latin typeface="Arial Black" panose="020B0A04020102020204" pitchFamily="34" charset="0"/>
              </a:rPr>
              <a:t>DESIGNATION – </a:t>
            </a:r>
            <a:r>
              <a:rPr lang="en-US" sz="2000" dirty="0" smtClean="0">
                <a:latin typeface="Arial Black" panose="020B0A04020102020204" pitchFamily="34" charset="0"/>
              </a:rPr>
              <a:t>Analyst</a:t>
            </a:r>
            <a:r>
              <a:rPr lang="en-US" sz="2000" dirty="0" smtClean="0">
                <a:latin typeface="Arial Black" panose="020B0A04020102020204" pitchFamily="34" charset="0"/>
              </a:rPr>
              <a:t> at Capgemini</a:t>
            </a:r>
          </a:p>
          <a:p>
            <a:r>
              <a:rPr lang="en-US" sz="2000" dirty="0" smtClean="0">
                <a:latin typeface="Arial Black" panose="020B0A04020102020204" pitchFamily="34" charset="0"/>
              </a:rPr>
              <a:t>GRADE – A4</a:t>
            </a:r>
            <a:endParaRPr lang="en-US" sz="2000" dirty="0" smtClean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32" y="1966033"/>
            <a:ext cx="2920239" cy="18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4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08" y="309282"/>
            <a:ext cx="9797940" cy="63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183341"/>
            <a:ext cx="8534401" cy="726141"/>
          </a:xfrm>
        </p:spPr>
        <p:txBody>
          <a:bodyPr/>
          <a:lstStyle/>
          <a:p>
            <a:r>
              <a:rPr lang="en-US" dirty="0" smtClean="0"/>
              <a:t>Technologies used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218766"/>
            <a:ext cx="9891899" cy="38593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Mongo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Express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Node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HTML 5 &amp; CSS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Mocha &amp; Chai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Karma &amp; Jasmine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</a:rPr>
              <a:t>Authentication with JWT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6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41194"/>
            <a:ext cx="8534401" cy="974912"/>
          </a:xfrm>
        </p:spPr>
        <p:txBody>
          <a:bodyPr/>
          <a:lstStyle/>
          <a:p>
            <a:r>
              <a:rPr lang="en-US" dirty="0" smtClean="0"/>
              <a:t>MICRO-SERVICES USED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808629"/>
            <a:ext cx="8534400" cy="36172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Black" panose="020B0A04020102020204" pitchFamily="34" charset="0"/>
              </a:rPr>
              <a:t>USER MICRO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Black" panose="020B0A04020102020204" pitchFamily="34" charset="0"/>
              </a:rPr>
              <a:t>SEARCH MICRO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Black" panose="020B0A04020102020204" pitchFamily="34" charset="0"/>
              </a:rPr>
              <a:t>BOOKING MICRO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Black" panose="020B0A04020102020204" pitchFamily="34" charset="0"/>
              </a:rPr>
              <a:t>CHECK-IN MICRO SERVICE</a:t>
            </a:r>
          </a:p>
          <a:p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38736"/>
            <a:ext cx="10523912" cy="5355664"/>
          </a:xfrm>
        </p:spPr>
        <p:txBody>
          <a:bodyPr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454084" y="2689412"/>
            <a:ext cx="7362265" cy="1351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VIDEO PRESENTATION</a:t>
            </a:r>
          </a:p>
          <a:p>
            <a:pPr algn="ctr"/>
            <a:r>
              <a:rPr lang="en-US" sz="2000" dirty="0" smtClean="0"/>
              <a:t>OF CASE STUDY</a:t>
            </a:r>
          </a:p>
        </p:txBody>
      </p:sp>
    </p:spTree>
    <p:extLst>
      <p:ext uri="{BB962C8B-B14F-4D97-AF65-F5344CB8AC3E}">
        <p14:creationId xmlns:p14="http://schemas.microsoft.com/office/powerpoint/2010/main" val="27056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64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Slice</vt:lpstr>
      <vt:lpstr>Case study – FLIGHT BOOKING SYSTEM</vt:lpstr>
      <vt:lpstr>PowerPoint Presentation</vt:lpstr>
      <vt:lpstr>Technologies used </vt:lpstr>
      <vt:lpstr>MICRO-SERVICES USED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FLIGHT BOOKING SYSTEM</dc:title>
  <dc:creator>Admin</dc:creator>
  <cp:lastModifiedBy>Admin</cp:lastModifiedBy>
  <cp:revision>7</cp:revision>
  <dcterms:created xsi:type="dcterms:W3CDTF">2021-09-26T16:59:42Z</dcterms:created>
  <dcterms:modified xsi:type="dcterms:W3CDTF">2021-09-27T17:11:14Z</dcterms:modified>
</cp:coreProperties>
</file>